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3" r:id="rId4"/>
    <p:sldId id="265" r:id="rId5"/>
    <p:sldId id="257" r:id="rId6"/>
    <p:sldId id="258" r:id="rId7"/>
    <p:sldId id="259" r:id="rId8"/>
    <p:sldId id="260" r:id="rId9"/>
    <p:sldId id="261" r:id="rId10"/>
    <p:sldId id="266" r:id="rId11"/>
    <p:sldId id="268" r:id="rId12"/>
    <p:sldId id="267" r:id="rId13"/>
    <p:sldId id="269" r:id="rId14"/>
    <p:sldId id="279" r:id="rId15"/>
    <p:sldId id="270" r:id="rId16"/>
    <p:sldId id="276" r:id="rId17"/>
    <p:sldId id="271" r:id="rId18"/>
    <p:sldId id="273" r:id="rId19"/>
    <p:sldId id="274" r:id="rId20"/>
    <p:sldId id="275" r:id="rId21"/>
    <p:sldId id="272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595" autoAdjust="0"/>
  </p:normalViewPr>
  <p:slideViewPr>
    <p:cSldViewPr>
      <p:cViewPr varScale="1">
        <p:scale>
          <a:sx n="38" d="100"/>
          <a:sy n="38" d="100"/>
        </p:scale>
        <p:origin x="-16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44BCF-0927-4A25-8CBC-DD463FCD893F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CF68-71B1-46A0-A344-3EF607EA5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1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CF68-71B1-46A0-A344-3EF607EA5B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5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CF68-71B1-46A0-A344-3EF607EA5B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8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CF68-71B1-46A0-A344-3EF607EA5B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44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CF68-71B1-46A0-A344-3EF607EA5B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20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Затягивать сроки, не знать,</a:t>
            </a:r>
            <a:r>
              <a:rPr lang="ru-RU" baseline="0" dirty="0" smtClean="0"/>
              <a:t> чем всё это закончится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CF68-71B1-46A0-A344-3EF607EA5B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4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CF68-71B1-46A0-A344-3EF607EA5B9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4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19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56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06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27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6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28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5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6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87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4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2FBB-6A06-4A63-BF63-E793C8D734B8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F1EE-B166-48DF-89A0-1205776F7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5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eer-cap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jd.ru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infojd.ru/dop/ex.html" TargetMode="External"/><Relationship Id="rId3" Type="http://schemas.openxmlformats.org/officeDocument/2006/relationships/hyperlink" Target="http://infojd.ru/dop/kp.html" TargetMode="External"/><Relationship Id="rId7" Type="http://schemas.openxmlformats.org/officeDocument/2006/relationships/hyperlink" Target="http://infojd.ru/dop/gazeta35.html" TargetMode="External"/><Relationship Id="rId2" Type="http://schemas.openxmlformats.org/officeDocument/2006/relationships/hyperlink" Target="http://infojd.ru/dop/spisokj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jd.ru/dop/poezdka1998sahalin.html" TargetMode="External"/><Relationship Id="rId5" Type="http://schemas.openxmlformats.org/officeDocument/2006/relationships/hyperlink" Target="http://infojd.ru/dop/pp.html" TargetMode="External"/><Relationship Id="rId4" Type="http://schemas.openxmlformats.org/officeDocument/2006/relationships/hyperlink" Target="http://infojd.ru/spisok_pr.html" TargetMode="External"/><Relationship Id="rId9" Type="http://schemas.openxmlformats.org/officeDocument/2006/relationships/hyperlink" Target="http://infojd.ru/dop/dghm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 г**на и костылей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Или почему нам всё равно, как устроен холодильник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3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опыта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Сколько длится сайт?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- Сколько стоит сайт?</a:t>
            </a:r>
          </a:p>
          <a:p>
            <a:pPr marL="0" indent="0">
              <a:buNone/>
            </a:pPr>
            <a:r>
              <a:rPr lang="ru-RU" dirty="0" smtClean="0"/>
              <a:t>    - Можно сделать метрику, </a:t>
            </a:r>
            <a:r>
              <a:rPr lang="ru-RU" dirty="0" err="1" smtClean="0"/>
              <a:t>админку</a:t>
            </a:r>
            <a:r>
              <a:rPr lang="ru-RU" dirty="0" smtClean="0"/>
              <a:t>, личный кабинет…</a:t>
            </a:r>
          </a:p>
          <a:p>
            <a:pPr marL="0" indent="0">
              <a:buNone/>
            </a:pPr>
            <a:r>
              <a:rPr lang="ru-RU" dirty="0" smtClean="0"/>
              <a:t>    - </a:t>
            </a:r>
            <a:r>
              <a:rPr lang="ru-RU" dirty="0" err="1" smtClean="0"/>
              <a:t>Чё</a:t>
            </a:r>
            <a:r>
              <a:rPr lang="ru-RU" dirty="0" smtClean="0"/>
              <a:t> ты мне грузишь, сколько стоить будет?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Чем отличается хороший программист от плохого?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191816"/>
          </a:xfrm>
        </p:spPr>
        <p:txBody>
          <a:bodyPr>
            <a:normAutofit/>
          </a:bodyPr>
          <a:lstStyle/>
          <a:p>
            <a:r>
              <a:rPr lang="ru-RU" dirty="0" smtClean="0"/>
              <a:t>У плохого всё сложно и непонятно, у хорошего всё ладно и понятно</a:t>
            </a:r>
          </a:p>
          <a:p>
            <a:r>
              <a:rPr lang="ru-RU" dirty="0" smtClean="0"/>
              <a:t>Плохой сроки не называет/затягивает, хороший называет сроки и делает точно в срок</a:t>
            </a:r>
          </a:p>
          <a:p>
            <a:r>
              <a:rPr lang="ru-RU" dirty="0" smtClean="0"/>
              <a:t>Программа ведёт себя адекватно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2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что же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Делать настолько просто, насколько Вам позволяют знания.</a:t>
            </a:r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b="1" dirty="0" smtClean="0"/>
              <a:t>Делать сложно – значит, идти по лёгкому пути.</a:t>
            </a:r>
          </a:p>
        </p:txBody>
      </p:sp>
    </p:spTree>
    <p:extLst>
      <p:ext uri="{BB962C8B-B14F-4D97-AF65-F5344CB8AC3E}">
        <p14:creationId xmlns:p14="http://schemas.microsoft.com/office/powerpoint/2010/main" val="32446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понять, когда надо сложно?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sz="4000" dirty="0" smtClean="0"/>
              <a:t>Надо освоить бюджет (госзаказ, грант)</a:t>
            </a:r>
          </a:p>
          <a:p>
            <a:pPr>
              <a:buFont typeface="Arial" charset="0"/>
              <a:buChar char="•"/>
            </a:pPr>
            <a:r>
              <a:rPr lang="ru-RU" sz="4000" dirty="0" smtClean="0"/>
              <a:t>Нашли человека, из которого можно тянуть деньги (энтузиаст, дурак) </a:t>
            </a:r>
          </a:p>
          <a:p>
            <a:pPr>
              <a:buFont typeface="Arial" charset="0"/>
              <a:buChar char="•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4821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ru-RU" dirty="0" smtClean="0"/>
              <a:t>А как же </a:t>
            </a:r>
            <a:r>
              <a:rPr lang="en-US" dirty="0" smtClean="0"/>
              <a:t>Google?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Google, Paragon, VMWare?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А вы как думаете, для них проще с </a:t>
            </a:r>
            <a:r>
              <a:rPr lang="ru-RU" sz="4400" dirty="0" err="1" smtClean="0"/>
              <a:t>шардингом</a:t>
            </a:r>
            <a:r>
              <a:rPr lang="ru-RU" sz="4400" dirty="0" smtClean="0"/>
              <a:t> или без?</a:t>
            </a:r>
          </a:p>
          <a:p>
            <a:pPr marL="0" indent="0">
              <a:buNone/>
            </a:pPr>
            <a:r>
              <a:rPr lang="ru-RU" sz="4400" dirty="0" smtClean="0"/>
              <a:t>Проще </a:t>
            </a:r>
            <a:r>
              <a:rPr lang="en-US" sz="4400" dirty="0" smtClean="0"/>
              <a:t>MVC </a:t>
            </a:r>
            <a:r>
              <a:rPr lang="ru-RU" sz="4400" dirty="0" smtClean="0"/>
              <a:t>или чистый </a:t>
            </a:r>
            <a:r>
              <a:rPr lang="en-US" sz="4400" dirty="0" smtClean="0"/>
              <a:t>html?</a:t>
            </a:r>
            <a:endParaRPr lang="ru-RU" sz="4400" dirty="0" smtClean="0"/>
          </a:p>
          <a:p>
            <a:pPr marL="0" indent="0">
              <a:buNone/>
            </a:pPr>
            <a:r>
              <a:rPr lang="ru-RU" sz="4400" dirty="0" smtClean="0"/>
              <a:t>Проще </a:t>
            </a:r>
            <a:r>
              <a:rPr lang="en-US" sz="4400" dirty="0" smtClean="0"/>
              <a:t>agile + CI + TDD, </a:t>
            </a:r>
            <a:r>
              <a:rPr lang="ru-RU" sz="4400" dirty="0" smtClean="0"/>
              <a:t>или слепить из костылей?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48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Магазин «Горошек», ИП Ашот </a:t>
            </a:r>
            <a:r>
              <a:rPr lang="ru-RU" dirty="0" err="1" smtClean="0"/>
              <a:t>Атанасян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А вы как думаете, для них проще с </a:t>
            </a:r>
            <a:r>
              <a:rPr lang="ru-RU" sz="4400" dirty="0" err="1" smtClean="0"/>
              <a:t>шардингом</a:t>
            </a:r>
            <a:r>
              <a:rPr lang="ru-RU" sz="4400" dirty="0" smtClean="0"/>
              <a:t> или без?</a:t>
            </a:r>
          </a:p>
          <a:p>
            <a:pPr marL="0" indent="0">
              <a:buNone/>
            </a:pPr>
            <a:r>
              <a:rPr lang="ru-RU" sz="4400" dirty="0" smtClean="0"/>
              <a:t>Проще </a:t>
            </a:r>
            <a:r>
              <a:rPr lang="en-US" sz="4400" dirty="0" smtClean="0"/>
              <a:t>MVC </a:t>
            </a:r>
            <a:r>
              <a:rPr lang="ru-RU" sz="4400" dirty="0" smtClean="0"/>
              <a:t>или чистый </a:t>
            </a:r>
            <a:r>
              <a:rPr lang="en-US" sz="4400" dirty="0" smtClean="0"/>
              <a:t>html?</a:t>
            </a:r>
            <a:endParaRPr lang="ru-RU" sz="4400" dirty="0" smtClean="0"/>
          </a:p>
          <a:p>
            <a:pPr marL="0" indent="0">
              <a:buNone/>
            </a:pPr>
            <a:r>
              <a:rPr lang="ru-RU" sz="4400" dirty="0" smtClean="0"/>
              <a:t>Проще </a:t>
            </a:r>
            <a:r>
              <a:rPr lang="en-US" sz="4400" dirty="0" smtClean="0"/>
              <a:t>agile + CI + TDD, </a:t>
            </a:r>
            <a:r>
              <a:rPr lang="ru-RU" sz="4400" dirty="0" smtClean="0"/>
              <a:t>или слепить из костылей?</a:t>
            </a:r>
          </a:p>
          <a:p>
            <a:pPr marL="0" indent="0">
              <a:buNone/>
            </a:pPr>
            <a:r>
              <a:rPr lang="ru-RU" sz="4400" dirty="0" smtClean="0"/>
              <a:t>Нужна </a:t>
            </a:r>
            <a:r>
              <a:rPr lang="ru-RU" sz="4400" dirty="0" err="1" smtClean="0"/>
              <a:t>админка</a:t>
            </a:r>
            <a:r>
              <a:rPr lang="ru-RU" sz="4400" dirty="0" smtClean="0"/>
              <a:t>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648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с аудиторией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Нужно сделать одностраничный сайт (</a:t>
            </a:r>
            <a:r>
              <a:rPr lang="ru-RU" sz="4000" dirty="0" err="1" smtClean="0"/>
              <a:t>лендинг</a:t>
            </a:r>
            <a:r>
              <a:rPr lang="ru-RU" sz="4000" dirty="0" smtClean="0"/>
              <a:t>) на 6 экранов. Бюджет – 12 тысяч рублей.</a:t>
            </a:r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РАБОТАЕМ???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915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с аудиторией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Нужно сделать одностраничный сайт (</a:t>
            </a:r>
            <a:r>
              <a:rPr lang="ru-RU" sz="3600" dirty="0" err="1" smtClean="0"/>
              <a:t>лендинг</a:t>
            </a:r>
            <a:r>
              <a:rPr lang="ru-RU" sz="3600" dirty="0" smtClean="0"/>
              <a:t>) на 6 экранов. Бюджет – 400 тысяч рублей</a:t>
            </a:r>
          </a:p>
          <a:p>
            <a:endParaRPr lang="ru-RU" sz="3600" dirty="0"/>
          </a:p>
          <a:p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Вот визитка, пожалуйста, пришлите план работы и пускаем в работу. Спасибо.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629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с аудиторией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Сайт с 50 страницами, который никто не будет редактировать (сказали, </a:t>
            </a:r>
            <a:r>
              <a:rPr lang="ru-RU" sz="4000" dirty="0" err="1" smtClean="0"/>
              <a:t>дозакажут</a:t>
            </a:r>
            <a:r>
              <a:rPr lang="ru-RU" sz="4000" dirty="0" smtClean="0"/>
              <a:t> через 2 года). Бюджет – 50 тысяч рублей.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96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хотим этого?</a:t>
            </a:r>
            <a:endParaRPr lang="ru-RU" dirty="0"/>
          </a:p>
        </p:txBody>
      </p:sp>
      <p:pic>
        <p:nvPicPr>
          <p:cNvPr id="2050" name="Picture 2" descr="https://www.infiniti-cdn.net/content/dam/Infiniti/2014/QX80/Overview/Russia/qx80-desktop-3000x1292.jpg.ximg.l_12_m.s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556792"/>
            <a:ext cx="1155477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с аудиторией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Сайт с 250 страницами, который никто не будет редактировать (сказали, </a:t>
            </a:r>
            <a:r>
              <a:rPr lang="ru-RU" sz="4000" dirty="0" err="1" smtClean="0"/>
              <a:t>дозакажут</a:t>
            </a:r>
            <a:r>
              <a:rPr lang="ru-RU" sz="4000" dirty="0" smtClean="0"/>
              <a:t> через 2 года). Бюджет – 50 тысяч рублей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9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с аудиторией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Интернет-магазин для «Ашана». Бюджет – 50 тысяч рублей.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979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с аудиторией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Интернет-магазин для «Ашана». Бюджет – 4 млн рублей.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928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с аудиторией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err="1" smtClean="0"/>
              <a:t>Стартап</a:t>
            </a:r>
            <a:r>
              <a:rPr lang="ru-RU" sz="4400" dirty="0" smtClean="0"/>
              <a:t>. </a:t>
            </a:r>
          </a:p>
          <a:p>
            <a:pPr marL="0" indent="0">
              <a:buNone/>
            </a:pPr>
            <a:endParaRPr lang="ru-RU" sz="4400" dirty="0"/>
          </a:p>
          <a:p>
            <a:pPr marL="0" indent="0">
              <a:buNone/>
            </a:pPr>
            <a:r>
              <a:rPr lang="ru-RU" sz="4400" dirty="0" smtClean="0"/>
              <a:t>Бюджет – 0 рублей, время до первых пользователей(денег) – 2 месяца.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983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Пишите в ВК. Мне очень приятно, когда моими мыслями интересуются (как и всем людям, кстати, так что спокойно злоупотребляйте этим).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Постараюсь помочь советом, подкину книги, простую/сложную работу.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vk.com/</a:t>
            </a:r>
            <a:r>
              <a:rPr lang="en-US" dirty="0" err="1" smtClean="0"/>
              <a:t>elisov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1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хотим этого?</a:t>
            </a:r>
            <a:endParaRPr lang="ru-RU" dirty="0"/>
          </a:p>
        </p:txBody>
      </p:sp>
      <p:pic>
        <p:nvPicPr>
          <p:cNvPr id="3074" name="Picture 2" descr="http://www.bankoboev.ru/images/MzkyNTMz/Bankoboev.Ru_dom_na_zelenom_beregu_zerkalnogo_vodo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23" y="1340768"/>
            <a:ext cx="9505056" cy="59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хотим этого?</a:t>
            </a:r>
            <a:endParaRPr lang="ru-RU" dirty="0"/>
          </a:p>
        </p:txBody>
      </p:sp>
      <p:pic>
        <p:nvPicPr>
          <p:cNvPr id="4098" name="Picture 2" descr="http://i.imgur.com/qT2Q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2520"/>
            <a:ext cx="8601226" cy="570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8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не мы, то кто?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1 447 082 человек, родившихся в 1995 году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://komp-r.ucoz.ru/_ph/15/2521451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650546"/>
            <a:ext cx="1734330" cy="173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.fl.ru/users/anisty/upload/f_4c2ce193cfa2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1" y="2200564"/>
            <a:ext cx="2369911" cy="8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st.fl.ru/users/anisty/upload/f_4c2ce193cfa2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58" y="2200564"/>
            <a:ext cx="2369911" cy="8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st.fl.ru/users/anisty/upload/f_4c2ce193cfa2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98" y="2200564"/>
            <a:ext cx="2369911" cy="8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s://st.fl.ru/users/anisty/upload/f_4c2ce193cfa2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585" y="2200564"/>
            <a:ext cx="2369911" cy="8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s://st.fl.ru/users/anisty/upload/f_4c2ce193cfa2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3" y="2972768"/>
            <a:ext cx="2369911" cy="8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st.fl.ru/users/anisty/upload/f_4c2ce193cfa2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80" y="2972768"/>
            <a:ext cx="2369911" cy="8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s://st.fl.ru/users/anisty/upload/f_4c2ce193cfa2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20" y="2972768"/>
            <a:ext cx="2369911" cy="8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s://st.fl.ru/users/anisty/upload/f_4c2ce193cfa2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07" y="2972768"/>
            <a:ext cx="2369911" cy="8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Объект 2"/>
          <p:cNvSpPr txBox="1">
            <a:spLocks/>
          </p:cNvSpPr>
          <p:nvPr/>
        </p:nvSpPr>
        <p:spPr>
          <a:xfrm>
            <a:off x="609600" y="3888432"/>
            <a:ext cx="8229600" cy="306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Из них только каждый 723-й попал в МФТИ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71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Кто сможет понять, что мы делаем?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5259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722 из 723 не поймут</a:t>
            </a:r>
          </a:p>
          <a:p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За что же они готовы платить деньги?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145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нельзя делать умно просто так?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Человек коллекционирует пивные пробки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http://beer-cap.ru/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Человек ездит по всей стране и документирует узкоколейные </a:t>
            </a:r>
            <a:r>
              <a:rPr lang="ru-RU" dirty="0" err="1" smtClean="0"/>
              <a:t>железнодоржные</a:t>
            </a:r>
            <a:r>
              <a:rPr lang="ru-RU" dirty="0" smtClean="0"/>
              <a:t> пути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http://infojd.ru/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1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Сергей Болашенко, коллекционер узкоколеек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9251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Вероятно, единственный человек, который работает по 10-15 часов в сутки, не получая от этого прибыли. Затраты на исследовательскую деятельность являются значительными.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Единственный из известных персон, кто поставил перед собой цель проехать </a:t>
            </a:r>
            <a:r>
              <a:rPr lang="ru-RU" dirty="0">
                <a:hlinkClick r:id="rId2"/>
              </a:rPr>
              <a:t>абсолютно по всем железнодорожным линиям на территории бывшего СССР (включая трамвай, метрополитен, узкую колею)</a:t>
            </a:r>
            <a:r>
              <a:rPr lang="ru-RU" dirty="0"/>
              <a:t> и выполнил её уже примерно на 75 процентов. За преданность поставленной цели в 2010 году мне пришлось </a:t>
            </a:r>
            <a:r>
              <a:rPr lang="ru-RU" dirty="0">
                <a:hlinkClick r:id="rId3"/>
              </a:rPr>
              <a:t>сидеть в азербайджанской тюрьме</a:t>
            </a:r>
            <a:r>
              <a:rPr lang="ru-RU" dirty="0"/>
              <a:t>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Единственный, кто </a:t>
            </a:r>
            <a:r>
              <a:rPr lang="ru-RU" dirty="0">
                <a:hlinkClick r:id="rId4"/>
              </a:rPr>
              <a:t>проехал более чем по 300 узкоколейным железным дорогам</a:t>
            </a:r>
            <a:r>
              <a:rPr lang="ru-RU" dirty="0"/>
              <a:t> (и посетил без проезда свыше тысячи узкоколейных железных дорог, если учитывать разобранные).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Один из немногих, кто активно путешествовал на тысячи километров </a:t>
            </a:r>
            <a:r>
              <a:rPr lang="ru-RU" dirty="0">
                <a:hlinkClick r:id="rId5"/>
              </a:rPr>
              <a:t>начиная с возраста 13 лет (1994 год)</a:t>
            </a:r>
            <a:r>
              <a:rPr lang="ru-RU" dirty="0"/>
              <a:t>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Первый известный человек, проехавший методами автостопа </a:t>
            </a:r>
            <a:r>
              <a:rPr lang="ru-RU" dirty="0">
                <a:hlinkClick r:id="rId6"/>
              </a:rPr>
              <a:t>от Москвы до Сахалина и обратно</a:t>
            </a:r>
            <a:r>
              <a:rPr lang="ru-RU" dirty="0"/>
              <a:t>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Один из немногих, кто выполняет свою работу только и исключительно в одиночку, не имел и не имеет знакомых вне сетевого общения.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ПРЕДЛАГАЕТСЯ СОТРУДНИЧЕСТВО С ЖУРНАЛИСТАМИ ПЕЧАТНЫХ И ЭЛЕКТРОННЫХ СМИ!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Условный пример возможной статьи для публикации: </a:t>
            </a:r>
            <a:r>
              <a:rPr lang="ru-RU" dirty="0">
                <a:hlinkClick r:id="rId7"/>
              </a:rPr>
              <a:t>http://infojd.ru/dop/gazeta35.html</a:t>
            </a:r>
            <a:r>
              <a:rPr lang="ru-RU" dirty="0"/>
              <a:t>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Публикация может быть посвящена не только транспортной теме, но и теме </a:t>
            </a:r>
            <a:r>
              <a:rPr lang="ru-RU" dirty="0">
                <a:hlinkClick r:id="rId8"/>
              </a:rPr>
              <a:t>чрезвычайных происшествий</a:t>
            </a:r>
            <a:r>
              <a:rPr lang="ru-RU" dirty="0"/>
              <a:t>, </a:t>
            </a:r>
            <a:r>
              <a:rPr lang="ru-RU" dirty="0">
                <a:hlinkClick r:id="rId9"/>
              </a:rPr>
              <a:t>политических рассуждений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Типичное ТЗ</a:t>
            </a:r>
            <a:endParaRPr lang="ru-RU" dirty="0"/>
          </a:p>
        </p:txBody>
      </p:sp>
      <p:pic>
        <p:nvPicPr>
          <p:cNvPr id="5122" name="Picture 2" descr="http://love90.org/wp-content/uploads/2012/05/%D0%9C%D0%B0%D0%BB%D0%B8%D0%BD%D0%BE%D0%B2%D1%8B%D0%B9-%D0%BF%D0%B8%D0%B4%D0%B6%D0%B0%D0%BA-%D0%BA%D0%B0%D0%BA-%D1%81%D0%B8%D0%BC%D0%B2%D0%BE%D0%BB-90-%D1%85..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5976664" cy="39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44522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«Ты мне сделай, короче, ну чтобы нормально было»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04662" y="5877272"/>
            <a:ext cx="1735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Заказчик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73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563</Words>
  <Application>Microsoft Office PowerPoint</Application>
  <PresentationFormat>Экран (4:3)</PresentationFormat>
  <Paragraphs>84</Paragraphs>
  <Slides>24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Из г**на и костылей</vt:lpstr>
      <vt:lpstr>Мы хотим этого?</vt:lpstr>
      <vt:lpstr>Мы хотим этого?</vt:lpstr>
      <vt:lpstr>Мы хотим этого?</vt:lpstr>
      <vt:lpstr>Если не мы, то кто?</vt:lpstr>
      <vt:lpstr>Кто сможет понять, что мы делаем?</vt:lpstr>
      <vt:lpstr>Почему нельзя делать умно просто так?</vt:lpstr>
      <vt:lpstr>Сергей Болашенко, коллекционер узкоколеек</vt:lpstr>
      <vt:lpstr>Типичное ТЗ</vt:lpstr>
      <vt:lpstr>Из опыта</vt:lpstr>
      <vt:lpstr>Чем отличается хороший программист от плохого? </vt:lpstr>
      <vt:lpstr>Так что же делать?</vt:lpstr>
      <vt:lpstr>Как понять, когда надо сложно?</vt:lpstr>
      <vt:lpstr>А как же Google?</vt:lpstr>
      <vt:lpstr>Google, Paragon, VMWare?</vt:lpstr>
      <vt:lpstr>Магазин «Горошек», ИП Ашот Атанасян</vt:lpstr>
      <vt:lpstr>Игра с аудиторией</vt:lpstr>
      <vt:lpstr>Игра с аудиторией</vt:lpstr>
      <vt:lpstr>Игра с аудиторией</vt:lpstr>
      <vt:lpstr>Игра с аудиторией</vt:lpstr>
      <vt:lpstr>Игра с аудиторией</vt:lpstr>
      <vt:lpstr>Игра с аудиторией</vt:lpstr>
      <vt:lpstr>Игра с аудиторией</vt:lpstr>
      <vt:lpstr>Интересно?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 говна и костылей</dc:title>
  <dc:creator>Дима</dc:creator>
  <cp:lastModifiedBy>Дима</cp:lastModifiedBy>
  <cp:revision>13</cp:revision>
  <dcterms:created xsi:type="dcterms:W3CDTF">2015-04-01T13:41:38Z</dcterms:created>
  <dcterms:modified xsi:type="dcterms:W3CDTF">2015-04-02T07:26:59Z</dcterms:modified>
</cp:coreProperties>
</file>