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A948"/>
    <a:srgbClr val="EDEAE7"/>
    <a:srgbClr val="E4DFDA"/>
    <a:srgbClr val="C5BAB7"/>
    <a:srgbClr val="BBB3B1"/>
    <a:srgbClr val="AEA4A2"/>
    <a:srgbClr val="E2DFDE"/>
    <a:srgbClr val="18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10718-C970-2E30-40DB-6BA25CA0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DDBFBF-DE0E-DA67-7AF5-0DF769981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938740-C581-E4FB-EFAF-7444EBF8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175-ECAC-422C-BC66-CA5A59864DF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7B216-5F8D-9A8B-B6B9-D93A9D40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938E3-E5A9-6E6A-E677-C91590EA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6561-04B4-49DD-A4F4-3613D7DE0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52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AC362-7890-1136-23FC-17782A69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665BFC-F628-B8F8-3085-6763BC964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D0DD7F-6B33-896B-8E16-E9A02EB8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175-ECAC-422C-BC66-CA5A59864DF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1923B6-81BA-8E00-96CF-1276B0AB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409615-ED5B-2CCE-D97D-1314593C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6561-04B4-49DD-A4F4-3613D7DE0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2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2E4849-8DBB-AD1C-CC6F-8B93C2FF3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939503-C44D-D1FE-62AC-2A8E0515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6826DA-4390-6FB8-57CA-892C6E6C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175-ECAC-422C-BC66-CA5A59864DF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7AC665-6766-30D3-B925-7AB28065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4AFDBB-F2AE-749F-12BC-F0A1B8F1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6561-04B4-49DD-A4F4-3613D7DE0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50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6B877-5E33-0021-23BA-0FE87094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97CB35-DA2B-530A-71D2-E01BCC26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4C6B2D-5FA6-363D-B81D-507963D0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175-ECAC-422C-BC66-CA5A59864DF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0D0C80-69EB-D680-8315-36685495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159CB6-7C36-D3BA-4135-DF5BFD57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6561-04B4-49DD-A4F4-3613D7DE0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02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4D6DC-A219-CA06-8912-CCC02395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C6A997-69C6-41A2-A9B9-2FA593DA1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C75979-B821-9347-1976-268D72C6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175-ECAC-422C-BC66-CA5A59864DF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718D2-3CFF-F9BA-4496-6EFCBFC3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3E9B71-2D1F-C17A-3DFE-41EB8DF7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6561-04B4-49DD-A4F4-3613D7DE0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92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D71F8-D01C-C4B1-F823-26897F42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3C7405-6002-ADD3-2B21-4119B85F5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53B572-5A17-A808-641F-A135E719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9B7B8C-A048-5B80-E047-2F4001E9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175-ECAC-422C-BC66-CA5A59864DF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CCFC05-0D45-F1EC-C916-81237082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3C86CD-D0DA-91B3-34C8-73236ED3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6561-04B4-49DD-A4F4-3613D7DE0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1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344F5-5F48-AEDA-E8B3-24BC241E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0FF7A9-5C15-7668-09B8-19EE15481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B20593-F7C5-6D3C-14FA-4AEABBE25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F6D2A1-FF1F-603B-C910-BF543C823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A0F598-6E94-2693-BAD3-B4AE80074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06DB83-EA02-255E-CE72-E8E9FF0E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175-ECAC-422C-BC66-CA5A59864DF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6DB42F-D98B-4D65-AA92-F8222264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D26FD7-E491-A648-A255-3A43522C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6561-04B4-49DD-A4F4-3613D7DE0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33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D628-CA09-F628-DB39-08FDE700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17693D-EB34-03CA-A88B-A33133C7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175-ECAC-422C-BC66-CA5A59864DF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ED9110-84DC-2211-65DC-BD80C66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BBC550-495A-1C05-4639-A1E6C4BF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6561-04B4-49DD-A4F4-3613D7DE0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54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C10DDB-4DFC-E39D-E556-9647AD84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175-ECAC-422C-BC66-CA5A59864DF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8B439D-FE7B-7479-4E2F-A5D504CC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FB4EDD-D99C-3C21-7001-A42740DD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6561-04B4-49DD-A4F4-3613D7DE0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04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B86BB-7B3E-7932-8516-912C70B6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BB3382-DA18-CF5B-A7EB-AA88586FC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1659B1-B171-3EA3-CFAA-2A91F36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DDF14F-E220-6303-6AD0-C9507510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175-ECAC-422C-BC66-CA5A59864DF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C2CF51-DC1B-51DA-43A2-4F7A3D9C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D9C9F2-2E0E-DFEC-C05C-177BDD7E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6561-04B4-49DD-A4F4-3613D7DE0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90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2EFF0-98D5-EC13-A3C0-A506CB2B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5A32745-252A-A4E9-80A3-43A99D98D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18C56E-746D-3DBD-15D6-A00EEBFDC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849BC1-3A81-9774-7DFA-571FD1D0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175-ECAC-422C-BC66-CA5A59864DF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4FFD27-D87A-F49D-BC65-8F74AF83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5E80EB-32C5-CD47-3AAC-8F840883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6561-04B4-49DD-A4F4-3613D7DE0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6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77CFE-57ED-1D37-45D2-65E606EA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DB682B-3347-6AAB-4E35-3ED42A37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A27D4-0600-0FAA-F6E7-36E75964F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6175-ECAC-422C-BC66-CA5A59864DFE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78D29C-6950-A68B-8D1C-377EAA151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FCB13-0652-894E-27A7-B9B6D6445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76561-04B4-49DD-A4F4-3613D7DE0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63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Minecraft for Ubuntu - Ubuntu Free">
            <a:extLst>
              <a:ext uri="{FF2B5EF4-FFF2-40B4-BE49-F238E27FC236}">
                <a16:creationId xmlns:a16="http://schemas.microsoft.com/office/drawing/2014/main" id="{4D15C6B4-646F-0894-E635-D834DCE97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83" y="4355584"/>
            <a:ext cx="7099963" cy="285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B93B0E-F2C1-EF51-86B5-2B8B2F3F33C6}"/>
              </a:ext>
            </a:extLst>
          </p:cNvPr>
          <p:cNvSpPr txBox="1"/>
          <p:nvPr/>
        </p:nvSpPr>
        <p:spPr>
          <a:xfrm>
            <a:off x="1064815" y="626174"/>
            <a:ext cx="10062370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Moderately" fov="3900000">
                <a:rot lat="19740000" lon="0" rev="0"/>
              </a:camera>
              <a:lightRig rig="flat" dir="t"/>
            </a:scene3d>
            <a:sp3d extrusionH="508000" contourW="127000" prstMaterial="matte">
              <a:bevelT w="19050" h="3810" prst="angle"/>
              <a:extrusionClr>
                <a:schemeClr val="tx1"/>
              </a:extrusionClr>
            </a:sp3d>
          </a:bodyPr>
          <a:lstStyle/>
          <a:p>
            <a:r>
              <a:rPr lang="en-US" sz="9600" dirty="0">
                <a:latin typeface="Minecrafter" pitchFamily="2" charset="0"/>
              </a:rPr>
              <a:t>MINE SSSNake</a:t>
            </a:r>
            <a:endParaRPr lang="ru-RU" sz="9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6684E-FE4F-48D3-741C-6D2313141EDF}"/>
              </a:ext>
            </a:extLst>
          </p:cNvPr>
          <p:cNvSpPr txBox="1"/>
          <p:nvPr/>
        </p:nvSpPr>
        <p:spPr>
          <a:xfrm>
            <a:off x="1064815" y="626174"/>
            <a:ext cx="10062370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Moderately" fov="3900000">
                <a:rot lat="19740000" lon="0" rev="0"/>
              </a:camera>
              <a:lightRig rig="flood" dir="t">
                <a:rot lat="0" lon="0" rev="15600000"/>
              </a:lightRig>
            </a:scene3d>
            <a:sp3d extrusionH="508000" prstMaterial="matte">
              <a:bevelT w="19050" h="3810" prst="angle"/>
              <a:extrusionClr>
                <a:srgbClr val="181616"/>
              </a:extrusionClr>
            </a:sp3d>
          </a:bodyPr>
          <a:lstStyle/>
          <a:p>
            <a:r>
              <a:rPr lang="en-US" sz="9600" dirty="0">
                <a:solidFill>
                  <a:srgbClr val="C5BAB7"/>
                </a:solidFill>
                <a:latin typeface="Minecrafter Alt" pitchFamily="2" charset="0"/>
              </a:rPr>
              <a:t>MINE SSSNake</a:t>
            </a:r>
            <a:endParaRPr lang="ru-RU" sz="9600" dirty="0">
              <a:solidFill>
                <a:srgbClr val="C5BAB7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49BE34-9DDC-2E8A-9566-4C2001381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32" y="4005202"/>
            <a:ext cx="6869274" cy="1272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D1AED3-D51E-B5DE-5768-4AAA9F2F8A32}"/>
              </a:ext>
            </a:extLst>
          </p:cNvPr>
          <p:cNvSpPr txBox="1"/>
          <p:nvPr/>
        </p:nvSpPr>
        <p:spPr>
          <a:xfrm>
            <a:off x="4467990" y="1816924"/>
            <a:ext cx="325602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Moderately" fov="3900000">
                <a:rot lat="19740000" lon="0" rev="0"/>
              </a:camera>
              <a:lightRig rig="flat" dir="t"/>
            </a:scene3d>
            <a:sp3d extrusionH="190500" contourW="76200" prstMaterial="matte">
              <a:bevelT w="19050" h="3810" prst="angle"/>
              <a:extrusionClr>
                <a:schemeClr val="tx1"/>
              </a:extrusionClr>
            </a:sp3d>
          </a:bodyPr>
          <a:lstStyle/>
          <a:p>
            <a:r>
              <a:rPr lang="en-US" sz="3200" dirty="0">
                <a:latin typeface="Minecrafter" pitchFamily="2" charset="0"/>
              </a:rPr>
              <a:t>JAVA EDITION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6997E-2DA1-6853-34FB-CFDD4D882858}"/>
              </a:ext>
            </a:extLst>
          </p:cNvPr>
          <p:cNvSpPr txBox="1"/>
          <p:nvPr/>
        </p:nvSpPr>
        <p:spPr>
          <a:xfrm>
            <a:off x="4467990" y="1816924"/>
            <a:ext cx="325602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Moderately" fov="3900000">
                <a:rot lat="19740000" lon="0" rev="0"/>
              </a:camera>
              <a:lightRig rig="flood" dir="t">
                <a:rot lat="0" lon="0" rev="15600000"/>
              </a:lightRig>
            </a:scene3d>
            <a:sp3d extrusionH="152400" prstMaterial="matte">
              <a:bevelT w="19050" h="3810" prst="angle"/>
              <a:extrusionClr>
                <a:srgbClr val="181616"/>
              </a:extrusionClr>
            </a:sp3d>
          </a:bodyPr>
          <a:lstStyle/>
          <a:p>
            <a:r>
              <a:rPr lang="en-US" sz="3200" dirty="0">
                <a:solidFill>
                  <a:srgbClr val="C2A948"/>
                </a:solidFill>
                <a:latin typeface="Minecrafter" pitchFamily="2" charset="0"/>
              </a:rPr>
              <a:t>JAVA EDITION</a:t>
            </a:r>
            <a:endParaRPr lang="ru-RU" sz="3200" dirty="0">
              <a:solidFill>
                <a:srgbClr val="C2A948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F95079-87F5-E842-8BAE-40D006E32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53" y="3120923"/>
            <a:ext cx="74390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7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94B7650-A8D4-509C-9377-BFE84DCD6480}"/>
              </a:ext>
            </a:extLst>
          </p:cNvPr>
          <p:cNvGrpSpPr/>
          <p:nvPr/>
        </p:nvGrpSpPr>
        <p:grpSpPr>
          <a:xfrm>
            <a:off x="1144714" y="546274"/>
            <a:ext cx="10440000" cy="1936800"/>
            <a:chOff x="1180225" y="2144255"/>
            <a:chExt cx="10062370" cy="17814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CD52F2-20C5-A282-2636-A4130D87E4CF}"/>
                </a:ext>
              </a:extLst>
            </p:cNvPr>
            <p:cNvSpPr txBox="1"/>
            <p:nvPr/>
          </p:nvSpPr>
          <p:spPr>
            <a:xfrm>
              <a:off x="1180225" y="2144255"/>
              <a:ext cx="1006237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 fov="3900000">
                  <a:rot lat="19740000" lon="0" rev="0"/>
                </a:camera>
                <a:lightRig rig="flat" dir="t"/>
              </a:scene3d>
              <a:sp3d extrusionH="508000" contourW="127000" prstMaterial="matte">
                <a:bevelT w="19050" h="3810" prst="angle"/>
                <a:extrusionClr>
                  <a:schemeClr val="tx1"/>
                </a:extrusionClr>
              </a:sp3d>
            </a:bodyPr>
            <a:lstStyle/>
            <a:p>
              <a:r>
                <a:rPr lang="en-US" sz="9600" dirty="0">
                  <a:latin typeface="Minecrafter" pitchFamily="2" charset="0"/>
                </a:rPr>
                <a:t>MINE SSSNake</a:t>
              </a:r>
              <a:endParaRPr lang="ru-RU" sz="9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C8EB98-92B9-1774-CEC9-0F83179F66E0}"/>
                </a:ext>
              </a:extLst>
            </p:cNvPr>
            <p:cNvSpPr txBox="1"/>
            <p:nvPr/>
          </p:nvSpPr>
          <p:spPr>
            <a:xfrm>
              <a:off x="1180225" y="2144255"/>
              <a:ext cx="1006237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 fov="3900000">
                  <a:rot lat="19740000" lon="0" rev="0"/>
                </a:camera>
                <a:lightRig rig="flood" dir="t">
                  <a:rot lat="0" lon="0" rev="15600000"/>
                </a:lightRig>
              </a:scene3d>
              <a:sp3d extrusionH="508000" prstMaterial="matte">
                <a:bevelT w="19050" h="3810" prst="angle"/>
                <a:extrusionClr>
                  <a:srgbClr val="181616"/>
                </a:extrusionClr>
              </a:sp3d>
            </a:bodyPr>
            <a:lstStyle/>
            <a:p>
              <a:r>
                <a:rPr lang="en-US" sz="9600" dirty="0">
                  <a:solidFill>
                    <a:srgbClr val="C5BAB7"/>
                  </a:solidFill>
                  <a:latin typeface="Minecrafter Alt" pitchFamily="2" charset="0"/>
                </a:rPr>
                <a:t>MINE SSSNake</a:t>
              </a:r>
              <a:endParaRPr lang="ru-RU" sz="9600" dirty="0">
                <a:solidFill>
                  <a:srgbClr val="C5BAB7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292C59-B022-3389-0195-0DF94752E073}"/>
                </a:ext>
              </a:extLst>
            </p:cNvPr>
            <p:cNvSpPr txBox="1"/>
            <p:nvPr/>
          </p:nvSpPr>
          <p:spPr>
            <a:xfrm>
              <a:off x="4583400" y="3335005"/>
              <a:ext cx="32560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 fov="3900000">
                  <a:rot lat="19740000" lon="0" rev="0"/>
                </a:camera>
                <a:lightRig rig="flat" dir="t"/>
              </a:scene3d>
              <a:sp3d extrusionH="190500" contourW="76200" prstMaterial="matte">
                <a:bevelT w="19050" h="3810" prst="angle"/>
                <a:extrusionClr>
                  <a:schemeClr val="tx1"/>
                </a:extrusionClr>
              </a:sp3d>
            </a:bodyPr>
            <a:lstStyle/>
            <a:p>
              <a:r>
                <a:rPr lang="en-US" sz="3200" dirty="0">
                  <a:latin typeface="Minecrafter" pitchFamily="2" charset="0"/>
                </a:rPr>
                <a:t>JAVA EDITION</a:t>
              </a:r>
              <a:endParaRPr lang="ru-RU" sz="3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6DBCD1-6521-5070-F6ED-0809F9E78625}"/>
                </a:ext>
              </a:extLst>
            </p:cNvPr>
            <p:cNvSpPr txBox="1"/>
            <p:nvPr/>
          </p:nvSpPr>
          <p:spPr>
            <a:xfrm>
              <a:off x="4583400" y="3340884"/>
              <a:ext cx="32560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 fov="3900000">
                  <a:rot lat="19740000" lon="0" rev="0"/>
                </a:camera>
                <a:lightRig rig="flood" dir="t">
                  <a:rot lat="0" lon="0" rev="15600000"/>
                </a:lightRig>
              </a:scene3d>
              <a:sp3d extrusionH="152400" prstMaterial="matte">
                <a:bevelT w="19050" h="3810" prst="angle"/>
                <a:extrusionClr>
                  <a:srgbClr val="181616"/>
                </a:extrusionClr>
              </a:sp3d>
            </a:bodyPr>
            <a:lstStyle/>
            <a:p>
              <a:r>
                <a:rPr lang="en-US" sz="3200" dirty="0">
                  <a:solidFill>
                    <a:srgbClr val="C2A948"/>
                  </a:solidFill>
                  <a:latin typeface="Minecrafter" pitchFamily="2" charset="0"/>
                </a:rPr>
                <a:t>JAVA EDITION</a:t>
              </a:r>
              <a:endParaRPr lang="ru-RU" sz="3200" dirty="0">
                <a:solidFill>
                  <a:srgbClr val="C2A948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39D4837-92AE-BFA7-E647-ACBBFB6B930B}"/>
              </a:ext>
            </a:extLst>
          </p:cNvPr>
          <p:cNvSpPr txBox="1"/>
          <p:nvPr/>
        </p:nvSpPr>
        <p:spPr>
          <a:xfrm>
            <a:off x="2015231" y="3799643"/>
            <a:ext cx="771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Minecrafter and </a:t>
            </a:r>
            <a:r>
              <a:rPr lang="en-US" dirty="0" err="1"/>
              <a:t>MinecrafterAlt</a:t>
            </a:r>
            <a:r>
              <a:rPr lang="en-US" dirty="0"/>
              <a:t> font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691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4C3F68-701A-C11E-D35F-785036929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8" y="2169737"/>
            <a:ext cx="10565284" cy="19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39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Minecrafter</vt:lpstr>
      <vt:lpstr>Minecrafter Alt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Шахаутдинов</dc:creator>
  <cp:lastModifiedBy>Артём Шахаутдинов</cp:lastModifiedBy>
  <cp:revision>3</cp:revision>
  <dcterms:created xsi:type="dcterms:W3CDTF">2022-10-24T14:38:02Z</dcterms:created>
  <dcterms:modified xsi:type="dcterms:W3CDTF">2022-10-24T15:45:52Z</dcterms:modified>
</cp:coreProperties>
</file>