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482" autoAdjust="0"/>
    <p:restoredTop sz="94660"/>
  </p:normalViewPr>
  <p:slideViewPr>
    <p:cSldViewPr>
      <p:cViewPr>
        <p:scale>
          <a:sx n="100" d="100"/>
          <a:sy n="100" d="100"/>
        </p:scale>
        <p:origin x="-1068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21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48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73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51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9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11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31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11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93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A4AE-6683-4987-B0C6-6D01B84280F1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71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A4AE-6683-4987-B0C6-6D01B84280F1}" type="datetimeFigureOut">
              <a:rPr lang="en-CA" smtClean="0"/>
              <a:t>30/04/2014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DF65-9024-4B3B-B51A-05D1AE90A5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4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896" y="804217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2"/>
                </a:solidFill>
              </a:rPr>
              <a:t>Opcom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2280" y="2348880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2"/>
                </a:solidFill>
              </a:rPr>
              <a:t>FRC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35896" y="2348880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2"/>
                </a:solidFill>
              </a:rPr>
              <a:t>FLL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520" y="2368897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err="1" smtClean="0">
                <a:solidFill>
                  <a:schemeClr val="tx2"/>
                </a:solidFill>
              </a:rPr>
              <a:t>JrFLL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520" y="4149080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2"/>
                </a:solidFill>
              </a:rPr>
              <a:t>PA LEGO </a:t>
            </a:r>
            <a:r>
              <a:rPr lang="en-CA" sz="2000" b="1" dirty="0" err="1" smtClean="0">
                <a:solidFill>
                  <a:schemeClr val="tx2"/>
                </a:solidFill>
              </a:rPr>
              <a:t>Ninjagos</a:t>
            </a:r>
            <a:endParaRPr lang="en-CA" sz="2000" b="1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55938" y="4121447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2"/>
                </a:solidFill>
              </a:rPr>
              <a:t>TBD</a:t>
            </a:r>
            <a:endParaRPr lang="en-CA" sz="20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2280" y="4121446"/>
            <a:ext cx="1800200" cy="60855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2"/>
                </a:solidFill>
              </a:rPr>
              <a:t>Team 5064</a:t>
            </a:r>
            <a:endParaRPr lang="en-CA" sz="2000" b="1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29136" y="1412776"/>
            <a:ext cx="0" cy="936104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12" idx="0"/>
          </p:cNvCxnSpPr>
          <p:nvPr/>
        </p:nvCxnSpPr>
        <p:spPr>
          <a:xfrm rot="16200000" flipH="1">
            <a:off x="5796136" y="152636"/>
            <a:ext cx="936104" cy="345638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2"/>
            <a:endCxn id="14" idx="0"/>
          </p:cNvCxnSpPr>
          <p:nvPr/>
        </p:nvCxnSpPr>
        <p:spPr>
          <a:xfrm rot="5400000">
            <a:off x="2365748" y="198648"/>
            <a:ext cx="956121" cy="338437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5" idx="0"/>
          </p:cNvCxnSpPr>
          <p:nvPr/>
        </p:nvCxnSpPr>
        <p:spPr>
          <a:xfrm>
            <a:off x="1151620" y="2977456"/>
            <a:ext cx="0" cy="1171624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8" idx="0"/>
          </p:cNvCxnSpPr>
          <p:nvPr/>
        </p:nvCxnSpPr>
        <p:spPr>
          <a:xfrm>
            <a:off x="4535996" y="2957439"/>
            <a:ext cx="20042" cy="1164008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2"/>
            <a:endCxn id="19" idx="0"/>
          </p:cNvCxnSpPr>
          <p:nvPr/>
        </p:nvCxnSpPr>
        <p:spPr>
          <a:xfrm>
            <a:off x="7992380" y="2957439"/>
            <a:ext cx="0" cy="1164007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235043" y="2900084"/>
            <a:ext cx="1711234" cy="203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3201290" y="2907007"/>
            <a:ext cx="1711234" cy="203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1162674" y="2921537"/>
            <a:ext cx="1711234" cy="203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/>
          <p:cNvSpPr/>
          <p:nvPr/>
        </p:nvSpPr>
        <p:spPr>
          <a:xfrm>
            <a:off x="76637" y="1997843"/>
            <a:ext cx="6869639" cy="5521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285221" y="1273805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Team Director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0966" y="2144972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Technical Manager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82529" y="2144165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 smtClean="0">
                <a:solidFill>
                  <a:schemeClr val="tx1"/>
                </a:solidFill>
              </a:rPr>
              <a:t>Programming Manager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209" y="2134082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Team </a:t>
            </a:r>
            <a:r>
              <a:rPr lang="en-CA" sz="1200" dirty="0" smtClean="0">
                <a:solidFill>
                  <a:schemeClr val="tx1"/>
                </a:solidFill>
              </a:rPr>
              <a:t>Coordinator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0965" y="3008259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Mentors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0966" y="3398512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Team Captains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40965" y="3788764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Students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7364" y="4060803"/>
            <a:ext cx="1876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75000"/>
            </a:pPr>
            <a:r>
              <a:rPr lang="en-CA" sz="1200" b="1" dirty="0" err="1" smtClean="0"/>
              <a:t>Subteams</a:t>
            </a:r>
            <a:endParaRPr lang="en-CA" sz="1200" b="1" dirty="0" smtClean="0"/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200" dirty="0" smtClean="0"/>
              <a:t>Outreach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200" dirty="0" smtClean="0"/>
              <a:t>Awards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200" dirty="0" smtClean="0"/>
              <a:t>Marketing &amp; Branding </a:t>
            </a:r>
            <a:br>
              <a:rPr lang="en-CA" sz="1200" dirty="0" smtClean="0"/>
            </a:br>
            <a:endParaRPr lang="en-CA" sz="1200" dirty="0" smtClean="0"/>
          </a:p>
        </p:txBody>
      </p:sp>
      <p:cxnSp>
        <p:nvCxnSpPr>
          <p:cNvPr id="19" name="Elbow Connector 18"/>
          <p:cNvCxnSpPr>
            <a:stCxn id="4" idx="2"/>
            <a:endCxn id="11" idx="0"/>
          </p:cNvCxnSpPr>
          <p:nvPr/>
        </p:nvCxnSpPr>
        <p:spPr>
          <a:xfrm rot="5400000">
            <a:off x="2729045" y="817345"/>
            <a:ext cx="610998" cy="2044255"/>
          </a:xfrm>
          <a:prstGeom prst="bentConnector3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13" idx="0"/>
          </p:cNvCxnSpPr>
          <p:nvPr/>
        </p:nvCxnSpPr>
        <p:spPr>
          <a:xfrm rot="16200000" flipH="1">
            <a:off x="4773612" y="817034"/>
            <a:ext cx="600109" cy="203398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12" idx="0"/>
          </p:cNvCxnSpPr>
          <p:nvPr/>
        </p:nvCxnSpPr>
        <p:spPr>
          <a:xfrm rot="5400000">
            <a:off x="3750231" y="1837723"/>
            <a:ext cx="610192" cy="269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70405" y="4056539"/>
            <a:ext cx="1860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75000"/>
            </a:pPr>
            <a:r>
              <a:rPr lang="en-CA" sz="1200" b="1" dirty="0" err="1" smtClean="0"/>
              <a:t>Subteams</a:t>
            </a:r>
            <a:endParaRPr lang="en-CA" sz="1200" b="1" dirty="0" smtClean="0"/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200" dirty="0" smtClean="0"/>
              <a:t>Safety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200" dirty="0" smtClean="0"/>
              <a:t>Parts &amp; Tools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200" dirty="0" smtClean="0"/>
              <a:t>Mechanical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200" dirty="0" smtClean="0"/>
              <a:t>Electrical/Pneumatics </a:t>
            </a:r>
          </a:p>
          <a:p>
            <a:pPr>
              <a:buSzPct val="75000"/>
            </a:pPr>
            <a:endParaRPr lang="en-CA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225234" y="4056539"/>
            <a:ext cx="1767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75000"/>
            </a:pPr>
            <a:r>
              <a:rPr lang="en-CA" sz="1200" b="1" dirty="0" err="1" smtClean="0"/>
              <a:t>Subteams</a:t>
            </a:r>
            <a:endParaRPr lang="en-CA" sz="1200" b="1" dirty="0" smtClean="0"/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200" dirty="0" smtClean="0"/>
              <a:t>Programming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200" dirty="0" smtClean="0"/>
              <a:t>Strategy/Drive/Rules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v"/>
            </a:pPr>
            <a:r>
              <a:rPr lang="en-CA" sz="1200" dirty="0" smtClean="0"/>
              <a:t>Scouting</a:t>
            </a:r>
            <a:endParaRPr lang="en-CA" sz="1200" dirty="0"/>
          </a:p>
        </p:txBody>
      </p:sp>
      <p:sp>
        <p:nvSpPr>
          <p:cNvPr id="28" name="Rectangle 27"/>
          <p:cNvSpPr/>
          <p:nvPr/>
        </p:nvSpPr>
        <p:spPr>
          <a:xfrm>
            <a:off x="3285222" y="3008259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Mentors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85222" y="3398512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Team Captains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85221" y="3788764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Students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19208" y="2998129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Mentors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19209" y="3388381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Team Captains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19208" y="3778633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Students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11" idx="2"/>
            <a:endCxn id="36" idx="0"/>
          </p:cNvCxnSpPr>
          <p:nvPr/>
        </p:nvCxnSpPr>
        <p:spPr>
          <a:xfrm>
            <a:off x="2012417" y="2405140"/>
            <a:ext cx="5875" cy="51639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2"/>
            <a:endCxn id="37" idx="0"/>
          </p:cNvCxnSpPr>
          <p:nvPr/>
        </p:nvCxnSpPr>
        <p:spPr>
          <a:xfrm>
            <a:off x="4053980" y="2404333"/>
            <a:ext cx="2927" cy="50267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3" idx="2"/>
            <a:endCxn id="38" idx="0"/>
          </p:cNvCxnSpPr>
          <p:nvPr/>
        </p:nvCxnSpPr>
        <p:spPr>
          <a:xfrm>
            <a:off x="6090660" y="2394250"/>
            <a:ext cx="0" cy="50583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-252536" y="2033333"/>
            <a:ext cx="184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Management </a:t>
            </a:r>
          </a:p>
          <a:p>
            <a:pPr algn="ctr"/>
            <a:r>
              <a:rPr lang="en-CA" sz="1200" dirty="0" smtClean="0"/>
              <a:t>Team</a:t>
            </a:r>
            <a:endParaRPr lang="en-CA" sz="1200" dirty="0"/>
          </a:p>
        </p:txBody>
      </p:sp>
      <p:sp>
        <p:nvSpPr>
          <p:cNvPr id="34" name="Rectangle 33"/>
          <p:cNvSpPr/>
          <p:nvPr/>
        </p:nvSpPr>
        <p:spPr>
          <a:xfrm>
            <a:off x="7462728" y="2134082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Team Support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4" idx="2"/>
            <a:endCxn id="34" idx="0"/>
          </p:cNvCxnSpPr>
          <p:nvPr/>
        </p:nvCxnSpPr>
        <p:spPr>
          <a:xfrm rot="16200000" flipH="1">
            <a:off x="5845371" y="-254727"/>
            <a:ext cx="600109" cy="417750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375751" y="2908802"/>
            <a:ext cx="1711234" cy="2037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7478966" y="3006847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Mentors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78967" y="3397099"/>
            <a:ext cx="1542901" cy="2601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Parents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34" idx="2"/>
            <a:endCxn id="39" idx="0"/>
          </p:cNvCxnSpPr>
          <p:nvPr/>
        </p:nvCxnSpPr>
        <p:spPr>
          <a:xfrm flipH="1">
            <a:off x="8231368" y="2394250"/>
            <a:ext cx="2811" cy="5145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53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opcom</dc:creator>
  <cp:lastModifiedBy>opcom</cp:lastModifiedBy>
  <cp:revision>5</cp:revision>
  <dcterms:created xsi:type="dcterms:W3CDTF">2014-04-28T19:36:34Z</dcterms:created>
  <dcterms:modified xsi:type="dcterms:W3CDTF">2014-04-30T21:24:20Z</dcterms:modified>
</cp:coreProperties>
</file>