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9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28/04/2014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21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28/04/2014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48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28/04/2014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73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28/04/2014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51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28/04/2014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99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28/04/2014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11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28/04/2014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31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28/04/2014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28/04/2014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11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28/04/2014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93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28/04/2014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71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A4AE-6683-4987-B0C6-6D01B84280F1}" type="datetimeFigureOut">
              <a:rPr lang="en-CA" smtClean="0"/>
              <a:t>28/04/2014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4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896" y="804217"/>
            <a:ext cx="1800200" cy="6085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2"/>
                </a:solidFill>
              </a:rPr>
              <a:t>Opcom</a:t>
            </a:r>
            <a:endParaRPr lang="en-CA" sz="2400" b="1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2280" y="2348880"/>
            <a:ext cx="1800200" cy="6085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2"/>
                </a:solidFill>
              </a:rPr>
              <a:t>FRC</a:t>
            </a:r>
            <a:endParaRPr lang="en-CA" sz="2400" b="1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35896" y="2348880"/>
            <a:ext cx="1800200" cy="6085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2"/>
                </a:solidFill>
              </a:rPr>
              <a:t>FLL</a:t>
            </a:r>
            <a:endParaRPr lang="en-CA" sz="2400" b="1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1520" y="2368897"/>
            <a:ext cx="1800200" cy="6085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err="1" smtClean="0">
                <a:solidFill>
                  <a:schemeClr val="tx2"/>
                </a:solidFill>
              </a:rPr>
              <a:t>JrFLL</a:t>
            </a:r>
            <a:endParaRPr lang="en-CA" sz="2400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520" y="4149080"/>
            <a:ext cx="1800200" cy="6085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2"/>
                </a:solidFill>
              </a:rPr>
              <a:t>PA LEGO </a:t>
            </a:r>
            <a:r>
              <a:rPr lang="en-CA" sz="2000" b="1" dirty="0" err="1" smtClean="0">
                <a:solidFill>
                  <a:schemeClr val="tx2"/>
                </a:solidFill>
              </a:rPr>
              <a:t>Ninjagos</a:t>
            </a:r>
            <a:endParaRPr lang="en-CA" sz="2000" b="1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55938" y="4121447"/>
            <a:ext cx="1800200" cy="6085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2"/>
                </a:solidFill>
              </a:rPr>
              <a:t>TBD</a:t>
            </a:r>
            <a:endParaRPr lang="en-CA" sz="2000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92280" y="4121446"/>
            <a:ext cx="1800200" cy="6085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2"/>
                </a:solidFill>
              </a:rPr>
              <a:t>Team 5064</a:t>
            </a:r>
            <a:endParaRPr lang="en-CA" sz="2000" b="1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529136" y="1412776"/>
            <a:ext cx="0" cy="936104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12" idx="0"/>
          </p:cNvCxnSpPr>
          <p:nvPr/>
        </p:nvCxnSpPr>
        <p:spPr>
          <a:xfrm rot="16200000" flipH="1">
            <a:off x="5796136" y="152636"/>
            <a:ext cx="936104" cy="3456384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14" idx="0"/>
          </p:cNvCxnSpPr>
          <p:nvPr/>
        </p:nvCxnSpPr>
        <p:spPr>
          <a:xfrm rot="5400000">
            <a:off x="2365748" y="198648"/>
            <a:ext cx="956121" cy="338437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2"/>
            <a:endCxn id="15" idx="0"/>
          </p:cNvCxnSpPr>
          <p:nvPr/>
        </p:nvCxnSpPr>
        <p:spPr>
          <a:xfrm>
            <a:off x="1151620" y="2977456"/>
            <a:ext cx="0" cy="1171624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  <a:endCxn id="18" idx="0"/>
          </p:cNvCxnSpPr>
          <p:nvPr/>
        </p:nvCxnSpPr>
        <p:spPr>
          <a:xfrm>
            <a:off x="4535996" y="2957439"/>
            <a:ext cx="20042" cy="1164008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2"/>
            <a:endCxn id="19" idx="0"/>
          </p:cNvCxnSpPr>
          <p:nvPr/>
        </p:nvCxnSpPr>
        <p:spPr>
          <a:xfrm>
            <a:off x="7992380" y="2957439"/>
            <a:ext cx="0" cy="1164007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opcom</dc:creator>
  <cp:lastModifiedBy>opcom</cp:lastModifiedBy>
  <cp:revision>3</cp:revision>
  <dcterms:created xsi:type="dcterms:W3CDTF">2014-04-28T19:36:34Z</dcterms:created>
  <dcterms:modified xsi:type="dcterms:W3CDTF">2014-04-28T20:13:46Z</dcterms:modified>
</cp:coreProperties>
</file>