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2" autoAdjust="0"/>
    <p:restoredTop sz="94660"/>
  </p:normalViewPr>
  <p:slideViewPr>
    <p:cSldViewPr>
      <p:cViewPr varScale="1">
        <p:scale>
          <a:sx n="67" d="100"/>
          <a:sy n="67" d="100"/>
        </p:scale>
        <p:origin x="-8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29/04/2014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721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29/04/2014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48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29/04/2014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73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29/04/2014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51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29/04/2014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99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29/04/2014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11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29/04/2014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31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29/04/2014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28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29/04/2014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411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29/04/2014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693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29/04/2014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71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A4AE-6683-4987-B0C6-6D01B84280F1}" type="datetimeFigureOut">
              <a:rPr lang="en-CA" smtClean="0"/>
              <a:t>29/04/2014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4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5896" y="804217"/>
            <a:ext cx="1800200" cy="6085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2"/>
                </a:solidFill>
              </a:rPr>
              <a:t>Opcom</a:t>
            </a:r>
            <a:endParaRPr lang="en-CA" sz="2400" b="1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2280" y="2348880"/>
            <a:ext cx="1800200" cy="6085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2"/>
                </a:solidFill>
              </a:rPr>
              <a:t>FRC</a:t>
            </a:r>
            <a:endParaRPr lang="en-CA" sz="2400" b="1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35896" y="2348880"/>
            <a:ext cx="1800200" cy="6085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2"/>
                </a:solidFill>
              </a:rPr>
              <a:t>FLL</a:t>
            </a:r>
            <a:endParaRPr lang="en-CA" sz="2400" b="1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1520" y="2368897"/>
            <a:ext cx="1800200" cy="6085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err="1" smtClean="0">
                <a:solidFill>
                  <a:schemeClr val="tx2"/>
                </a:solidFill>
              </a:rPr>
              <a:t>JrFLL</a:t>
            </a:r>
            <a:endParaRPr lang="en-CA" sz="2400" b="1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520" y="4149080"/>
            <a:ext cx="1800200" cy="6085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solidFill>
                  <a:schemeClr val="tx2"/>
                </a:solidFill>
              </a:rPr>
              <a:t>PA LEGO </a:t>
            </a:r>
            <a:r>
              <a:rPr lang="en-CA" sz="2000" b="1" dirty="0" err="1" smtClean="0">
                <a:solidFill>
                  <a:schemeClr val="tx2"/>
                </a:solidFill>
              </a:rPr>
              <a:t>Ninjagos</a:t>
            </a:r>
            <a:endParaRPr lang="en-CA" sz="2000" b="1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55938" y="4121447"/>
            <a:ext cx="1800200" cy="6085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solidFill>
                  <a:schemeClr val="tx2"/>
                </a:solidFill>
              </a:rPr>
              <a:t>TBD</a:t>
            </a:r>
            <a:endParaRPr lang="en-CA" sz="2000" b="1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92280" y="4121446"/>
            <a:ext cx="1800200" cy="6085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solidFill>
                  <a:schemeClr val="tx2"/>
                </a:solidFill>
              </a:rPr>
              <a:t>Team 5064</a:t>
            </a:r>
            <a:endParaRPr lang="en-CA" sz="2000" b="1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529136" y="1412776"/>
            <a:ext cx="0" cy="936104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  <a:endCxn id="12" idx="0"/>
          </p:cNvCxnSpPr>
          <p:nvPr/>
        </p:nvCxnSpPr>
        <p:spPr>
          <a:xfrm rot="16200000" flipH="1">
            <a:off x="5796136" y="152636"/>
            <a:ext cx="936104" cy="3456384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14" idx="0"/>
          </p:cNvCxnSpPr>
          <p:nvPr/>
        </p:nvCxnSpPr>
        <p:spPr>
          <a:xfrm rot="5400000">
            <a:off x="2365748" y="198648"/>
            <a:ext cx="956121" cy="3384376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2"/>
            <a:endCxn id="15" idx="0"/>
          </p:cNvCxnSpPr>
          <p:nvPr/>
        </p:nvCxnSpPr>
        <p:spPr>
          <a:xfrm>
            <a:off x="1151620" y="2977456"/>
            <a:ext cx="0" cy="1171624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  <a:endCxn id="18" idx="0"/>
          </p:cNvCxnSpPr>
          <p:nvPr/>
        </p:nvCxnSpPr>
        <p:spPr>
          <a:xfrm>
            <a:off x="4535996" y="2957439"/>
            <a:ext cx="20042" cy="1164008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2"/>
            <a:endCxn id="19" idx="0"/>
          </p:cNvCxnSpPr>
          <p:nvPr/>
        </p:nvCxnSpPr>
        <p:spPr>
          <a:xfrm>
            <a:off x="7992380" y="2957439"/>
            <a:ext cx="0" cy="1164007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6533198" y="3252129"/>
            <a:ext cx="2628672" cy="3384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3409097" y="3263625"/>
            <a:ext cx="2628672" cy="3384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/>
          <p:cNvSpPr/>
          <p:nvPr/>
        </p:nvSpPr>
        <p:spPr>
          <a:xfrm>
            <a:off x="277526" y="3287754"/>
            <a:ext cx="2628672" cy="3384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Rectangle 56"/>
          <p:cNvSpPr/>
          <p:nvPr/>
        </p:nvSpPr>
        <p:spPr>
          <a:xfrm>
            <a:off x="0" y="1753823"/>
            <a:ext cx="9161869" cy="9169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3538026" y="551450"/>
            <a:ext cx="2370091" cy="43204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Team Director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7792" y="1998152"/>
            <a:ext cx="2370091" cy="43204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Technical Manager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3891" y="1996812"/>
            <a:ext cx="2370091" cy="43204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Programming Manager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62488" y="1980068"/>
            <a:ext cx="2370091" cy="43204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Team Coordinator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7791" y="3431770"/>
            <a:ext cx="2370091" cy="43204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Mentors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7792" y="4079842"/>
            <a:ext cx="2370091" cy="43204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Team Captains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7790" y="4727914"/>
            <a:ext cx="2370091" cy="43204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Students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67486" y="5179676"/>
            <a:ext cx="2346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75000"/>
            </a:pPr>
            <a:r>
              <a:rPr lang="en-CA" sz="1600" b="1" dirty="0" err="1" smtClean="0"/>
              <a:t>Subteams</a:t>
            </a:r>
            <a:endParaRPr lang="en-CA" sz="1600" b="1" dirty="0" smtClean="0"/>
          </a:p>
          <a:p>
            <a:pPr marL="285750" indent="-285750">
              <a:buSzPct val="75000"/>
              <a:buFont typeface="Wingdings" panose="05000000000000000000" pitchFamily="2" charset="2"/>
              <a:buChar char="v"/>
            </a:pPr>
            <a:r>
              <a:rPr lang="en-CA" sz="1600" dirty="0" smtClean="0"/>
              <a:t>Outreach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v"/>
            </a:pPr>
            <a:r>
              <a:rPr lang="en-CA" sz="1600" dirty="0" smtClean="0"/>
              <a:t>Awards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v"/>
            </a:pPr>
            <a:r>
              <a:rPr lang="en-CA" sz="1600" dirty="0" smtClean="0"/>
              <a:t>Marketing &amp; Branding </a:t>
            </a:r>
            <a:br>
              <a:rPr lang="en-CA" sz="1600" dirty="0" smtClean="0"/>
            </a:br>
            <a:endParaRPr lang="en-CA" sz="1600" dirty="0" smtClean="0"/>
          </a:p>
        </p:txBody>
      </p:sp>
      <p:cxnSp>
        <p:nvCxnSpPr>
          <p:cNvPr id="19" name="Elbow Connector 18"/>
          <p:cNvCxnSpPr>
            <a:stCxn id="4" idx="2"/>
            <a:endCxn id="11" idx="0"/>
          </p:cNvCxnSpPr>
          <p:nvPr/>
        </p:nvCxnSpPr>
        <p:spPr>
          <a:xfrm rot="5400000">
            <a:off x="2645628" y="-79292"/>
            <a:ext cx="1014654" cy="3140234"/>
          </a:xfrm>
          <a:prstGeom prst="bentConnector3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2"/>
            <a:endCxn id="13" idx="0"/>
          </p:cNvCxnSpPr>
          <p:nvPr/>
        </p:nvCxnSpPr>
        <p:spPr>
          <a:xfrm rot="16200000" flipH="1">
            <a:off x="5787018" y="-80448"/>
            <a:ext cx="996570" cy="3124462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  <a:endCxn id="12" idx="0"/>
          </p:cNvCxnSpPr>
          <p:nvPr/>
        </p:nvCxnSpPr>
        <p:spPr>
          <a:xfrm rot="5400000">
            <a:off x="4214348" y="1488088"/>
            <a:ext cx="1013314" cy="4135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9401" y="5172595"/>
            <a:ext cx="23374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75000"/>
            </a:pPr>
            <a:r>
              <a:rPr lang="en-CA" sz="1600" b="1" dirty="0" err="1" smtClean="0"/>
              <a:t>Subteams</a:t>
            </a:r>
            <a:endParaRPr lang="en-CA" sz="1600" b="1" dirty="0" smtClean="0"/>
          </a:p>
          <a:p>
            <a:pPr marL="285750" indent="-285750">
              <a:buSzPct val="75000"/>
              <a:buFont typeface="Wingdings" panose="05000000000000000000" pitchFamily="2" charset="2"/>
              <a:buChar char="v"/>
            </a:pPr>
            <a:r>
              <a:rPr lang="en-CA" sz="1600" dirty="0" smtClean="0"/>
              <a:t>Safety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v"/>
            </a:pPr>
            <a:r>
              <a:rPr lang="en-CA" sz="1600" dirty="0" smtClean="0"/>
              <a:t>Parts &amp; Tools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v"/>
            </a:pPr>
            <a:r>
              <a:rPr lang="en-CA" sz="1600" dirty="0" smtClean="0"/>
              <a:t>Mechanical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v"/>
            </a:pPr>
            <a:r>
              <a:rPr lang="en-CA" sz="1600" dirty="0" smtClean="0"/>
              <a:t>Electrical/Pneumatics </a:t>
            </a:r>
          </a:p>
          <a:p>
            <a:pPr>
              <a:buSzPct val="75000"/>
            </a:pPr>
            <a:endParaRPr lang="en-CA" sz="1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445878" y="5172595"/>
            <a:ext cx="22037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75000"/>
            </a:pPr>
            <a:r>
              <a:rPr lang="en-CA" sz="1600" b="1" dirty="0" err="1" smtClean="0"/>
              <a:t>Subteams</a:t>
            </a:r>
            <a:endParaRPr lang="en-CA" sz="1600" b="1" dirty="0" smtClean="0"/>
          </a:p>
          <a:p>
            <a:pPr marL="285750" indent="-285750">
              <a:buSzPct val="75000"/>
              <a:buFont typeface="Wingdings" panose="05000000000000000000" pitchFamily="2" charset="2"/>
              <a:buChar char="v"/>
            </a:pPr>
            <a:r>
              <a:rPr lang="en-CA" sz="1600" dirty="0" smtClean="0"/>
              <a:t>Programming 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v"/>
            </a:pPr>
            <a:r>
              <a:rPr lang="en-CA" sz="1600" dirty="0" smtClean="0"/>
              <a:t>Strategy/Drive/Rules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v"/>
            </a:pPr>
            <a:r>
              <a:rPr lang="en-CA" sz="1600" dirty="0" smtClean="0"/>
              <a:t>Scouting</a:t>
            </a:r>
            <a:endParaRPr lang="en-CA" sz="1600" dirty="0"/>
          </a:p>
        </p:txBody>
      </p:sp>
      <p:sp>
        <p:nvSpPr>
          <p:cNvPr id="28" name="Rectangle 27"/>
          <p:cNvSpPr/>
          <p:nvPr/>
        </p:nvSpPr>
        <p:spPr>
          <a:xfrm>
            <a:off x="3538027" y="3431770"/>
            <a:ext cx="2370091" cy="43204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Mentors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38028" y="4079842"/>
            <a:ext cx="2370091" cy="43204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Team Captains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38026" y="4727914"/>
            <a:ext cx="2370091" cy="43204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Students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62487" y="3414947"/>
            <a:ext cx="2370091" cy="43204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Mentors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62488" y="4063019"/>
            <a:ext cx="2370091" cy="43204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Team Captains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62486" y="4711091"/>
            <a:ext cx="2370091" cy="43204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Students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11" idx="2"/>
            <a:endCxn id="36" idx="0"/>
          </p:cNvCxnSpPr>
          <p:nvPr/>
        </p:nvCxnSpPr>
        <p:spPr>
          <a:xfrm>
            <a:off x="1582838" y="2430200"/>
            <a:ext cx="9024" cy="85755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2" idx="2"/>
            <a:endCxn id="37" idx="0"/>
          </p:cNvCxnSpPr>
          <p:nvPr/>
        </p:nvCxnSpPr>
        <p:spPr>
          <a:xfrm>
            <a:off x="4718937" y="2428860"/>
            <a:ext cx="4496" cy="83476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3" idx="2"/>
            <a:endCxn id="38" idx="0"/>
          </p:cNvCxnSpPr>
          <p:nvPr/>
        </p:nvCxnSpPr>
        <p:spPr>
          <a:xfrm>
            <a:off x="7847534" y="2412116"/>
            <a:ext cx="0" cy="84001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785" y="1342509"/>
            <a:ext cx="1496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Management </a:t>
            </a:r>
          </a:p>
          <a:p>
            <a:pPr algn="ctr"/>
            <a:r>
              <a:rPr lang="en-CA" dirty="0" smtClean="0"/>
              <a:t>Team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9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49</Words>
  <Application>Microsoft Office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opcom</dc:creator>
  <cp:lastModifiedBy>opcom</cp:lastModifiedBy>
  <cp:revision>4</cp:revision>
  <dcterms:created xsi:type="dcterms:W3CDTF">2014-04-28T19:36:34Z</dcterms:created>
  <dcterms:modified xsi:type="dcterms:W3CDTF">2014-04-30T05:46:08Z</dcterms:modified>
</cp:coreProperties>
</file>