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320" r:id="rId2"/>
    <p:sldId id="310" r:id="rId3"/>
    <p:sldId id="321" r:id="rId4"/>
    <p:sldId id="322" r:id="rId5"/>
    <p:sldId id="323" r:id="rId6"/>
    <p:sldId id="351" r:id="rId7"/>
    <p:sldId id="324" r:id="rId8"/>
    <p:sldId id="325" r:id="rId9"/>
    <p:sldId id="327" r:id="rId10"/>
    <p:sldId id="328" r:id="rId11"/>
    <p:sldId id="329" r:id="rId12"/>
    <p:sldId id="330" r:id="rId13"/>
    <p:sldId id="289" r:id="rId14"/>
    <p:sldId id="333" r:id="rId15"/>
    <p:sldId id="334" r:id="rId16"/>
    <p:sldId id="352" r:id="rId17"/>
    <p:sldId id="353" r:id="rId18"/>
    <p:sldId id="354" r:id="rId19"/>
    <p:sldId id="355" r:id="rId20"/>
    <p:sldId id="340" r:id="rId21"/>
    <p:sldId id="336" r:id="rId22"/>
  </p:sldIdLst>
  <p:sldSz cx="9144000" cy="5143500" type="screen16x9"/>
  <p:notesSz cx="6858000" cy="9144000"/>
  <p:embeddedFontLst>
    <p:embeddedFont>
      <p:font typeface="IBM Plex Sans Light" panose="020B0403050203000203" pitchFamily="34" charset="0"/>
      <p:regular r:id="rId24"/>
      <p:bold r:id="rId25"/>
      <p:italic r:id="rId26"/>
      <p:boldItalic r:id="rId27"/>
    </p:embeddedFont>
    <p:embeddedFont>
      <p:font typeface="IBM Plex Serif ExtraLight" panose="02060303050406000203" pitchFamily="18" charset="0"/>
      <p:regular r:id="rId28"/>
      <p:bold r:id="rId29"/>
      <p:italic r:id="rId30"/>
      <p:boldItalic r:id="rId31"/>
    </p:embeddedFont>
    <p:embeddedFont>
      <p:font typeface="IBM Plex Serif Light" panose="020604030504060002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74052" autoAdjust="0"/>
  </p:normalViewPr>
  <p:slideViewPr>
    <p:cSldViewPr snapToGrid="0">
      <p:cViewPr varScale="1">
        <p:scale>
          <a:sx n="65" d="100"/>
          <a:sy n="65" d="100"/>
        </p:scale>
        <p:origin x="616" y="52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9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6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5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2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75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1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3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0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03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8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43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5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2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9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6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2475" y="2110234"/>
            <a:ext cx="4583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Git &amp; </a:t>
            </a:r>
            <a:r>
              <a:rPr lang="en-US" sz="4800" dirty="0" err="1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Github</a:t>
            </a:r>
            <a:endParaRPr lang="en-US"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Features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itechart.com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7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Fast Forward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9DADFC-1544-163B-7274-C86C41F7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4250" y="-695498"/>
            <a:ext cx="2095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075BCC1-CF3E-3045-E5D8-839AFBDB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81412" y="1346448"/>
            <a:ext cx="17811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58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No Fast Forward (--no-ff)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9DADFC-1544-163B-7274-C86C41F7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4250" y="-695498"/>
            <a:ext cx="2095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EF01B64-DDD7-1B16-95A2-118BFB2F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6637" y="784687"/>
            <a:ext cx="19907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4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Merge Conflicts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626D7-DAA4-4FCF-690E-4DB117CD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0" y="822608"/>
            <a:ext cx="87249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4F675-FC77-D477-1E79-43508BCD0A64}"/>
              </a:ext>
            </a:extLst>
          </p:cNvPr>
          <p:cNvSpPr txBox="1"/>
          <p:nvPr/>
        </p:nvSpPr>
        <p:spPr>
          <a:xfrm>
            <a:off x="5037735" y="3632482"/>
            <a:ext cx="2390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add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commit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merge --continue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D994-08BC-6B00-18CD-6473C65CBEC6}"/>
              </a:ext>
            </a:extLst>
          </p:cNvPr>
          <p:cNvSpPr txBox="1"/>
          <p:nvPr/>
        </p:nvSpPr>
        <p:spPr>
          <a:xfrm>
            <a:off x="519986" y="3632483"/>
            <a:ext cx="2390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Edit conflicted files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Add them to index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C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ommit</a:t>
            </a:r>
          </a:p>
        </p:txBody>
      </p:sp>
    </p:spTree>
    <p:extLst>
      <p:ext uri="{BB962C8B-B14F-4D97-AF65-F5344CB8AC3E}">
        <p14:creationId xmlns:p14="http://schemas.microsoft.com/office/powerpoint/2010/main" val="235415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277739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  Rebase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3" name="Picture 2" descr="http://git.mikeward.org/img/merge-rebase.png">
            <a:extLst>
              <a:ext uri="{FF2B5EF4-FFF2-40B4-BE49-F238E27FC236}">
                <a16:creationId xmlns:a16="http://schemas.microsoft.com/office/drawing/2014/main" id="{97C8F3B2-68AA-4A5F-C822-47CE765C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4" y="637243"/>
            <a:ext cx="6281236" cy="41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90E4B-D659-926E-FF94-5BD3F62A2F02}"/>
              </a:ext>
            </a:extLst>
          </p:cNvPr>
          <p:cNvSpPr txBox="1"/>
          <p:nvPr/>
        </p:nvSpPr>
        <p:spPr>
          <a:xfrm>
            <a:off x="367586" y="962879"/>
            <a:ext cx="3259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rebase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rebase –onto &lt;base&gt;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push -- force</a:t>
            </a:r>
          </a:p>
        </p:txBody>
      </p:sp>
    </p:spTree>
    <p:extLst>
      <p:ext uri="{BB962C8B-B14F-4D97-AF65-F5344CB8AC3E}">
        <p14:creationId xmlns:p14="http://schemas.microsoft.com/office/powerpoint/2010/main" val="112761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  Rewriting History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3259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stash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commit --ammend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rebase –interactive HEAD</a:t>
            </a:r>
          </a:p>
        </p:txBody>
      </p:sp>
    </p:spTree>
    <p:extLst>
      <p:ext uri="{BB962C8B-B14F-4D97-AF65-F5344CB8AC3E}">
        <p14:creationId xmlns:p14="http://schemas.microsoft.com/office/powerpoint/2010/main" val="239477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Blank lines or lines starting with # are ignored.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Standard glob patterns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can start patterns with a forward slash (/) to avoid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recursivity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can end patterns with a forward slash (/) to specify a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can negate a pattern by starting it with an exclamation point (!).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2014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An asterisk (*) - zero or more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 question mark (?) - a single character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abc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] - any character inside the brackets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[0-9] - any character from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Two asterisks (**) - nested directories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382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1. --system (C:/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ProgramData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/Git/.config)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2. --global (C:/Users/$USER/.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gitconfig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3. config file in the Git directory (.git/config)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config --global user.name "John Doe"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config --global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user.email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johndoe@example.com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6306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core.autocrlf</a:t>
            </a: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true		checkout Windows-style, commit Unix-style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input 	checkout as-is, commit Unix-style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false 	checkout as-is, commit as-is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credential.helper</a:t>
            </a: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feature to avoid inputting git credentials repeatedly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27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Git 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client side (pre-commit, post-commit, pre-push,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server side (pre-receive, update, post-receive)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656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Simple Git Flow</a:t>
            </a:r>
          </a:p>
        </p:txBody>
      </p:sp>
      <p:pic>
        <p:nvPicPr>
          <p:cNvPr id="3" name="Picture 2" descr="Modified &#10;Unt racked &#10;unmodif i ed &#10;Ed It the file &#10;FIGURE 2-1 &#10;St aged &#10;The lifewcle of the &#10;Status of your files. &#10;the tile ">
            <a:extLst>
              <a:ext uri="{FF2B5EF4-FFF2-40B4-BE49-F238E27FC236}">
                <a16:creationId xmlns:a16="http://schemas.microsoft.com/office/drawing/2014/main" id="{6127EE0F-134A-BB1D-9CBA-D61C93740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7"/>
          <a:stretch/>
        </p:blipFill>
        <p:spPr bwMode="auto">
          <a:xfrm>
            <a:off x="864524" y="814477"/>
            <a:ext cx="7464829" cy="28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8745B95F-B176-9935-A6BF-F901C51B1CC1}"/>
              </a:ext>
            </a:extLst>
          </p:cNvPr>
          <p:cNvSpPr txBox="1"/>
          <p:nvPr/>
        </p:nvSpPr>
        <p:spPr>
          <a:xfrm>
            <a:off x="1280159" y="3599710"/>
            <a:ext cx="23742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add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commit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2EDCA98B-1107-AFB0-DFF4-45ABFE1F824F}"/>
              </a:ext>
            </a:extLst>
          </p:cNvPr>
          <p:cNvSpPr txBox="1"/>
          <p:nvPr/>
        </p:nvSpPr>
        <p:spPr>
          <a:xfrm>
            <a:off x="5037070" y="3599710"/>
            <a:ext cx="295334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status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log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&lt;comm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and&gt; --help</a:t>
            </a:r>
          </a:p>
        </p:txBody>
      </p:sp>
    </p:spTree>
    <p:extLst>
      <p:ext uri="{BB962C8B-B14F-4D97-AF65-F5344CB8AC3E}">
        <p14:creationId xmlns:p14="http://schemas.microsoft.com/office/powerpoint/2010/main" val="4094038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Patch</a:t>
            </a:r>
          </a:p>
        </p:txBody>
      </p:sp>
      <p:pic>
        <p:nvPicPr>
          <p:cNvPr id="2" name="Picture 2" descr="Image result for git patch">
            <a:extLst>
              <a:ext uri="{FF2B5EF4-FFF2-40B4-BE49-F238E27FC236}">
                <a16:creationId xmlns:a16="http://schemas.microsoft.com/office/drawing/2014/main" id="{B6B68B2D-CD44-A590-86CD-D5E8F241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0" y="836320"/>
            <a:ext cx="843148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Pull Request</a:t>
            </a:r>
          </a:p>
        </p:txBody>
      </p:sp>
      <p:pic>
        <p:nvPicPr>
          <p:cNvPr id="3" name="Picture 2" descr="https://cdn-images-1.medium.com/max/1024/1*6XZzrICChzckIaEyphGVaA.png">
            <a:extLst>
              <a:ext uri="{FF2B5EF4-FFF2-40B4-BE49-F238E27FC236}">
                <a16:creationId xmlns:a16="http://schemas.microsoft.com/office/drawing/2014/main" id="{6AD0EA76-8904-BF3C-6971-D4F0854D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59" y="938949"/>
            <a:ext cx="6248402" cy="39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4DFE6-5516-C6C1-CD6C-B821DDD0A5FE}"/>
              </a:ext>
            </a:extLst>
          </p:cNvPr>
          <p:cNvSpPr txBox="1"/>
          <p:nvPr/>
        </p:nvSpPr>
        <p:spPr>
          <a:xfrm>
            <a:off x="367586" y="10916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Notify team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Discuss and propose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Collect issues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089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F8F96-E569-D1DB-F80F-C6787EE2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90220"/>
            <a:ext cx="563006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Changes cancelling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367586" y="1394980"/>
            <a:ext cx="63281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checkout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&lt;hash or branch&gt;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reset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&lt;hash&gt; [--soft, --mixed, --hard]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revert &lt;hash&gt;</a:t>
            </a:r>
          </a:p>
        </p:txBody>
      </p:sp>
    </p:spTree>
    <p:extLst>
      <p:ext uri="{BB962C8B-B14F-4D97-AF65-F5344CB8AC3E}">
        <p14:creationId xmlns:p14="http://schemas.microsoft.com/office/powerpoint/2010/main" val="8347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Branches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C1977D-9E3F-2911-1F13-81CA6071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91" y="914227"/>
            <a:ext cx="7422623" cy="410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63281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branch &lt;name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checkout &lt;branch&gt;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merge &lt;branch&gt;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rebase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16822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Remote Repository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B1D03F6-9202-0EC4-6D49-F0D83814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1" y="1891865"/>
            <a:ext cx="6785142" cy="28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3127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clone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fetch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pull (fetch + merge)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remote add origin &lt;</a:t>
            </a:r>
            <a:r>
              <a:rPr lang="en-US" sz="1600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url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38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112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Hash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Branch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HEAD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etc.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755C8-86C4-4E68-F49D-A9C0461D1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1822"/>
          <a:stretch/>
        </p:blipFill>
        <p:spPr bwMode="auto">
          <a:xfrm>
            <a:off x="2623312" y="31021"/>
            <a:ext cx="5787342" cy="50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23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References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367586" y="2713975"/>
            <a:ext cx="8090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reflog</a:t>
            </a: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The </a:t>
            </a:r>
            <a:r>
              <a:rPr lang="en-US" sz="1600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reflog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is Git’s safety 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Chronological history of everything you’ve done in your local repo.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772ED7-EA4D-A143-8DEF-C22A8C56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6" y="1106086"/>
            <a:ext cx="831718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61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Merge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C429F72-55CB-DB5E-CEAB-D15E5927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20448" y="-1126980"/>
            <a:ext cx="20097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DF57432-4CF1-EF81-A9C6-071F43E8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6161" y="724852"/>
            <a:ext cx="20383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7748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473</Words>
  <Application>Microsoft Office PowerPoint</Application>
  <PresentationFormat>On-screen Show (16:9)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IBM Plex Serif ExtraLight</vt:lpstr>
      <vt:lpstr>IBM Plex Sans Light</vt:lpstr>
      <vt:lpstr>Arial</vt:lpstr>
      <vt:lpstr>IBM Plex Serif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Siarhei Bandarenka</dc:creator>
  <cp:lastModifiedBy>Hanna Sarokina</cp:lastModifiedBy>
  <cp:revision>80</cp:revision>
  <dcterms:modified xsi:type="dcterms:W3CDTF">2022-11-30T15:15:38Z</dcterms:modified>
</cp:coreProperties>
</file>