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20" r:id="rId2"/>
    <p:sldId id="290" r:id="rId3"/>
    <p:sldId id="309" r:id="rId4"/>
    <p:sldId id="310" r:id="rId5"/>
    <p:sldId id="323" r:id="rId6"/>
    <p:sldId id="351" r:id="rId7"/>
    <p:sldId id="327" r:id="rId8"/>
    <p:sldId id="289" r:id="rId9"/>
    <p:sldId id="336" r:id="rId10"/>
    <p:sldId id="338" r:id="rId11"/>
    <p:sldId id="344" r:id="rId12"/>
  </p:sldIdLst>
  <p:sldSz cx="9144000" cy="5143500" type="screen16x9"/>
  <p:notesSz cx="6858000" cy="9144000"/>
  <p:embeddedFontLst>
    <p:embeddedFont>
      <p:font typeface="IBM Plex Sans Light" panose="020B0403050203000203" pitchFamily="34" charset="0"/>
      <p:regular r:id="rId14"/>
      <p:bold r:id="rId15"/>
      <p:italic r:id="rId16"/>
      <p:boldItalic r:id="rId17"/>
    </p:embeddedFont>
    <p:embeddedFont>
      <p:font typeface="IBM Plex Serif ExtraLight" panose="02060303050406000203" pitchFamily="18" charset="0"/>
      <p:regular r:id="rId18"/>
      <p:bold r:id="rId19"/>
      <p:italic r:id="rId20"/>
      <p:boldItalic r:id="rId21"/>
    </p:embeddedFont>
    <p:embeddedFont>
      <p:font typeface="IBM Plex Serif Light" panose="020604030504060002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74052" autoAdjust="0"/>
  </p:normalViewPr>
  <p:slideViewPr>
    <p:cSldViewPr snapToGrid="0">
      <p:cViewPr varScale="1">
        <p:scale>
          <a:sx n="65" d="100"/>
          <a:sy n="65" d="100"/>
        </p:scale>
        <p:origin x="856" y="52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9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1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9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2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2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5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4675" y="2387233"/>
            <a:ext cx="4583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Git (Intro)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itechart.com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7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Feature Branch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9E0F88-1DBB-9216-EA8C-665398EDB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2"/>
          <a:stretch/>
        </p:blipFill>
        <p:spPr bwMode="auto">
          <a:xfrm>
            <a:off x="2180496" y="2319535"/>
            <a:ext cx="6361856" cy="228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D7B6E-A607-F831-8FCE-59AF7EEE48E5}"/>
              </a:ext>
            </a:extLst>
          </p:cNvPr>
          <p:cNvSpPr txBox="1"/>
          <p:nvPr/>
        </p:nvSpPr>
        <p:spPr>
          <a:xfrm>
            <a:off x="367586" y="971312"/>
            <a:ext cx="70567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All feature development should take place in a dedicated branch.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Encapsulates features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Master only contains tested code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PRs</a:t>
            </a:r>
          </a:p>
        </p:txBody>
      </p:sp>
    </p:spTree>
    <p:extLst>
      <p:ext uri="{BB962C8B-B14F-4D97-AF65-F5344CB8AC3E}">
        <p14:creationId xmlns:p14="http://schemas.microsoft.com/office/powerpoint/2010/main" val="144426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Hotfix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262B-1CB4-DAE4-DBF7-B2E04658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" y="853267"/>
            <a:ext cx="5882640" cy="42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9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Why do we need VCS?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52F7A5F5-DAF2-A9D1-823A-92EC47375406}"/>
              </a:ext>
            </a:extLst>
          </p:cNvPr>
          <p:cNvSpPr txBox="1"/>
          <p:nvPr/>
        </p:nvSpPr>
        <p:spPr>
          <a:xfrm>
            <a:off x="352346" y="1199912"/>
            <a:ext cx="7488444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Rollback of incorrect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Clarifying the reasons for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Support for multiple product versions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Data recovery in case of equipment damage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Teamwork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Ability to see changes for a specific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90674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Types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52F7A5F5-DAF2-A9D1-823A-92EC47375406}"/>
              </a:ext>
            </a:extLst>
          </p:cNvPr>
          <p:cNvSpPr txBox="1"/>
          <p:nvPr/>
        </p:nvSpPr>
        <p:spPr>
          <a:xfrm>
            <a:off x="367586" y="971312"/>
            <a:ext cx="748844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(RCS)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Centralized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(CVS, SVN, Perforce)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Distributed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(Git, Mercurial, Bazaar, </a:t>
            </a:r>
            <a:r>
              <a:rPr lang="en-US" sz="18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Darcs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)</a:t>
            </a:r>
            <a:endParaRPr lang="en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7B262-4A7C-684F-A3BA-F1175578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7" y="2469153"/>
            <a:ext cx="3786866" cy="245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Simple Git Flow</a:t>
            </a:r>
          </a:p>
        </p:txBody>
      </p:sp>
      <p:pic>
        <p:nvPicPr>
          <p:cNvPr id="3" name="Picture 2" descr="Modified &#10;Unt racked &#10;unmodif i ed &#10;Ed It the file &#10;FIGURE 2-1 &#10;St aged &#10;The lifewcle of the &#10;Status of your files. &#10;the tile ">
            <a:extLst>
              <a:ext uri="{FF2B5EF4-FFF2-40B4-BE49-F238E27FC236}">
                <a16:creationId xmlns:a16="http://schemas.microsoft.com/office/drawing/2014/main" id="{6127EE0F-134A-BB1D-9CBA-D61C93740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7"/>
          <a:stretch/>
        </p:blipFill>
        <p:spPr bwMode="auto">
          <a:xfrm>
            <a:off x="864524" y="814477"/>
            <a:ext cx="7464829" cy="28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8745B95F-B176-9935-A6BF-F901C51B1CC1}"/>
              </a:ext>
            </a:extLst>
          </p:cNvPr>
          <p:cNvSpPr txBox="1"/>
          <p:nvPr/>
        </p:nvSpPr>
        <p:spPr>
          <a:xfrm>
            <a:off x="1280159" y="3599710"/>
            <a:ext cx="23742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add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commit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2EDCA98B-1107-AFB0-DFF4-45ABFE1F824F}"/>
              </a:ext>
            </a:extLst>
          </p:cNvPr>
          <p:cNvSpPr txBox="1"/>
          <p:nvPr/>
        </p:nvSpPr>
        <p:spPr>
          <a:xfrm>
            <a:off x="5037070" y="3599710"/>
            <a:ext cx="295334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status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log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&lt;comm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and&gt; --help</a:t>
            </a:r>
          </a:p>
        </p:txBody>
      </p:sp>
    </p:spTree>
    <p:extLst>
      <p:ext uri="{BB962C8B-B14F-4D97-AF65-F5344CB8AC3E}">
        <p14:creationId xmlns:p14="http://schemas.microsoft.com/office/powerpoint/2010/main" val="40940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Branches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C1977D-9E3F-2911-1F13-81CA6071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91" y="914227"/>
            <a:ext cx="7422623" cy="410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63281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branch &lt;name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checkout &lt;branch&gt;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merge &lt;branch&gt;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rebase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16822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Remote Repository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B1D03F6-9202-0EC4-6D49-F0D83814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1" y="1891865"/>
            <a:ext cx="6785142" cy="28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3127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clone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fetch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pull (fetch + merge)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remote add origin &lt;</a:t>
            </a:r>
            <a:r>
              <a:rPr lang="en-US" sz="1600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url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38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Merge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C429F72-55CB-DB5E-CEAB-D15E5927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20448" y="-1126980"/>
            <a:ext cx="20097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DF57432-4CF1-EF81-A9C6-071F43E8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6161" y="724852"/>
            <a:ext cx="20383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7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277739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  Rebase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3" name="Picture 2" descr="http://git.mikeward.org/img/merge-rebase.png">
            <a:extLst>
              <a:ext uri="{FF2B5EF4-FFF2-40B4-BE49-F238E27FC236}">
                <a16:creationId xmlns:a16="http://schemas.microsoft.com/office/drawing/2014/main" id="{97C8F3B2-68AA-4A5F-C822-47CE765C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4" y="637243"/>
            <a:ext cx="6281236" cy="41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90E4B-D659-926E-FF94-5BD3F62A2F02}"/>
              </a:ext>
            </a:extLst>
          </p:cNvPr>
          <p:cNvSpPr txBox="1"/>
          <p:nvPr/>
        </p:nvSpPr>
        <p:spPr>
          <a:xfrm>
            <a:off x="367586" y="962879"/>
            <a:ext cx="3259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rebase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rebase –onto &lt;base&gt;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push -- force</a:t>
            </a:r>
          </a:p>
        </p:txBody>
      </p:sp>
    </p:spTree>
    <p:extLst>
      <p:ext uri="{BB962C8B-B14F-4D97-AF65-F5344CB8AC3E}">
        <p14:creationId xmlns:p14="http://schemas.microsoft.com/office/powerpoint/2010/main" val="112761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Pull Request</a:t>
            </a:r>
          </a:p>
        </p:txBody>
      </p:sp>
      <p:pic>
        <p:nvPicPr>
          <p:cNvPr id="3" name="Picture 2" descr="https://cdn-images-1.medium.com/max/1024/1*6XZzrICChzckIaEyphGVaA.png">
            <a:extLst>
              <a:ext uri="{FF2B5EF4-FFF2-40B4-BE49-F238E27FC236}">
                <a16:creationId xmlns:a16="http://schemas.microsoft.com/office/drawing/2014/main" id="{6AD0EA76-8904-BF3C-6971-D4F0854D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59" y="938949"/>
            <a:ext cx="6248402" cy="39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4DFE6-5516-C6C1-CD6C-B821DDD0A5FE}"/>
              </a:ext>
            </a:extLst>
          </p:cNvPr>
          <p:cNvSpPr txBox="1"/>
          <p:nvPr/>
        </p:nvSpPr>
        <p:spPr>
          <a:xfrm>
            <a:off x="367586" y="10916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Notify team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Discuss and propose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Collect issues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0890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214</Words>
  <Application>Microsoft Office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IBM Plex Sans Light</vt:lpstr>
      <vt:lpstr>IBM Plex Serif Light</vt:lpstr>
      <vt:lpstr>IBM Plex Serif ExtraLight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Siarhei Bandarenka</dc:creator>
  <cp:lastModifiedBy>Hanna Sarokina</cp:lastModifiedBy>
  <cp:revision>80</cp:revision>
  <dcterms:modified xsi:type="dcterms:W3CDTF">2022-11-30T15:13:21Z</dcterms:modified>
</cp:coreProperties>
</file>