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bedff18b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bedff18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bedff18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bedff18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ac50328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ac50328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ac503289f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ac503289f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c4ce76f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c4ce76f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c4ce76f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c4ce76f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ac503289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ac503289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c4ce76f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c4ce76f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ac503289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ac503289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bedff18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bedff18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projet IA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60938" y="40150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Sofiane SAIDANI     Adel SELMET    Willène MANARI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052550" y="592525"/>
            <a:ext cx="7038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Benchmarks</a:t>
            </a:r>
            <a:endParaRPr/>
          </a:p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1052550" y="1594750"/>
            <a:ext cx="7038900" cy="33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/>
              <a:t>SolveOriginalCleanup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/>
              <a:t>SolveWithAssumptions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9436"/>
            <a:ext cx="9144000" cy="1378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39313"/>
            <a:ext cx="9144002" cy="135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052550" y="592525"/>
            <a:ext cx="7038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Benchmarks</a:t>
            </a:r>
            <a:endParaRPr/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1052550" y="1594750"/>
            <a:ext cx="7038900" cy="33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/>
              <a:t>SolveOriginalScopes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38895"/>
            <a:ext cx="9144000" cy="1399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La théorie : “Satisfiability Modulo Theories” (SMT) </a:t>
            </a:r>
            <a:endParaRPr b="1" u="sng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13" y="1514150"/>
            <a:ext cx="3133725" cy="3133725"/>
          </a:xfrm>
          <a:prstGeom prst="rect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529" y="2119638"/>
            <a:ext cx="3981100" cy="192275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900" u="sng"/>
              <a:t>La technique </a:t>
            </a:r>
            <a:endParaRPr b="1" sz="2900" u="sng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171750"/>
            <a:ext cx="73473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/>
              <a:t>Les différents types de solvers avec Z3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93"/>
              <a:t>SolveOriginalVersion</a:t>
            </a:r>
            <a:r>
              <a:rPr lang="fr" sz="1993"/>
              <a:t>(s)</a:t>
            </a:r>
            <a:endParaRPr sz="199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9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9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800" y="1898650"/>
            <a:ext cx="4297576" cy="298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900" u="sng"/>
              <a:t>La technique </a:t>
            </a:r>
            <a:endParaRPr b="1" sz="2900" u="sng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188725"/>
            <a:ext cx="73473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93"/>
              <a:t>SolveWithSubstitutions(s)</a:t>
            </a:r>
            <a:endParaRPr sz="269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9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9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541" y="1904550"/>
            <a:ext cx="3882924" cy="29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900" u="sng"/>
              <a:t>La technique </a:t>
            </a:r>
            <a:endParaRPr b="1" sz="2900" u="sng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188725"/>
            <a:ext cx="73473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93"/>
              <a:t>SolveOriginalCleanup(s)</a:t>
            </a:r>
            <a:endParaRPr sz="269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900" y="2078871"/>
            <a:ext cx="4430191" cy="27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900" u="sng"/>
              <a:t>La technique </a:t>
            </a:r>
            <a:endParaRPr b="1" sz="2900" u="sng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188725"/>
            <a:ext cx="73473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93"/>
              <a:t>S</a:t>
            </a:r>
            <a:r>
              <a:rPr lang="fr" sz="2693"/>
              <a:t>olveWithAssumptions(s)</a:t>
            </a:r>
            <a:endParaRPr sz="269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9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9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9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93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93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200" y="2112850"/>
            <a:ext cx="4047603" cy="24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900" u="sng"/>
              <a:t>La technique </a:t>
            </a:r>
            <a:endParaRPr b="1" sz="2900" u="sng"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188725"/>
            <a:ext cx="73473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93"/>
              <a:t>SolveWithScope(s)</a:t>
            </a:r>
            <a:endParaRPr sz="269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93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077" y="1918700"/>
            <a:ext cx="3905850" cy="27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Gestion de projet et collaboration</a:t>
            </a:r>
            <a:r>
              <a:rPr lang="fr"/>
              <a:t> 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150" y="1353650"/>
            <a:ext cx="3689859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052550" y="592525"/>
            <a:ext cx="7038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Benchmarks</a:t>
            </a:r>
            <a:endParaRPr/>
          </a:p>
        </p:txBody>
      </p:sp>
      <p:sp>
        <p:nvSpPr>
          <p:cNvPr id="189" name="Google Shape;189;p21"/>
          <p:cNvSpPr txBox="1"/>
          <p:nvPr>
            <p:ph type="title"/>
          </p:nvPr>
        </p:nvSpPr>
        <p:spPr>
          <a:xfrm>
            <a:off x="1052550" y="1594750"/>
            <a:ext cx="7038900" cy="33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/>
              <a:t>SolveOriginalVersion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/>
              <a:t>SolveWithSubstitutions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3972"/>
            <a:ext cx="9144002" cy="1384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87804"/>
            <a:ext cx="9144000" cy="1355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