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7" r:id="rId5"/>
    <p:sldId id="266" r:id="rId6"/>
    <p:sldId id="265" r:id="rId7"/>
    <p:sldId id="278" r:id="rId8"/>
    <p:sldId id="263" r:id="rId9"/>
    <p:sldId id="262" r:id="rId10"/>
    <p:sldId id="259" r:id="rId11"/>
    <p:sldId id="273" r:id="rId12"/>
    <p:sldId id="275" r:id="rId13"/>
    <p:sldId id="274" r:id="rId14"/>
    <p:sldId id="272" r:id="rId15"/>
    <p:sldId id="271" r:id="rId16"/>
    <p:sldId id="269" r:id="rId17"/>
    <p:sldId id="276" r:id="rId18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67A09-68D5-4F97-9E93-9567CAAC940B}" v="1844" dt="2023-04-08T23:34:41.587"/>
    <p1510:client id="{3128295A-EC8E-44DB-A048-87D14C5CB72F}" v="108" dt="2023-04-08T23:20:47.876"/>
    <p1510:client id="{C19C4078-1B41-47A6-AC6B-1EB27309FA84}" v="1" dt="2023-04-08T08:36:16.343"/>
    <p1510:client id="{C349F541-EE02-4ACC-BADB-2660BEBA770C}" v="29" dt="2023-04-08T08:39:30.070"/>
    <p1510:client id="{CEFB4739-0D9C-4B83-82DB-A4FE079263D0}" v="398" dt="2023-04-08T23:20:58.634"/>
    <p1510:client id="{FF0D49F1-8E20-4C0E-A50C-39470D21BAF8}" v="146" dt="2023-04-08T12:10:43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D9DEB96D-58EA-4FB3-AD26-C0C691EB98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E2339B5-9473-4E34-9D1D-473DEC0879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9EF08-1811-4108-9240-48A7899816C2}" type="datetime1">
              <a:rPr lang="bg-BG" smtClean="0"/>
              <a:t>8.4.2023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F16B32CD-7581-4E5A-916C-1B573431B0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E9E16AE7-A2FE-4DD5-B215-2666DBCED4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3E0B4-ED8A-419D-A0F6-6908AB3387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5270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DF147-A1EA-4369-B09A-ECFEB576A887}" type="datetime1">
              <a:rPr lang="bg-BG" noProof="0" smtClean="0"/>
              <a:pPr/>
              <a:t>8.4.2023 г.</a:t>
            </a:fld>
            <a:endParaRPr lang="bg-BG" noProof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0A54B-DE1A-4DC9-835E-F198EC80975D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85766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0A54B-DE1A-4DC9-835E-F198EC80975D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75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Картина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Правоъгълник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авоъгълник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71A3B5-A7B1-423E-AC05-89093ECC6D83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снимк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Картина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авоъгълник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авоъгъл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7DC3CB-83AB-4D46-B6BF-A94810B05AB0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Картина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авоъгълник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авоъгъл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EB4572-051A-498D-8148-0C34E98E7B5F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артина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Картина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Правоъгълник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авоъгълник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12" name="Контейнер за 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3AAD3-4A5A-47A3-A6B6-3484F13EE3A2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bg-BG" sz="72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bg-BG" sz="72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изи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Картина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Правоъгълник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авоъгълник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D4CB3-B11C-4C3F-B50D-6DDFEDC61D92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артина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Картина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авоъгълник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авоъгълник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лавие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7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8" name="Контейнер за 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9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0" name="Контейнер за 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1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12" name="Контейнер за 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7645AA-2135-46A2-912F-F351070EACD9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лона с 3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Картина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Картина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авоъгълник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авоъгъл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Заглавие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19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20" name="Контейнер за картина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1" name="Контейнер за 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22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23" name="Контейнер за картина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4" name="Контейнер за 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25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26" name="Контейнер за картина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27" name="Контейнер за 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FA4F-43E0-4500-8E2A-C2E1977B5BD7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Картина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Правоъгълник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авоъгълник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AEF74-899A-461C-A8F1-E8656CAEE4C2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авоъгълник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DBB509B7-CF66-41BC-9357-D5B1ACA4A1DC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Картина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Картина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авоъгълник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авоъгъл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D0CED0-725F-49E3-9DDD-955FEA2FD6D4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Картина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Правоъгълник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авоъгълник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410729-2749-4EBC-91E2-23CB37089A31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Картина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авоъгъл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авоъгъл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CB5CA-70D6-4817-9D33-3B438F7114CC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Картина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Картина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Правоъгълник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авоъгълник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4F0B5-A55F-49AB-885C-89C9092FE740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Картина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авоъгълник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3DBC34-64CC-43CF-A0F1-9FC703170229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Правоъгълник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24917-589C-44AA-8DE4-FC6EA17734AC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Картина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авоъгъл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авоъгъл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705E8-7392-415F-BE01-73E9E0925039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Картина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авоъгъл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авоъгъл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3FE76C-3FB1-4CCF-A213-D2D20756680E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766216E-15A3-43E7-9FC7-A56825F6F0A4}" type="datetime1">
              <a:rPr lang="bg-BG" noProof="0" smtClean="0"/>
              <a:t>8.4.2023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ep666/Rent_a_Ca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data/ef-rp/intro?view=aspnetcore-3.1&amp;tabs=visual-stud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spnet/core/security/authentication/scaffold-identity?view=aspnetcore-7.0&amp;tabs=visual-studi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3" name="Rectangle 32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14DAA9EA-4545-633A-8912-B544A869A3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286" r="6094"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/>
              <a:t>Rent_a_car - Project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80322" y="2336873"/>
            <a:ext cx="3581635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err="1"/>
              <a:t>Направен</a:t>
            </a:r>
            <a:r>
              <a:rPr lang="en-US" sz="2400" dirty="0"/>
              <a:t> </a:t>
            </a:r>
            <a:r>
              <a:rPr lang="en-US" sz="2400" err="1"/>
              <a:t>от</a:t>
            </a:r>
            <a:r>
              <a:rPr lang="en-US" sz="2400" dirty="0"/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400" err="1"/>
              <a:t>Петра</a:t>
            </a:r>
            <a:r>
              <a:rPr lang="en-US" sz="2400" dirty="0"/>
              <a:t> </a:t>
            </a:r>
            <a:r>
              <a:rPr lang="en-US" sz="2400" err="1"/>
              <a:t>Тилева</a:t>
            </a:r>
            <a:endParaRPr lang="en-US" sz="24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err="1"/>
              <a:t>Мъгърдич</a:t>
            </a:r>
            <a:r>
              <a:rPr lang="en-US" sz="2400" dirty="0"/>
              <a:t> </a:t>
            </a:r>
            <a:r>
              <a:rPr lang="en-US" sz="2400" err="1"/>
              <a:t>Съкъджиян</a:t>
            </a:r>
            <a:endParaRPr lang="en-US" sz="24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 err="1"/>
              <a:t>Самуил</a:t>
            </a:r>
            <a:r>
              <a:rPr lang="en-US" sz="2400" dirty="0"/>
              <a:t> </a:t>
            </a:r>
            <a:r>
              <a:rPr lang="en-US" sz="2400" dirty="0" err="1"/>
              <a:t>Панайотов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FD7A-F7E1-5C87-BC90-F4649D60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4" y="753228"/>
            <a:ext cx="10117068" cy="1080938"/>
          </a:xfrm>
        </p:spPr>
        <p:txBody>
          <a:bodyPr>
            <a:normAutofit/>
          </a:bodyPr>
          <a:lstStyle/>
          <a:p>
            <a:pPr marL="457200" lvl="1">
              <a:spcBef>
                <a:spcPts val="500"/>
              </a:spcBef>
            </a:pPr>
            <a:r>
              <a:rPr lang="bg-BG" sz="2800" dirty="0">
                <a:solidFill>
                  <a:schemeClr val="tx1"/>
                </a:solidFill>
              </a:rPr>
              <a:t>Програмен код на по-важните страници</a:t>
            </a:r>
            <a:endParaRPr lang="en-US" sz="2800" dirty="0">
              <a:solidFill>
                <a:schemeClr val="tx1"/>
              </a:solidFill>
              <a:latin typeface="+mj-lt"/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7E19EE3-CCB4-B4F1-F337-903D37B7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845231"/>
            <a:ext cx="8982972" cy="50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9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16E229E-D3CD-1775-527B-3B1DC403D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81" y="27862"/>
            <a:ext cx="10176293" cy="68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2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4385-E241-2852-1767-BAB387C1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328BC48-C847-708A-5A57-A551F664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319560"/>
            <a:ext cx="12203501" cy="64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79E6342-9A90-25CD-AF95-1E4572F8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624747"/>
            <a:ext cx="12217878" cy="493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3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B046-CE3C-FAE4-EFBF-2E4D284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 Развитие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6C8C-05E4-9DA0-0538-5052D1BD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87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Проекта</a:t>
            </a:r>
            <a:r>
              <a:rPr lang="en-US" dirty="0">
                <a:ea typeface="+mn-lt"/>
                <a:cs typeface="+mn-lt"/>
              </a:rPr>
              <a:t> е </a:t>
            </a:r>
            <a:r>
              <a:rPr lang="en-US" dirty="0" err="1">
                <a:ea typeface="+mn-lt"/>
                <a:cs typeface="+mn-lt"/>
              </a:rPr>
              <a:t>създаден</a:t>
            </a:r>
            <a:r>
              <a:rPr lang="en-US" dirty="0">
                <a:ea typeface="+mn-lt"/>
                <a:cs typeface="+mn-lt"/>
              </a:rPr>
              <a:t> ,</a:t>
            </a:r>
            <a:r>
              <a:rPr lang="en-US" dirty="0" err="1">
                <a:ea typeface="+mn-lt"/>
                <a:cs typeface="+mn-lt"/>
              </a:rPr>
              <a:t>след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правят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моделите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Models и </a:t>
            </a:r>
            <a:r>
              <a:rPr lang="en-US" dirty="0" err="1">
                <a:ea typeface="+mn-lt"/>
                <a:cs typeface="+mn-lt"/>
              </a:rPr>
              <a:t>към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всеки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тях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нова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-</a:t>
            </a:r>
            <a:r>
              <a:rPr lang="en-US" dirty="0" err="1">
                <a:ea typeface="+mn-lt"/>
                <a:cs typeface="+mn-lt"/>
              </a:rPr>
              <a:t>Pages,се</a:t>
            </a:r>
            <a:r>
              <a:rPr lang="en-US" dirty="0">
                <a:ea typeface="+mn-lt"/>
                <a:cs typeface="+mn-lt"/>
              </a:rPr>
              <a:t> scaffold-</a:t>
            </a:r>
            <a:r>
              <a:rPr lang="en-US" dirty="0" err="1">
                <a:ea typeface="+mn-lt"/>
                <a:cs typeface="+mn-lt"/>
              </a:rPr>
              <a:t>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със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</a:t>
            </a:r>
            <a:r>
              <a:rPr lang="en-US" dirty="0">
                <a:ea typeface="+mn-lt"/>
                <a:cs typeface="+mn-lt"/>
              </a:rPr>
              <a:t> с </a:t>
            </a:r>
            <a:r>
              <a:rPr lang="en-US" dirty="0" err="1">
                <a:ea typeface="+mn-lt"/>
                <a:cs typeface="+mn-lt"/>
              </a:rPr>
              <a:t>основните</a:t>
            </a:r>
            <a:r>
              <a:rPr lang="en-US" dirty="0">
                <a:ea typeface="+mn-lt"/>
                <a:cs typeface="+mn-lt"/>
              </a:rPr>
              <a:t> CRUD </a:t>
            </a:r>
            <a:r>
              <a:rPr lang="en-US" dirty="0" err="1">
                <a:ea typeface="+mn-lt"/>
                <a:cs typeface="+mn-lt"/>
              </a:rPr>
              <a:t>свойства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към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тях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Прави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миграция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между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данните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приложението</a:t>
            </a:r>
            <a:r>
              <a:rPr lang="en-US" dirty="0">
                <a:ea typeface="+mn-lt"/>
                <a:cs typeface="+mn-lt"/>
              </a:rPr>
              <a:t>(Internal database)</a:t>
            </a:r>
          </a:p>
          <a:p>
            <a:r>
              <a:rPr lang="en-US" dirty="0" err="1">
                <a:ea typeface="+mn-lt"/>
                <a:cs typeface="+mn-lt"/>
              </a:rPr>
              <a:t>Добавя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data validation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всеки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обектите,след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scaffold-</a:t>
            </a:r>
            <a:r>
              <a:rPr lang="en-US" dirty="0" err="1">
                <a:ea typeface="+mn-lt"/>
                <a:cs typeface="+mn-lt"/>
              </a:rPr>
              <a:t>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Areas,където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намират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страниците</a:t>
            </a:r>
            <a:r>
              <a:rPr lang="en-US" dirty="0">
                <a:ea typeface="+mn-lt"/>
                <a:cs typeface="+mn-lt"/>
              </a:rPr>
              <a:t> с </a:t>
            </a:r>
            <a:r>
              <a:rPr lang="en-US" dirty="0" err="1">
                <a:ea typeface="+mn-lt"/>
                <a:cs typeface="+mn-lt"/>
              </a:rPr>
              <a:t>функциите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 login-а  и registration-</a:t>
            </a:r>
            <a:r>
              <a:rPr lang="en-US" dirty="0" err="1">
                <a:ea typeface="+mn-lt"/>
                <a:cs typeface="+mn-lt"/>
              </a:rPr>
              <a:t>а.Най</a:t>
            </a: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накрая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обновяват</a:t>
            </a:r>
            <a:r>
              <a:rPr lang="en-US" dirty="0">
                <a:ea typeface="+mn-lt"/>
                <a:cs typeface="+mn-lt"/>
              </a:rPr>
              <a:t> _</a:t>
            </a:r>
            <a:r>
              <a:rPr lang="en-US" dirty="0" err="1">
                <a:ea typeface="+mn-lt"/>
                <a:cs typeface="+mn-lt"/>
              </a:rPr>
              <a:t>Layout.cs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Program.cs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така,че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сайта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показват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напржените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</a:t>
            </a:r>
            <a:r>
              <a:rPr lang="en-US" dirty="0">
                <a:ea typeface="+mn-lt"/>
                <a:cs typeface="+mn-lt"/>
              </a:rPr>
              <a:t> и login-а  и registration-а.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Накрая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беше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качен</a:t>
            </a:r>
            <a:r>
              <a:rPr lang="en-US" sz="2000" dirty="0">
                <a:ea typeface="+mn-lt"/>
                <a:cs typeface="+mn-lt"/>
              </a:rPr>
              <a:t> в </a:t>
            </a:r>
            <a:r>
              <a:rPr lang="en-US" sz="2000" dirty="0" err="1">
                <a:ea typeface="+mn-lt"/>
                <a:cs typeface="+mn-lt"/>
              </a:rPr>
              <a:t>Github</a:t>
            </a:r>
            <a:r>
              <a:rPr lang="en-US" sz="2000" dirty="0">
                <a:ea typeface="+mn-lt"/>
                <a:cs typeface="+mn-lt"/>
              </a:rPr>
              <a:t>→ </a:t>
            </a:r>
            <a:r>
              <a:rPr lang="en-US" sz="2000" dirty="0">
                <a:ea typeface="+mn-lt"/>
                <a:cs typeface="+mn-lt"/>
                <a:hlinkClick r:id="rId2"/>
              </a:rPr>
              <a:t>https://github.com/Artep666/Rent_a_Car</a:t>
            </a:r>
            <a:r>
              <a:rPr lang="en-US" sz="2000" dirty="0">
                <a:ea typeface="+mn-lt"/>
                <a:cs typeface="+mn-lt"/>
              </a:rPr>
              <a:t> ! branch→ master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414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E7E4-4CB3-FC02-88C9-691A7CAC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98F49-5C55-B389-6412-C3C4205B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3400" dirty="0" err="1">
                <a:ea typeface="+mn-lt"/>
                <a:cs typeface="+mn-lt"/>
              </a:rPr>
              <a:t>Приложението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би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могло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да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бъде</a:t>
            </a:r>
            <a:r>
              <a:rPr lang="en-US" sz="3400" dirty="0">
                <a:ea typeface="+mn-lt"/>
                <a:cs typeface="+mn-lt"/>
              </a:rPr>
              <a:t> и </a:t>
            </a:r>
            <a:r>
              <a:rPr lang="en-US" sz="3400" dirty="0" err="1">
                <a:ea typeface="+mn-lt"/>
                <a:cs typeface="+mn-lt"/>
              </a:rPr>
              <a:t>по-обширно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за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възможностите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ни,но</a:t>
            </a:r>
            <a:endParaRPr lang="en-US" sz="3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400" dirty="0" err="1">
                <a:ea typeface="+mn-lt"/>
                <a:cs typeface="+mn-lt"/>
              </a:rPr>
              <a:t>поради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ред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технически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грешки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достигна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времето</a:t>
            </a:r>
            <a:r>
              <a:rPr lang="en-US" sz="3400" dirty="0">
                <a:ea typeface="+mn-lt"/>
                <a:cs typeface="+mn-lt"/>
              </a:rPr>
              <a:t> и </a:t>
            </a:r>
            <a:r>
              <a:rPr lang="en-US" sz="3400" dirty="0" err="1">
                <a:ea typeface="+mn-lt"/>
                <a:cs typeface="+mn-lt"/>
              </a:rPr>
              <a:t>затова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ще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има</a:t>
            </a:r>
            <a:r>
              <a:rPr lang="en-US" sz="3400" dirty="0">
                <a:ea typeface="+mn-lt"/>
                <a:cs typeface="+mn-lt"/>
              </a:rPr>
              <a:t>:</a:t>
            </a:r>
            <a:endParaRPr lang="en-US" sz="3400"/>
          </a:p>
          <a:p>
            <a:endParaRPr lang="en-US" sz="3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3400" dirty="0">
                <a:ea typeface="+mn-lt"/>
                <a:cs typeface="+mn-lt"/>
              </a:rPr>
              <a:t>! БЪДЕЩИ ПОДОБРЕНИЯ !</a:t>
            </a:r>
            <a:endParaRPr lang="en-US" sz="3400"/>
          </a:p>
          <a:p>
            <a:pPr>
              <a:buNone/>
            </a:pPr>
            <a:br>
              <a:rPr lang="en-US" dirty="0"/>
            </a:br>
            <a:endParaRPr lang="en-US" sz="3400"/>
          </a:p>
          <a:p>
            <a:r>
              <a:rPr lang="en-US" sz="3400" dirty="0"/>
              <a:t>Authorization</a:t>
            </a:r>
          </a:p>
          <a:p>
            <a:r>
              <a:rPr lang="en-US" sz="3400" dirty="0" err="1">
                <a:ea typeface="+mn-lt"/>
                <a:cs typeface="+mn-lt"/>
              </a:rPr>
              <a:t>Функция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за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ако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дадена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кола</a:t>
            </a:r>
            <a:r>
              <a:rPr lang="en-US" sz="3400" dirty="0">
                <a:ea typeface="+mn-lt"/>
                <a:cs typeface="+mn-lt"/>
              </a:rPr>
              <a:t> е </a:t>
            </a:r>
            <a:r>
              <a:rPr lang="en-US" sz="3400" dirty="0" err="1">
                <a:ea typeface="+mn-lt"/>
                <a:cs typeface="+mn-lt"/>
              </a:rPr>
              <a:t>заета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за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определено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време</a:t>
            </a:r>
            <a:endParaRPr lang="en-US" sz="3400" dirty="0" err="1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1E348-A625-FFB1-D063-F474E12C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bg-BG">
                <a:solidFill>
                  <a:schemeClr val="accent1"/>
                </a:solidFill>
              </a:rPr>
              <a:t>Използвана литература </a:t>
            </a:r>
            <a:endParaRPr lang="en-US">
              <a:solidFill>
                <a:schemeClr val="accent1"/>
              </a:solidFill>
              <a:ea typeface="+mj-lt"/>
              <a:cs typeface="+mj-lt"/>
            </a:endParaRPr>
          </a:p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55F5-8E7A-F549-BC2B-01E489C9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Презентации</a:t>
            </a:r>
            <a:r>
              <a:rPr lang="en-US" sz="2000" dirty="0"/>
              <a:t> и </a:t>
            </a:r>
            <a:r>
              <a:rPr lang="en-US" sz="2000" dirty="0" err="1"/>
              <a:t>долументация</a:t>
            </a:r>
            <a:r>
              <a:rPr lang="en-US" sz="2000" dirty="0"/>
              <a:t> </a:t>
            </a:r>
            <a:r>
              <a:rPr lang="en-US" sz="2000" dirty="0" err="1"/>
              <a:t>от</a:t>
            </a:r>
            <a:r>
              <a:rPr lang="en-US" sz="2000" dirty="0"/>
              <a:t> </a:t>
            </a:r>
            <a:r>
              <a:rPr lang="en-US" sz="2000" dirty="0" err="1"/>
              <a:t>Softuni</a:t>
            </a:r>
            <a:r>
              <a:rPr lang="en-US" sz="2000" dirty="0"/>
              <a:t> </a:t>
            </a:r>
            <a:endParaRPr lang="en-US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https://learn.microsoft.com/en-us/aspnet/core/data/ef-rp/intro?view=aspnetcore-3.1&amp;tabs=visual-studio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dirty="0">
                <a:hlinkClick r:id="rId4"/>
              </a:rPr>
              <a:t>ttps://learn.microsoft.com/en-us/aspnet/core/security/authentication/scaffold-identity?view=aspnetcore-7.0&amp;tabs=visual-studio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0858BB-5792-A5A8-DE78-60B20FB6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40" y="753228"/>
            <a:ext cx="6174958" cy="1080938"/>
          </a:xfrm>
        </p:spPr>
        <p:txBody>
          <a:bodyPr>
            <a:noAutofit/>
          </a:bodyPr>
          <a:lstStyle/>
          <a:p>
            <a:r>
              <a:rPr lang="bg-BG">
                <a:solidFill>
                  <a:srgbClr val="FFFFFF"/>
                </a:solidFill>
              </a:rPr>
              <a:t>Благодаря за вниманието!!!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2FEF0C-2E69-8303-AB0C-1F798A93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" y="2873493"/>
            <a:ext cx="510484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bg-BG" sz="3200">
                <a:ea typeface="+mn-lt"/>
                <a:cs typeface="+mn-lt"/>
              </a:rPr>
              <a:t>Направена от</a:t>
            </a:r>
            <a:endParaRPr lang="bg-BG"/>
          </a:p>
          <a:p>
            <a:pPr algn="ctr"/>
            <a:r>
              <a:rPr lang="bg-BG" sz="3200">
                <a:ea typeface="+mn-lt"/>
                <a:cs typeface="+mn-lt"/>
              </a:rPr>
              <a:t> Петра Тилева</a:t>
            </a:r>
            <a:endParaRPr lang="en-US" sz="3200">
              <a:ea typeface="+mn-lt"/>
              <a:cs typeface="+mn-lt"/>
            </a:endParaRPr>
          </a:p>
          <a:p>
            <a:pPr algn="ctr"/>
            <a:r>
              <a:rPr lang="bg-BG" sz="3200" err="1">
                <a:ea typeface="+mn-lt"/>
                <a:cs typeface="+mn-lt"/>
              </a:rPr>
              <a:t>Мъгърдич</a:t>
            </a:r>
            <a:r>
              <a:rPr lang="bg-BG" sz="3200">
                <a:ea typeface="+mn-lt"/>
                <a:cs typeface="+mn-lt"/>
              </a:rPr>
              <a:t> </a:t>
            </a:r>
            <a:r>
              <a:rPr lang="bg-BG" sz="3200" err="1">
                <a:ea typeface="+mn-lt"/>
                <a:cs typeface="+mn-lt"/>
              </a:rPr>
              <a:t>Съкъджиян</a:t>
            </a:r>
            <a:endParaRPr lang="bg-BG" sz="3200">
              <a:ea typeface="+mn-lt"/>
              <a:cs typeface="+mn-lt"/>
            </a:endParaRPr>
          </a:p>
          <a:p>
            <a:pPr algn="ctr"/>
            <a:r>
              <a:rPr lang="bg-BG" sz="3200">
                <a:ea typeface="+mn-lt"/>
                <a:cs typeface="+mn-lt"/>
              </a:rPr>
              <a:t>Самуил Панайотов</a:t>
            </a:r>
          </a:p>
          <a:p>
            <a:pPr algn="ctr"/>
            <a:endParaRPr lang="bg-BG" sz="3200"/>
          </a:p>
          <a:p>
            <a:pPr algn="ctr"/>
            <a:r>
              <a:rPr lang="bg-BG" sz="2000"/>
              <a:t>Всички сложни въпроси към учителката!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29DB97E2-2E7B-BC85-E451-207BD2CAB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94BFE-462C-BFBD-8509-351BB6D3876A}"/>
              </a:ext>
            </a:extLst>
          </p:cNvPr>
          <p:cNvSpPr txBox="1"/>
          <p:nvPr/>
        </p:nvSpPr>
        <p:spPr>
          <a:xfrm rot="5400000">
            <a:off x="11089363" y="1068779"/>
            <a:ext cx="116279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/>
              <a:t>Deez</a:t>
            </a:r>
            <a:r>
              <a:rPr lang="en-US" sz="1000"/>
              <a:t> nuts</a:t>
            </a:r>
          </a:p>
        </p:txBody>
      </p:sp>
    </p:spTree>
    <p:extLst>
      <p:ext uri="{BB962C8B-B14F-4D97-AF65-F5344CB8AC3E}">
        <p14:creationId xmlns:p14="http://schemas.microsoft.com/office/powerpoint/2010/main" val="2382702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CC6429-EA20-7B82-0BB2-B5D34FC8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/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BAF8467-C5F1-E7DC-9BB6-5A6A6C95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19" y="2055038"/>
            <a:ext cx="11513641" cy="467446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bg-BG" sz="3200" dirty="0">
                <a:ea typeface="+mn-lt"/>
                <a:cs typeface="+mn-lt"/>
              </a:rPr>
              <a:t>Цели</a:t>
            </a:r>
            <a:endParaRPr lang="en-US" dirty="0"/>
          </a:p>
          <a:p>
            <a:pPr marL="514350" indent="-514350">
              <a:buAutoNum type="arabicPeriod"/>
            </a:pPr>
            <a:r>
              <a:rPr lang="bg-BG" sz="3200" dirty="0">
                <a:ea typeface="+mn-lt"/>
                <a:cs typeface="+mn-lt"/>
              </a:rPr>
              <a:t>Разпределяне на ролите</a:t>
            </a:r>
            <a:endParaRPr lang="bg-BG" dirty="0"/>
          </a:p>
          <a:p>
            <a:pPr marL="514350" indent="-514350">
              <a:buAutoNum type="arabicPeriod"/>
            </a:pPr>
            <a:r>
              <a:rPr lang="bg-BG" sz="3200" dirty="0">
                <a:ea typeface="+mn-lt"/>
                <a:cs typeface="+mn-lt"/>
              </a:rPr>
              <a:t>Основни етапи в реализиране на проекта</a:t>
            </a:r>
            <a:endParaRPr lang="bg-BG" dirty="0"/>
          </a:p>
          <a:p>
            <a:pPr marL="514350" indent="-514350">
              <a:buAutoNum type="arabicPeriod"/>
            </a:pPr>
            <a:r>
              <a:rPr lang="bg-BG" sz="3200" dirty="0">
                <a:ea typeface="+mn-lt"/>
                <a:cs typeface="+mn-lt"/>
              </a:rPr>
              <a:t>Реализация</a:t>
            </a:r>
            <a:endParaRPr lang="bg-BG" dirty="0"/>
          </a:p>
          <a:p>
            <a:pPr marL="914400" lvl="1" indent="-457200"/>
            <a:r>
              <a:rPr lang="bg-BG" sz="2800" dirty="0">
                <a:ea typeface="+mn-lt"/>
                <a:cs typeface="+mn-lt"/>
              </a:rPr>
              <a:t>Използвани технологии</a:t>
            </a:r>
            <a:endParaRPr lang="bg-BG" sz="2800"/>
          </a:p>
          <a:p>
            <a:pPr marL="914400" lvl="1" indent="-457200"/>
            <a:r>
              <a:rPr lang="bg-BG" sz="2800" dirty="0">
                <a:ea typeface="+mn-lt"/>
                <a:cs typeface="+mn-lt"/>
              </a:rPr>
              <a:t>Описание</a:t>
            </a:r>
            <a:endParaRPr lang="bg-BG" sz="2800"/>
          </a:p>
          <a:p>
            <a:pPr marL="914400" lvl="1" indent="-457200"/>
            <a:r>
              <a:rPr lang="bg-BG" sz="2800" dirty="0">
                <a:ea typeface="+mn-lt"/>
                <a:cs typeface="+mn-lt"/>
              </a:rPr>
              <a:t>Програмен код на по-важните страници</a:t>
            </a:r>
          </a:p>
          <a:p>
            <a:pPr marL="0" indent="0">
              <a:buNone/>
            </a:pPr>
            <a:r>
              <a:rPr lang="bg-BG" sz="3200" dirty="0">
                <a:ea typeface="+mn-lt"/>
                <a:cs typeface="+mn-lt"/>
              </a:rPr>
              <a:t>5. Развитие </a:t>
            </a:r>
            <a:endParaRPr lang="bg-B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sz="3200" dirty="0">
                <a:ea typeface="+mn-lt"/>
                <a:cs typeface="+mn-lt"/>
              </a:rPr>
              <a:t>6. Заключение</a:t>
            </a:r>
            <a:endParaRPr lang="bg-B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 sz="3200" dirty="0">
                <a:ea typeface="+mn-lt"/>
                <a:cs typeface="+mn-lt"/>
              </a:rPr>
              <a:t>7. Използвана литература </a:t>
            </a:r>
            <a:endParaRPr lang="bg-BG" dirty="0"/>
          </a:p>
          <a:p>
            <a:pPr marL="0" indent="0">
              <a:buNone/>
            </a:pP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24844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A21F-92B2-FEE0-F2F2-F693688D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err="1"/>
              <a:t>Цели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9FAE-BDEC-F295-3877-C2A7C152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800" dirty="0"/>
              <a:t>RazorPage </a:t>
            </a:r>
            <a:r>
              <a:rPr lang="en-US" sz="2800" dirty="0" err="1"/>
              <a:t>проект</a:t>
            </a:r>
            <a:r>
              <a:rPr lang="en-US" sz="2800" dirty="0"/>
              <a:t> </a:t>
            </a:r>
            <a:r>
              <a:rPr lang="en-US" sz="2800" dirty="0" err="1"/>
              <a:t>със</a:t>
            </a:r>
            <a:r>
              <a:rPr lang="en-US" sz="2800" dirty="0"/>
              <a:t> authentication и </a:t>
            </a:r>
            <a:r>
              <a:rPr lang="en-US" sz="2800" dirty="0" err="1"/>
              <a:t>страници</a:t>
            </a:r>
            <a:r>
              <a:rPr lang="en-US" sz="2800" dirty="0"/>
              <a:t> с CRUD </a:t>
            </a:r>
            <a:r>
              <a:rPr lang="en-US" sz="2800" dirty="0" err="1"/>
              <a:t>операции</a:t>
            </a:r>
            <a:r>
              <a:rPr lang="en-US" sz="2800" dirty="0"/>
              <a:t> </a:t>
            </a:r>
          </a:p>
          <a:p>
            <a:r>
              <a:rPr lang="en-US" sz="2800" dirty="0" err="1">
                <a:ea typeface="+mn-lt"/>
                <a:cs typeface="+mn-lt"/>
              </a:rPr>
              <a:t>Проектът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трябва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бъде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приложение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реализирано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чрез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слой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данни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слой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услуги</a:t>
            </a:r>
            <a:endParaRPr lang="en-US" sz="2800" dirty="0" err="1"/>
          </a:p>
          <a:p>
            <a:r>
              <a:rPr lang="en-US" sz="2800" dirty="0">
                <a:ea typeface="+mn-lt"/>
                <a:cs typeface="+mn-lt"/>
              </a:rPr>
              <a:t>и </a:t>
            </a:r>
            <a:r>
              <a:rPr lang="en-US" sz="2800" dirty="0" err="1">
                <a:ea typeface="+mn-lt"/>
                <a:cs typeface="+mn-lt"/>
              </a:rPr>
              <a:t>презентационен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слой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Приложението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трябва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има</a:t>
            </a:r>
            <a:r>
              <a:rPr lang="en-US" sz="2800" dirty="0">
                <a:ea typeface="+mn-lt"/>
                <a:cs typeface="+mn-lt"/>
              </a:rPr>
              <a:t> Web </a:t>
            </a:r>
            <a:r>
              <a:rPr lang="en-US" sz="2800" dirty="0" err="1">
                <a:ea typeface="+mn-lt"/>
                <a:cs typeface="+mn-lt"/>
              </a:rPr>
              <a:t>базиран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интерфейс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2800" dirty="0" err="1">
                <a:ea typeface="+mn-lt"/>
                <a:cs typeface="+mn-lt"/>
              </a:rPr>
              <a:t>Приложението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трябва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работи</a:t>
            </a:r>
            <a:r>
              <a:rPr lang="en-US" sz="2800" dirty="0">
                <a:ea typeface="+mn-lt"/>
                <a:cs typeface="+mn-lt"/>
              </a:rPr>
              <a:t> с </a:t>
            </a:r>
            <a:r>
              <a:rPr lang="en-US" sz="2800" dirty="0" err="1">
                <a:ea typeface="+mn-lt"/>
                <a:cs typeface="+mn-lt"/>
              </a:rPr>
              <a:t>базата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от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данни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чрез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библиотеката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EntityFramework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2800" dirty="0" err="1">
                <a:ea typeface="+mn-lt"/>
                <a:cs typeface="+mn-lt"/>
              </a:rPr>
              <a:t>Проектът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трябва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спазва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официалните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препоръки</a:t>
            </a:r>
            <a:r>
              <a:rPr lang="en-US" sz="2800" dirty="0">
                <a:ea typeface="+mn-lt"/>
                <a:cs typeface="+mn-lt"/>
              </a:rPr>
              <a:t> (style guide)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C# </a:t>
            </a:r>
            <a:r>
              <a:rPr lang="en-US" sz="2800" dirty="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 Microsoft и </a:t>
            </a:r>
            <a:r>
              <a:rPr lang="en-US" sz="2800" dirty="0" err="1">
                <a:ea typeface="+mn-lt"/>
                <a:cs typeface="+mn-lt"/>
              </a:rPr>
              <a:t>да</a:t>
            </a:r>
            <a:endParaRPr lang="en-US" dirty="0" err="1"/>
          </a:p>
          <a:p>
            <a:r>
              <a:rPr lang="en-US" sz="2800" dirty="0" err="1">
                <a:ea typeface="+mn-lt"/>
                <a:cs typeface="+mn-lt"/>
              </a:rPr>
              <a:t>разполага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със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смислени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коментари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Разпределяне на ролите-</a:t>
            </a:r>
            <a:br>
              <a:rPr lang="bg-BG" dirty="0">
                <a:ea typeface="+mj-lt"/>
                <a:cs typeface="+mj-lt"/>
              </a:rPr>
            </a:br>
            <a:r>
              <a:rPr lang="en-US" dirty="0" err="1">
                <a:ea typeface="+mj-lt"/>
                <a:cs typeface="+mj-lt"/>
              </a:rPr>
              <a:t>Мъгърдич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Мъгърдич</a:t>
            </a:r>
            <a:endParaRPr lang="en-US" sz="3600"/>
          </a:p>
          <a:p>
            <a:r>
              <a:rPr lang="en-US" sz="2800" dirty="0"/>
              <a:t>Migrations</a:t>
            </a:r>
          </a:p>
          <a:p>
            <a:r>
              <a:rPr lang="en-US" sz="2800" dirty="0"/>
              <a:t>Models</a:t>
            </a:r>
          </a:p>
          <a:p>
            <a:pPr lvl="1"/>
            <a:r>
              <a:rPr lang="en-US" sz="2800" dirty="0"/>
              <a:t>Car</a:t>
            </a:r>
          </a:p>
          <a:p>
            <a:r>
              <a:rPr lang="en-US" sz="2800" dirty="0"/>
              <a:t>Pages</a:t>
            </a:r>
          </a:p>
          <a:p>
            <a:pPr lvl="1"/>
            <a:r>
              <a:rPr lang="en-US" sz="2800" dirty="0"/>
              <a:t>Cars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C1ED6-BCB4-7D9C-EBAD-D6A05456B8C3}"/>
              </a:ext>
            </a:extLst>
          </p:cNvPr>
          <p:cNvSpPr txBox="1"/>
          <p:nvPr/>
        </p:nvSpPr>
        <p:spPr>
          <a:xfrm>
            <a:off x="194094" y="6080423"/>
            <a:ext cx="50392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*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презентацията</a:t>
            </a:r>
            <a:r>
              <a:rPr lang="en-US" dirty="0"/>
              <a:t> и </a:t>
            </a:r>
            <a:r>
              <a:rPr lang="en-US" dirty="0" err="1"/>
              <a:t>документацията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(</a:t>
            </a:r>
            <a:r>
              <a:rPr lang="en-US" dirty="0" err="1"/>
              <a:t>коментари</a:t>
            </a:r>
            <a:r>
              <a:rPr lang="en-US" dirty="0"/>
              <a:t>) </a:t>
            </a:r>
            <a:r>
              <a:rPr lang="en-US" dirty="0" err="1"/>
              <a:t>сме</a:t>
            </a:r>
            <a:r>
              <a:rPr lang="en-US" dirty="0"/>
              <a:t> </a:t>
            </a:r>
            <a:r>
              <a:rPr lang="en-US" dirty="0" err="1"/>
              <a:t>работили</a:t>
            </a:r>
            <a:r>
              <a:rPr lang="en-US" dirty="0"/>
              <a:t> и </a:t>
            </a:r>
            <a:r>
              <a:rPr lang="en-US" dirty="0" err="1"/>
              <a:t>тримата</a:t>
            </a:r>
            <a:endParaRPr lang="en-US" dirty="0"/>
          </a:p>
        </p:txBody>
      </p:sp>
      <p:pic>
        <p:nvPicPr>
          <p:cNvPr id="11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E9D209-E28E-A865-8570-B9762E9A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55" y="-3037"/>
            <a:ext cx="5172972" cy="68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2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FB22-44F9-C145-95EA-2EA1B3AE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Разпределяне на ролите-</a:t>
            </a:r>
            <a:br>
              <a:rPr lang="bg-BG" dirty="0">
                <a:ea typeface="+mj-lt"/>
                <a:cs typeface="+mj-lt"/>
              </a:rPr>
            </a:br>
            <a:r>
              <a:rPr lang="bg-BG" dirty="0">
                <a:ea typeface="+mj-lt"/>
                <a:cs typeface="+mj-lt"/>
              </a:rPr>
              <a:t>Самуил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583F-781E-CB64-C99B-348F99ED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825806-AD57-D024-B97E-3A6FAEA92D77}"/>
              </a:ext>
            </a:extLst>
          </p:cNvPr>
          <p:cNvSpPr txBox="1">
            <a:spLocks/>
          </p:cNvSpPr>
          <p:nvPr/>
        </p:nvSpPr>
        <p:spPr>
          <a:xfrm>
            <a:off x="458910" y="2244858"/>
            <a:ext cx="3517862" cy="3771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/>
              <a:t>Самуил</a:t>
            </a:r>
            <a:endParaRPr lang="en-US" sz="3200"/>
          </a:p>
          <a:p>
            <a:r>
              <a:rPr lang="en-US" err="1">
                <a:ea typeface="+mn-lt"/>
                <a:cs typeface="+mn-lt"/>
              </a:rPr>
              <a:t>Rent_a_CarContext.cs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Models</a:t>
            </a:r>
          </a:p>
          <a:p>
            <a:pPr lvl="1"/>
            <a:r>
              <a:rPr lang="en-US" sz="2400" dirty="0"/>
              <a:t>Query</a:t>
            </a:r>
          </a:p>
          <a:p>
            <a:r>
              <a:rPr lang="en-US" dirty="0"/>
              <a:t>Pages</a:t>
            </a:r>
          </a:p>
          <a:p>
            <a:pPr lvl="1"/>
            <a:r>
              <a:rPr lang="en-US" sz="2400" dirty="0"/>
              <a:t>Queries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45F44-4DA6-6CA6-2D42-8F22716253A7}"/>
              </a:ext>
            </a:extLst>
          </p:cNvPr>
          <p:cNvSpPr txBox="1"/>
          <p:nvPr/>
        </p:nvSpPr>
        <p:spPr>
          <a:xfrm>
            <a:off x="280358" y="5936650"/>
            <a:ext cx="49961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*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презентацията</a:t>
            </a:r>
            <a:r>
              <a:rPr lang="en-US" dirty="0"/>
              <a:t> и </a:t>
            </a:r>
            <a:r>
              <a:rPr lang="en-US" dirty="0" err="1"/>
              <a:t>документацията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(</a:t>
            </a:r>
            <a:r>
              <a:rPr lang="en-US" dirty="0" err="1"/>
              <a:t>коментари</a:t>
            </a:r>
            <a:r>
              <a:rPr lang="en-US" dirty="0"/>
              <a:t>) </a:t>
            </a:r>
            <a:r>
              <a:rPr lang="en-US" dirty="0" err="1"/>
              <a:t>сме</a:t>
            </a:r>
            <a:r>
              <a:rPr lang="en-US" dirty="0"/>
              <a:t> </a:t>
            </a:r>
            <a:r>
              <a:rPr lang="en-US" dirty="0" err="1"/>
              <a:t>работили</a:t>
            </a:r>
            <a:r>
              <a:rPr lang="en-US" dirty="0"/>
              <a:t> и </a:t>
            </a:r>
            <a:r>
              <a:rPr lang="en-US" dirty="0" err="1"/>
              <a:t>тримата</a:t>
            </a:r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6D18CD6-A203-CC86-0B31-C66E4D09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40" y="9232"/>
            <a:ext cx="5403011" cy="68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2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A5DE-05D2-2D6A-443C-1D4CCD51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Разпределяне на ролите-</a:t>
            </a:r>
            <a:br>
              <a:rPr lang="bg-BG" dirty="0">
                <a:ea typeface="+mj-lt"/>
                <a:cs typeface="+mj-lt"/>
              </a:rPr>
            </a:br>
            <a:r>
              <a:rPr lang="bg-BG" dirty="0">
                <a:ea typeface="+mj-lt"/>
                <a:cs typeface="+mj-lt"/>
              </a:rPr>
              <a:t>Петра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7FEE38-6BCE-F3EA-6854-E2222A4328EB}"/>
              </a:ext>
            </a:extLst>
          </p:cNvPr>
          <p:cNvSpPr txBox="1">
            <a:spLocks/>
          </p:cNvSpPr>
          <p:nvPr/>
        </p:nvSpPr>
        <p:spPr>
          <a:xfrm>
            <a:off x="582555" y="2210353"/>
            <a:ext cx="3201560" cy="4346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Петра</a:t>
            </a:r>
            <a:endParaRPr lang="en-US" sz="2800" dirty="0"/>
          </a:p>
          <a:p>
            <a:r>
              <a:rPr lang="en-US" sz="2000" dirty="0"/>
              <a:t>Models</a:t>
            </a:r>
          </a:p>
          <a:p>
            <a:pPr lvl="1"/>
            <a:r>
              <a:rPr lang="en-US" dirty="0"/>
              <a:t>Customer</a:t>
            </a:r>
          </a:p>
          <a:p>
            <a:r>
              <a:rPr lang="en-US" sz="2000" dirty="0"/>
              <a:t>Page</a:t>
            </a:r>
          </a:p>
          <a:p>
            <a:pPr lvl="1"/>
            <a:r>
              <a:rPr lang="en-US" dirty="0"/>
              <a:t>Customers</a:t>
            </a:r>
          </a:p>
          <a:p>
            <a:r>
              <a:rPr lang="en-US" sz="2000" dirty="0"/>
              <a:t>Areas(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формата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логин</a:t>
            </a:r>
            <a:r>
              <a:rPr lang="en-US" sz="2000" dirty="0"/>
              <a:t> и </a:t>
            </a:r>
            <a:r>
              <a:rPr lang="en-US" sz="2000" dirty="0" err="1"/>
              <a:t>регистрация</a:t>
            </a:r>
            <a:r>
              <a:rPr lang="en-US" sz="2000" dirty="0"/>
              <a:t>)</a:t>
            </a:r>
          </a:p>
          <a:p>
            <a:pPr lvl="1"/>
            <a:r>
              <a:rPr lang="en-US" dirty="0" err="1"/>
              <a:t>Работа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 </a:t>
            </a:r>
            <a:r>
              <a:rPr lang="en-US" dirty="0" err="1"/>
              <a:t>Program.cs</a:t>
            </a:r>
            <a:r>
              <a:rPr lang="en-US" dirty="0"/>
              <a:t> и _</a:t>
            </a:r>
            <a:r>
              <a:rPr lang="en-US" dirty="0" err="1"/>
              <a:t>Layout.cs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EFE5A-22FF-0A14-FC40-8BF35C8105F3}"/>
              </a:ext>
            </a:extLst>
          </p:cNvPr>
          <p:cNvSpPr txBox="1"/>
          <p:nvPr/>
        </p:nvSpPr>
        <p:spPr>
          <a:xfrm>
            <a:off x="165339" y="6080423"/>
            <a:ext cx="50392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*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презентацията</a:t>
            </a:r>
            <a:r>
              <a:rPr lang="en-US" dirty="0"/>
              <a:t> и </a:t>
            </a:r>
            <a:r>
              <a:rPr lang="en-US" dirty="0" err="1"/>
              <a:t>документацията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(</a:t>
            </a:r>
            <a:r>
              <a:rPr lang="en-US" dirty="0" err="1"/>
              <a:t>коментари</a:t>
            </a:r>
            <a:r>
              <a:rPr lang="en-US" dirty="0"/>
              <a:t>) </a:t>
            </a:r>
            <a:r>
              <a:rPr lang="en-US" dirty="0" err="1"/>
              <a:t>сме</a:t>
            </a:r>
            <a:r>
              <a:rPr lang="en-US" dirty="0"/>
              <a:t> </a:t>
            </a:r>
            <a:r>
              <a:rPr lang="en-US" dirty="0" err="1"/>
              <a:t>работили</a:t>
            </a:r>
            <a:r>
              <a:rPr lang="en-US" dirty="0"/>
              <a:t> и </a:t>
            </a:r>
            <a:r>
              <a:rPr lang="en-US" dirty="0" err="1"/>
              <a:t>тримата</a:t>
            </a:r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18FC4D9-012E-E443-6BAD-B0DF0A45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84" y="6887"/>
            <a:ext cx="4986067" cy="68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8C262-6BC6-CFB9-4A14-3A1BA769A41A}"/>
              </a:ext>
            </a:extLst>
          </p:cNvPr>
          <p:cNvSpPr txBox="1"/>
          <p:nvPr/>
        </p:nvSpPr>
        <p:spPr>
          <a:xfrm>
            <a:off x="3260470" y="2468533"/>
            <a:ext cx="58644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7200" b="1">
                <a:cs typeface="Arial"/>
              </a:rPr>
              <a:t>Реализация​</a:t>
            </a:r>
            <a:endParaRPr lang="en-US" sz="7200" b="1"/>
          </a:p>
        </p:txBody>
      </p:sp>
    </p:spTree>
    <p:extLst>
      <p:ext uri="{BB962C8B-B14F-4D97-AF65-F5344CB8AC3E}">
        <p14:creationId xmlns:p14="http://schemas.microsoft.com/office/powerpoint/2010/main" val="226973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2A4B-9BA7-C976-EA3C-321934F7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>
              <a:spcBef>
                <a:spcPts val="500"/>
              </a:spcBef>
            </a:pPr>
            <a:r>
              <a:rPr lang="bg-BG" sz="4400">
                <a:solidFill>
                  <a:schemeClr val="tx1"/>
                </a:solidFill>
              </a:rPr>
              <a:t>Използвани технологии</a:t>
            </a:r>
            <a:endParaRPr lang="bg-BG" sz="4400">
              <a:solidFill>
                <a:schemeClr val="tx1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C783-BDAC-A150-C8C2-487EE728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057786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Git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Външни</a:t>
            </a:r>
            <a:r>
              <a:rPr lang="en-US" dirty="0"/>
              <a:t> </a:t>
            </a:r>
            <a:r>
              <a:rPr lang="en-US" dirty="0" err="1"/>
              <a:t>библиотеки</a:t>
            </a:r>
            <a:r>
              <a:rPr lang="en-US" dirty="0"/>
              <a:t> --&gt;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C70D8EC-9377-E02F-DD6F-B8B7F653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40" y="3380002"/>
            <a:ext cx="7760898" cy="23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2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685D-0945-0FB6-1DF2-4D0CA76B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err="1"/>
              <a:t>Описание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1FDE-596A-17DF-E628-A5F89987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95" y="2308118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Кола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наем</a:t>
            </a:r>
            <a:r>
              <a:rPr lang="en-US" dirty="0">
                <a:ea typeface="+mn-lt"/>
                <a:cs typeface="+mn-lt"/>
              </a:rPr>
              <a:t> (Rent а Car) е </a:t>
            </a:r>
            <a:r>
              <a:rPr lang="en-US" dirty="0" err="1">
                <a:ea typeface="+mn-lt"/>
                <a:cs typeface="+mn-lt"/>
              </a:rPr>
              <a:t>система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която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служи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връзка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между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потребител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компания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отдаване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коли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наем</a:t>
            </a:r>
            <a:r>
              <a:rPr lang="en-US" dirty="0">
                <a:ea typeface="+mn-lt"/>
                <a:cs typeface="+mn-lt"/>
              </a:rPr>
              <a:t> (rent-a-car). </a:t>
            </a:r>
            <a:r>
              <a:rPr lang="en-US" dirty="0" err="1">
                <a:ea typeface="+mn-lt"/>
                <a:cs typeface="+mn-lt"/>
              </a:rPr>
              <a:t>Потребителите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системата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могат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разглеждат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наличните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коли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резервират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конкретна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кола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автопарка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фирмата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Документите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системата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могат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създават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преглеждат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редактират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изтриват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през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потребителския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интерфейс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718191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TM04033917[[fn=Berlin]]_novariants</vt:lpstr>
      <vt:lpstr>Rent_a_car - Project</vt:lpstr>
      <vt:lpstr>Съдържание</vt:lpstr>
      <vt:lpstr>Цели</vt:lpstr>
      <vt:lpstr>Разпределяне на ролите- Мъгърдич</vt:lpstr>
      <vt:lpstr>Разпределяне на ролите- Самуил</vt:lpstr>
      <vt:lpstr>Разпределяне на ролите- Петра</vt:lpstr>
      <vt:lpstr>PowerPoint Presentation</vt:lpstr>
      <vt:lpstr>Използвани технологии</vt:lpstr>
      <vt:lpstr>Описание</vt:lpstr>
      <vt:lpstr>Програмен код на по-важните страници</vt:lpstr>
      <vt:lpstr>PowerPoint Presentation</vt:lpstr>
      <vt:lpstr>PowerPoint Presentation</vt:lpstr>
      <vt:lpstr>PowerPoint Presentation</vt:lpstr>
      <vt:lpstr> Развитие </vt:lpstr>
      <vt:lpstr>Заключение </vt:lpstr>
      <vt:lpstr>Използвана литература  </vt:lpstr>
      <vt:lpstr>Благодаря за вниманието!!!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revision>1470</cp:revision>
  <dcterms:created xsi:type="dcterms:W3CDTF">2023-04-08T08:36:03Z</dcterms:created>
  <dcterms:modified xsi:type="dcterms:W3CDTF">2023-04-08T23:34:44Z</dcterms:modified>
</cp:coreProperties>
</file>