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7" r:id="rId9"/>
    <p:sldId id="266" r:id="rId10"/>
    <p:sldId id="297" r:id="rId11"/>
    <p:sldId id="299" r:id="rId12"/>
    <p:sldId id="265" r:id="rId13"/>
    <p:sldId id="271" r:id="rId14"/>
    <p:sldId id="275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</p:embeddedFont>
    <p:embeddedFont>
      <p:font typeface="Lexend Mega" panose="020B0604020202020204" charset="0"/>
      <p:regular r:id="rId19"/>
      <p:bold r:id="rId20"/>
    </p:embeddedFont>
    <p:embeddedFont>
      <p:font typeface="Mali" panose="020B0604020202020204" charset="-34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6E9"/>
    <a:srgbClr val="E86173"/>
    <a:srgbClr val="08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B282F-3D5B-4D54-BD03-1C3EAD61DF6B}">
  <a:tblStyle styleId="{EE7B282F-3D5B-4D54-BD03-1C3EAD61DF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6" d="100"/>
          <a:sy n="136" d="100"/>
        </p:scale>
        <p:origin x="87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Google Shape;412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5" name="Google Shape;412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3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4" name="Google Shape;4134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Google Shape;4326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7" name="Google Shape;4327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7" name="Google Shape;4457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Google Shape;398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7" name="Google Shape;3987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8" name="Google Shape;4058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Google Shape;4047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Google Shape;412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5" name="Google Shape;412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7" name="Google Shape;4267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8" name="Google Shape;4268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Google Shape;4196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7" name="Google Shape;4197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50" y="-55325"/>
            <a:ext cx="9302896" cy="2325934"/>
          </a:xfrm>
          <a:custGeom>
            <a:avLst/>
            <a:gdLst/>
            <a:ahLst/>
            <a:cxnLst/>
            <a:rect l="l" t="t" r="r" b="b"/>
            <a:pathLst>
              <a:path w="286287" h="85988" extrusionOk="0">
                <a:moveTo>
                  <a:pt x="1" y="0"/>
                </a:moveTo>
                <a:lnTo>
                  <a:pt x="1" y="85987"/>
                </a:lnTo>
                <a:lnTo>
                  <a:pt x="286287" y="85987"/>
                </a:lnTo>
                <a:lnTo>
                  <a:pt x="286287" y="0"/>
                </a:lnTo>
                <a:close/>
              </a:path>
            </a:pathLst>
          </a:custGeom>
          <a:solidFill>
            <a:srgbClr val="95E1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61165" y="1151177"/>
            <a:ext cx="9504463" cy="4106913"/>
          </a:xfrm>
          <a:custGeom>
            <a:avLst/>
            <a:gdLst/>
            <a:ahLst/>
            <a:cxnLst/>
            <a:rect l="l" t="t" r="r" b="b"/>
            <a:pathLst>
              <a:path w="292490" h="136363" extrusionOk="0">
                <a:moveTo>
                  <a:pt x="1" y="0"/>
                </a:moveTo>
                <a:lnTo>
                  <a:pt x="1" y="136362"/>
                </a:lnTo>
                <a:lnTo>
                  <a:pt x="289287" y="136362"/>
                </a:lnTo>
                <a:lnTo>
                  <a:pt x="292490" y="1786"/>
                </a:lnTo>
                <a:lnTo>
                  <a:pt x="267856" y="8287"/>
                </a:lnTo>
                <a:lnTo>
                  <a:pt x="250044" y="7060"/>
                </a:lnTo>
                <a:lnTo>
                  <a:pt x="237959" y="11382"/>
                </a:lnTo>
                <a:lnTo>
                  <a:pt x="226648" y="17431"/>
                </a:lnTo>
                <a:lnTo>
                  <a:pt x="216337" y="17621"/>
                </a:lnTo>
                <a:cubicBezTo>
                  <a:pt x="216174" y="17645"/>
                  <a:pt x="215999" y="17655"/>
                  <a:pt x="215813" y="17655"/>
                </a:cubicBezTo>
                <a:cubicBezTo>
                  <a:pt x="213147" y="17655"/>
                  <a:pt x="208269" y="15419"/>
                  <a:pt x="205431" y="15419"/>
                </a:cubicBezTo>
                <a:cubicBezTo>
                  <a:pt x="204999" y="15277"/>
                  <a:pt x="204527" y="15212"/>
                  <a:pt x="204019" y="15212"/>
                </a:cubicBezTo>
                <a:cubicBezTo>
                  <a:pt x="200086" y="15212"/>
                  <a:pt x="194049" y="19089"/>
                  <a:pt x="188703" y="21145"/>
                </a:cubicBezTo>
                <a:cubicBezTo>
                  <a:pt x="187966" y="21428"/>
                  <a:pt x="187184" y="21547"/>
                  <a:pt x="186374" y="21547"/>
                </a:cubicBezTo>
                <a:cubicBezTo>
                  <a:pt x="182236" y="21547"/>
                  <a:pt x="177376" y="18442"/>
                  <a:pt x="174189" y="18193"/>
                </a:cubicBezTo>
                <a:lnTo>
                  <a:pt x="132232" y="9561"/>
                </a:lnTo>
                <a:lnTo>
                  <a:pt x="115134" y="10692"/>
                </a:lnTo>
                <a:lnTo>
                  <a:pt x="98668" y="11632"/>
                </a:lnTo>
                <a:lnTo>
                  <a:pt x="84845" y="12680"/>
                </a:lnTo>
                <a:lnTo>
                  <a:pt x="73903" y="6013"/>
                </a:lnTo>
                <a:lnTo>
                  <a:pt x="58222" y="5536"/>
                </a:lnTo>
                <a:lnTo>
                  <a:pt x="45852" y="8799"/>
                </a:lnTo>
                <a:lnTo>
                  <a:pt x="34898" y="7549"/>
                </a:lnTo>
                <a:lnTo>
                  <a:pt x="26075" y="2655"/>
                </a:lnTo>
                <a:lnTo>
                  <a:pt x="1" y="0"/>
                </a:lnTo>
                <a:close/>
              </a:path>
            </a:pathLst>
          </a:custGeom>
          <a:solidFill>
            <a:srgbClr val="FFE1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35725" y="1841742"/>
            <a:ext cx="93293" cy="52123"/>
          </a:xfrm>
          <a:custGeom>
            <a:avLst/>
            <a:gdLst/>
            <a:ahLst/>
            <a:cxnLst/>
            <a:rect l="l" t="t" r="r" b="b"/>
            <a:pathLst>
              <a:path w="2871" h="1667" fill="none" extrusionOk="0">
                <a:moveTo>
                  <a:pt x="2822" y="679"/>
                </a:moveTo>
                <a:cubicBezTo>
                  <a:pt x="2870" y="1072"/>
                  <a:pt x="2287" y="1476"/>
                  <a:pt x="1513" y="1584"/>
                </a:cubicBezTo>
                <a:cubicBezTo>
                  <a:pt x="739" y="1667"/>
                  <a:pt x="84" y="1417"/>
                  <a:pt x="36" y="1000"/>
                </a:cubicBezTo>
                <a:cubicBezTo>
                  <a:pt x="1" y="595"/>
                  <a:pt x="572" y="202"/>
                  <a:pt x="1346" y="95"/>
                </a:cubicBezTo>
                <a:cubicBezTo>
                  <a:pt x="2120" y="0"/>
                  <a:pt x="2775" y="262"/>
                  <a:pt x="2822" y="67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34373" y="1916941"/>
            <a:ext cx="54202" cy="29798"/>
          </a:xfrm>
          <a:custGeom>
            <a:avLst/>
            <a:gdLst/>
            <a:ahLst/>
            <a:cxnLst/>
            <a:rect l="l" t="t" r="r" b="b"/>
            <a:pathLst>
              <a:path w="1668" h="953" fill="none" extrusionOk="0">
                <a:moveTo>
                  <a:pt x="1643" y="381"/>
                </a:moveTo>
                <a:cubicBezTo>
                  <a:pt x="1667" y="619"/>
                  <a:pt x="1334" y="845"/>
                  <a:pt x="881" y="905"/>
                </a:cubicBezTo>
                <a:cubicBezTo>
                  <a:pt x="441" y="953"/>
                  <a:pt x="48" y="798"/>
                  <a:pt x="36" y="572"/>
                </a:cubicBezTo>
                <a:cubicBezTo>
                  <a:pt x="0" y="334"/>
                  <a:pt x="346" y="119"/>
                  <a:pt x="786" y="60"/>
                </a:cubicBezTo>
                <a:cubicBezTo>
                  <a:pt x="1227" y="0"/>
                  <a:pt x="1608" y="143"/>
                  <a:pt x="1643" y="38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8339" y="2095635"/>
            <a:ext cx="54202" cy="29423"/>
          </a:xfrm>
          <a:custGeom>
            <a:avLst/>
            <a:gdLst/>
            <a:ahLst/>
            <a:cxnLst/>
            <a:rect l="l" t="t" r="r" b="b"/>
            <a:pathLst>
              <a:path w="1668" h="941" fill="none" extrusionOk="0">
                <a:moveTo>
                  <a:pt x="1644" y="381"/>
                </a:moveTo>
                <a:cubicBezTo>
                  <a:pt x="1668" y="619"/>
                  <a:pt x="1334" y="845"/>
                  <a:pt x="882" y="905"/>
                </a:cubicBezTo>
                <a:cubicBezTo>
                  <a:pt x="441" y="941"/>
                  <a:pt x="49" y="798"/>
                  <a:pt x="37" y="572"/>
                </a:cubicBezTo>
                <a:cubicBezTo>
                  <a:pt x="1" y="333"/>
                  <a:pt x="346" y="107"/>
                  <a:pt x="799" y="48"/>
                </a:cubicBezTo>
                <a:cubicBezTo>
                  <a:pt x="1239" y="0"/>
                  <a:pt x="1608" y="143"/>
                  <a:pt x="1644" y="38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1366" y="1995860"/>
            <a:ext cx="61935" cy="34644"/>
          </a:xfrm>
          <a:custGeom>
            <a:avLst/>
            <a:gdLst/>
            <a:ahLst/>
            <a:cxnLst/>
            <a:rect l="l" t="t" r="r" b="b"/>
            <a:pathLst>
              <a:path w="1906" h="1108" fill="none" extrusionOk="0">
                <a:moveTo>
                  <a:pt x="1882" y="453"/>
                </a:moveTo>
                <a:cubicBezTo>
                  <a:pt x="1906" y="715"/>
                  <a:pt x="1525" y="988"/>
                  <a:pt x="1013" y="1048"/>
                </a:cubicBezTo>
                <a:cubicBezTo>
                  <a:pt x="513" y="1108"/>
                  <a:pt x="60" y="929"/>
                  <a:pt x="36" y="655"/>
                </a:cubicBezTo>
                <a:cubicBezTo>
                  <a:pt x="1" y="393"/>
                  <a:pt x="394" y="119"/>
                  <a:pt x="894" y="60"/>
                </a:cubicBezTo>
                <a:cubicBezTo>
                  <a:pt x="1406" y="0"/>
                  <a:pt x="1846" y="179"/>
                  <a:pt x="1882" y="453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22558" y="2489105"/>
            <a:ext cx="74706" cy="40992"/>
          </a:xfrm>
          <a:custGeom>
            <a:avLst/>
            <a:gdLst/>
            <a:ahLst/>
            <a:cxnLst/>
            <a:rect l="l" t="t" r="r" b="b"/>
            <a:pathLst>
              <a:path w="2299" h="1311" fill="none" extrusionOk="0">
                <a:moveTo>
                  <a:pt x="2251" y="525"/>
                </a:moveTo>
                <a:cubicBezTo>
                  <a:pt x="2298" y="846"/>
                  <a:pt x="1822" y="1156"/>
                  <a:pt x="1227" y="1239"/>
                </a:cubicBezTo>
                <a:cubicBezTo>
                  <a:pt x="619" y="1311"/>
                  <a:pt x="96" y="1108"/>
                  <a:pt x="48" y="775"/>
                </a:cubicBezTo>
                <a:cubicBezTo>
                  <a:pt x="0" y="442"/>
                  <a:pt x="477" y="132"/>
                  <a:pt x="1072" y="61"/>
                </a:cubicBezTo>
                <a:cubicBezTo>
                  <a:pt x="1691" y="1"/>
                  <a:pt x="2215" y="191"/>
                  <a:pt x="2251" y="52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544070" y="2307065"/>
            <a:ext cx="74706" cy="40992"/>
          </a:xfrm>
          <a:custGeom>
            <a:avLst/>
            <a:gdLst/>
            <a:ahLst/>
            <a:cxnLst/>
            <a:rect l="l" t="t" r="r" b="b"/>
            <a:pathLst>
              <a:path w="2299" h="1311" fill="none" extrusionOk="0">
                <a:moveTo>
                  <a:pt x="2251" y="525"/>
                </a:moveTo>
                <a:cubicBezTo>
                  <a:pt x="2299" y="858"/>
                  <a:pt x="1811" y="1168"/>
                  <a:pt x="1215" y="1239"/>
                </a:cubicBezTo>
                <a:cubicBezTo>
                  <a:pt x="608" y="1311"/>
                  <a:pt x="96" y="1108"/>
                  <a:pt x="49" y="775"/>
                </a:cubicBezTo>
                <a:cubicBezTo>
                  <a:pt x="1" y="453"/>
                  <a:pt x="477" y="132"/>
                  <a:pt x="1073" y="60"/>
                </a:cubicBezTo>
                <a:cubicBezTo>
                  <a:pt x="1680" y="1"/>
                  <a:pt x="2204" y="215"/>
                  <a:pt x="2251" y="52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91064" y="1968313"/>
            <a:ext cx="65802" cy="36864"/>
          </a:xfrm>
          <a:custGeom>
            <a:avLst/>
            <a:gdLst/>
            <a:ahLst/>
            <a:cxnLst/>
            <a:rect l="l" t="t" r="r" b="b"/>
            <a:pathLst>
              <a:path w="2025" h="1179" fill="none" extrusionOk="0">
                <a:moveTo>
                  <a:pt x="2001" y="476"/>
                </a:moveTo>
                <a:cubicBezTo>
                  <a:pt x="2024" y="762"/>
                  <a:pt x="1631" y="1048"/>
                  <a:pt x="1072" y="1119"/>
                </a:cubicBezTo>
                <a:cubicBezTo>
                  <a:pt x="536" y="1179"/>
                  <a:pt x="60" y="1000"/>
                  <a:pt x="36" y="715"/>
                </a:cubicBezTo>
                <a:cubicBezTo>
                  <a:pt x="0" y="441"/>
                  <a:pt x="405" y="155"/>
                  <a:pt x="953" y="84"/>
                </a:cubicBezTo>
                <a:cubicBezTo>
                  <a:pt x="1512" y="0"/>
                  <a:pt x="1965" y="203"/>
                  <a:pt x="2001" y="476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32561" y="2307816"/>
            <a:ext cx="88256" cy="48809"/>
          </a:xfrm>
          <a:custGeom>
            <a:avLst/>
            <a:gdLst/>
            <a:ahLst/>
            <a:cxnLst/>
            <a:rect l="l" t="t" r="r" b="b"/>
            <a:pathLst>
              <a:path w="2716" h="1561" fill="none" extrusionOk="0">
                <a:moveTo>
                  <a:pt x="2680" y="632"/>
                </a:moveTo>
                <a:cubicBezTo>
                  <a:pt x="2716" y="1025"/>
                  <a:pt x="2168" y="1406"/>
                  <a:pt x="1442" y="1489"/>
                </a:cubicBezTo>
                <a:cubicBezTo>
                  <a:pt x="715" y="1560"/>
                  <a:pt x="84" y="1322"/>
                  <a:pt x="37" y="929"/>
                </a:cubicBezTo>
                <a:cubicBezTo>
                  <a:pt x="1" y="548"/>
                  <a:pt x="549" y="155"/>
                  <a:pt x="1275" y="84"/>
                </a:cubicBezTo>
                <a:cubicBezTo>
                  <a:pt x="1989" y="1"/>
                  <a:pt x="2632" y="251"/>
                  <a:pt x="2680" y="632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430469" y="2359939"/>
            <a:ext cx="63073" cy="34644"/>
          </a:xfrm>
          <a:custGeom>
            <a:avLst/>
            <a:gdLst/>
            <a:ahLst/>
            <a:cxnLst/>
            <a:rect l="l" t="t" r="r" b="b"/>
            <a:pathLst>
              <a:path w="1941" h="1108" fill="none" extrusionOk="0">
                <a:moveTo>
                  <a:pt x="1905" y="441"/>
                </a:moveTo>
                <a:cubicBezTo>
                  <a:pt x="1941" y="715"/>
                  <a:pt x="1548" y="989"/>
                  <a:pt x="1024" y="1048"/>
                </a:cubicBezTo>
                <a:cubicBezTo>
                  <a:pt x="512" y="1108"/>
                  <a:pt x="72" y="929"/>
                  <a:pt x="36" y="667"/>
                </a:cubicBezTo>
                <a:cubicBezTo>
                  <a:pt x="0" y="393"/>
                  <a:pt x="393" y="120"/>
                  <a:pt x="917" y="60"/>
                </a:cubicBezTo>
                <a:cubicBezTo>
                  <a:pt x="1429" y="1"/>
                  <a:pt x="1881" y="179"/>
                  <a:pt x="1905" y="44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365738" y="2482726"/>
            <a:ext cx="29440" cy="27046"/>
          </a:xfrm>
          <a:custGeom>
            <a:avLst/>
            <a:gdLst/>
            <a:ahLst/>
            <a:cxnLst/>
            <a:rect l="l" t="t" r="r" b="b"/>
            <a:pathLst>
              <a:path w="906" h="865" extrusionOk="0">
                <a:moveTo>
                  <a:pt x="450" y="0"/>
                </a:moveTo>
                <a:cubicBezTo>
                  <a:pt x="435" y="0"/>
                  <a:pt x="420" y="1"/>
                  <a:pt x="405" y="3"/>
                </a:cubicBezTo>
                <a:cubicBezTo>
                  <a:pt x="167" y="14"/>
                  <a:pt x="0" y="241"/>
                  <a:pt x="12" y="479"/>
                </a:cubicBezTo>
                <a:cubicBezTo>
                  <a:pt x="23" y="696"/>
                  <a:pt x="213" y="864"/>
                  <a:pt x="427" y="864"/>
                </a:cubicBezTo>
                <a:cubicBezTo>
                  <a:pt x="447" y="864"/>
                  <a:pt x="468" y="863"/>
                  <a:pt x="488" y="860"/>
                </a:cubicBezTo>
                <a:cubicBezTo>
                  <a:pt x="726" y="848"/>
                  <a:pt x="905" y="622"/>
                  <a:pt x="881" y="384"/>
                </a:cubicBezTo>
                <a:cubicBezTo>
                  <a:pt x="848" y="161"/>
                  <a:pt x="668" y="0"/>
                  <a:pt x="4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066005" y="1816760"/>
            <a:ext cx="27881" cy="25139"/>
          </a:xfrm>
          <a:custGeom>
            <a:avLst/>
            <a:gdLst/>
            <a:ahLst/>
            <a:cxnLst/>
            <a:rect l="l" t="t" r="r" b="b"/>
            <a:pathLst>
              <a:path w="858" h="804" extrusionOk="0">
                <a:moveTo>
                  <a:pt x="406" y="1"/>
                </a:moveTo>
                <a:cubicBezTo>
                  <a:pt x="398" y="1"/>
                  <a:pt x="390" y="1"/>
                  <a:pt x="381" y="1"/>
                </a:cubicBezTo>
                <a:cubicBezTo>
                  <a:pt x="167" y="25"/>
                  <a:pt x="0" y="228"/>
                  <a:pt x="24" y="442"/>
                </a:cubicBezTo>
                <a:cubicBezTo>
                  <a:pt x="57" y="647"/>
                  <a:pt x="217" y="804"/>
                  <a:pt x="416" y="804"/>
                </a:cubicBezTo>
                <a:cubicBezTo>
                  <a:pt x="436" y="804"/>
                  <a:pt x="456" y="802"/>
                  <a:pt x="477" y="799"/>
                </a:cubicBezTo>
                <a:cubicBezTo>
                  <a:pt x="703" y="775"/>
                  <a:pt x="858" y="585"/>
                  <a:pt x="834" y="359"/>
                </a:cubicBezTo>
                <a:cubicBezTo>
                  <a:pt x="799" y="152"/>
                  <a:pt x="621" y="1"/>
                  <a:pt x="4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069741" y="2146569"/>
            <a:ext cx="43381" cy="39366"/>
          </a:xfrm>
          <a:custGeom>
            <a:avLst/>
            <a:gdLst/>
            <a:ahLst/>
            <a:cxnLst/>
            <a:rect l="l" t="t" r="r" b="b"/>
            <a:pathLst>
              <a:path w="1335" h="1259" extrusionOk="0">
                <a:moveTo>
                  <a:pt x="648" y="1"/>
                </a:moveTo>
                <a:cubicBezTo>
                  <a:pt x="631" y="1"/>
                  <a:pt x="613" y="1"/>
                  <a:pt x="596" y="2"/>
                </a:cubicBezTo>
                <a:cubicBezTo>
                  <a:pt x="251" y="50"/>
                  <a:pt x="1" y="359"/>
                  <a:pt x="37" y="705"/>
                </a:cubicBezTo>
                <a:cubicBezTo>
                  <a:pt x="80" y="1022"/>
                  <a:pt x="345" y="1258"/>
                  <a:pt x="655" y="1258"/>
                </a:cubicBezTo>
                <a:cubicBezTo>
                  <a:pt x="682" y="1258"/>
                  <a:pt x="711" y="1256"/>
                  <a:pt x="739" y="1252"/>
                </a:cubicBezTo>
                <a:cubicBezTo>
                  <a:pt x="1084" y="1205"/>
                  <a:pt x="1334" y="895"/>
                  <a:pt x="1287" y="550"/>
                </a:cubicBezTo>
                <a:cubicBezTo>
                  <a:pt x="1264" y="221"/>
                  <a:pt x="983" y="1"/>
                  <a:pt x="6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956139" y="2323450"/>
            <a:ext cx="30188" cy="27297"/>
          </a:xfrm>
          <a:custGeom>
            <a:avLst/>
            <a:gdLst/>
            <a:ahLst/>
            <a:cxnLst/>
            <a:rect l="l" t="t" r="r" b="b"/>
            <a:pathLst>
              <a:path w="929" h="873" extrusionOk="0">
                <a:moveTo>
                  <a:pt x="440" y="0"/>
                </a:moveTo>
                <a:cubicBezTo>
                  <a:pt x="432" y="0"/>
                  <a:pt x="424" y="0"/>
                  <a:pt x="417" y="1"/>
                </a:cubicBezTo>
                <a:cubicBezTo>
                  <a:pt x="179" y="36"/>
                  <a:pt x="0" y="239"/>
                  <a:pt x="36" y="477"/>
                </a:cubicBezTo>
                <a:cubicBezTo>
                  <a:pt x="58" y="701"/>
                  <a:pt x="249" y="872"/>
                  <a:pt x="469" y="872"/>
                </a:cubicBezTo>
                <a:cubicBezTo>
                  <a:pt x="484" y="872"/>
                  <a:pt x="498" y="871"/>
                  <a:pt x="512" y="870"/>
                </a:cubicBezTo>
                <a:cubicBezTo>
                  <a:pt x="750" y="834"/>
                  <a:pt x="929" y="632"/>
                  <a:pt x="893" y="394"/>
                </a:cubicBezTo>
                <a:cubicBezTo>
                  <a:pt x="870" y="164"/>
                  <a:pt x="658" y="0"/>
                  <a:pt x="4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7376" y="1818980"/>
            <a:ext cx="43381" cy="39335"/>
          </a:xfrm>
          <a:custGeom>
            <a:avLst/>
            <a:gdLst/>
            <a:ahLst/>
            <a:cxnLst/>
            <a:rect l="l" t="t" r="r" b="b"/>
            <a:pathLst>
              <a:path w="1335" h="1258" extrusionOk="0">
                <a:moveTo>
                  <a:pt x="644" y="0"/>
                </a:moveTo>
                <a:cubicBezTo>
                  <a:pt x="628" y="0"/>
                  <a:pt x="612" y="1"/>
                  <a:pt x="596" y="2"/>
                </a:cubicBezTo>
                <a:cubicBezTo>
                  <a:pt x="251" y="49"/>
                  <a:pt x="1" y="359"/>
                  <a:pt x="49" y="704"/>
                </a:cubicBezTo>
                <a:cubicBezTo>
                  <a:pt x="81" y="1021"/>
                  <a:pt x="355" y="1258"/>
                  <a:pt x="657" y="1258"/>
                </a:cubicBezTo>
                <a:cubicBezTo>
                  <a:pt x="684" y="1258"/>
                  <a:pt x="712" y="1256"/>
                  <a:pt x="739" y="1252"/>
                </a:cubicBezTo>
                <a:cubicBezTo>
                  <a:pt x="1084" y="1204"/>
                  <a:pt x="1334" y="895"/>
                  <a:pt x="1299" y="549"/>
                </a:cubicBezTo>
                <a:cubicBezTo>
                  <a:pt x="1253" y="231"/>
                  <a:pt x="970" y="0"/>
                  <a:pt x="6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479991" y="2131686"/>
            <a:ext cx="43348" cy="39335"/>
          </a:xfrm>
          <a:custGeom>
            <a:avLst/>
            <a:gdLst/>
            <a:ahLst/>
            <a:cxnLst/>
            <a:rect l="l" t="t" r="r" b="b"/>
            <a:pathLst>
              <a:path w="1334" h="1258" extrusionOk="0">
                <a:moveTo>
                  <a:pt x="645" y="0"/>
                </a:moveTo>
                <a:cubicBezTo>
                  <a:pt x="628" y="0"/>
                  <a:pt x="612" y="1"/>
                  <a:pt x="595" y="2"/>
                </a:cubicBezTo>
                <a:cubicBezTo>
                  <a:pt x="250" y="50"/>
                  <a:pt x="0" y="359"/>
                  <a:pt x="48" y="704"/>
                </a:cubicBezTo>
                <a:cubicBezTo>
                  <a:pt x="81" y="1021"/>
                  <a:pt x="354" y="1258"/>
                  <a:pt x="656" y="1258"/>
                </a:cubicBezTo>
                <a:cubicBezTo>
                  <a:pt x="684" y="1258"/>
                  <a:pt x="711" y="1256"/>
                  <a:pt x="738" y="1252"/>
                </a:cubicBezTo>
                <a:cubicBezTo>
                  <a:pt x="1084" y="1205"/>
                  <a:pt x="1334" y="895"/>
                  <a:pt x="1298" y="550"/>
                </a:cubicBezTo>
                <a:cubicBezTo>
                  <a:pt x="1264" y="232"/>
                  <a:pt x="981" y="0"/>
                  <a:pt x="6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472516" y="1793903"/>
            <a:ext cx="27101" cy="24170"/>
          </a:xfrm>
          <a:custGeom>
            <a:avLst/>
            <a:gdLst/>
            <a:ahLst/>
            <a:cxnLst/>
            <a:rect l="l" t="t" r="r" b="b"/>
            <a:pathLst>
              <a:path w="834" h="773" extrusionOk="0">
                <a:moveTo>
                  <a:pt x="431" y="1"/>
                </a:moveTo>
                <a:cubicBezTo>
                  <a:pt x="411" y="1"/>
                  <a:pt x="390" y="3"/>
                  <a:pt x="369" y="6"/>
                </a:cubicBezTo>
                <a:cubicBezTo>
                  <a:pt x="167" y="30"/>
                  <a:pt x="0" y="220"/>
                  <a:pt x="36" y="435"/>
                </a:cubicBezTo>
                <a:cubicBezTo>
                  <a:pt x="58" y="619"/>
                  <a:pt x="217" y="773"/>
                  <a:pt x="406" y="773"/>
                </a:cubicBezTo>
                <a:cubicBezTo>
                  <a:pt x="426" y="773"/>
                  <a:pt x="445" y="771"/>
                  <a:pt x="465" y="768"/>
                </a:cubicBezTo>
                <a:cubicBezTo>
                  <a:pt x="667" y="744"/>
                  <a:pt x="834" y="554"/>
                  <a:pt x="810" y="339"/>
                </a:cubicBezTo>
                <a:cubicBezTo>
                  <a:pt x="778" y="146"/>
                  <a:pt x="619" y="1"/>
                  <a:pt x="4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327426" y="1752286"/>
            <a:ext cx="43738" cy="39397"/>
          </a:xfrm>
          <a:custGeom>
            <a:avLst/>
            <a:gdLst/>
            <a:ahLst/>
            <a:cxnLst/>
            <a:rect l="l" t="t" r="r" b="b"/>
            <a:pathLst>
              <a:path w="1346" h="1260" extrusionOk="0">
                <a:moveTo>
                  <a:pt x="661" y="0"/>
                </a:moveTo>
                <a:cubicBezTo>
                  <a:pt x="640" y="0"/>
                  <a:pt x="618" y="1"/>
                  <a:pt x="596" y="4"/>
                </a:cubicBezTo>
                <a:cubicBezTo>
                  <a:pt x="250" y="51"/>
                  <a:pt x="0" y="361"/>
                  <a:pt x="48" y="706"/>
                </a:cubicBezTo>
                <a:cubicBezTo>
                  <a:pt x="92" y="1023"/>
                  <a:pt x="356" y="1260"/>
                  <a:pt x="666" y="1260"/>
                </a:cubicBezTo>
                <a:cubicBezTo>
                  <a:pt x="694" y="1260"/>
                  <a:pt x="722" y="1258"/>
                  <a:pt x="751" y="1254"/>
                </a:cubicBezTo>
                <a:cubicBezTo>
                  <a:pt x="1084" y="1206"/>
                  <a:pt x="1346" y="897"/>
                  <a:pt x="1298" y="563"/>
                </a:cubicBezTo>
                <a:cubicBezTo>
                  <a:pt x="1254" y="240"/>
                  <a:pt x="980" y="0"/>
                  <a:pt x="6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05852" y="1724458"/>
            <a:ext cx="94430" cy="54749"/>
          </a:xfrm>
          <a:custGeom>
            <a:avLst/>
            <a:gdLst/>
            <a:ahLst/>
            <a:cxnLst/>
            <a:rect l="l" t="t" r="r" b="b"/>
            <a:pathLst>
              <a:path w="2906" h="1751" fill="none" extrusionOk="0">
                <a:moveTo>
                  <a:pt x="84" y="1120"/>
                </a:moveTo>
                <a:cubicBezTo>
                  <a:pt x="1" y="715"/>
                  <a:pt x="572" y="274"/>
                  <a:pt x="1334" y="143"/>
                </a:cubicBezTo>
                <a:cubicBezTo>
                  <a:pt x="2084" y="1"/>
                  <a:pt x="2775" y="227"/>
                  <a:pt x="2835" y="632"/>
                </a:cubicBezTo>
                <a:cubicBezTo>
                  <a:pt x="2906" y="1036"/>
                  <a:pt x="2346" y="1477"/>
                  <a:pt x="1584" y="1608"/>
                </a:cubicBezTo>
                <a:cubicBezTo>
                  <a:pt x="834" y="1751"/>
                  <a:pt x="156" y="1525"/>
                  <a:pt x="84" y="1120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942819" y="1665644"/>
            <a:ext cx="54592" cy="30924"/>
          </a:xfrm>
          <a:custGeom>
            <a:avLst/>
            <a:gdLst/>
            <a:ahLst/>
            <a:cxnLst/>
            <a:rect l="l" t="t" r="r" b="b"/>
            <a:pathLst>
              <a:path w="1680" h="989" fill="none" extrusionOk="0">
                <a:moveTo>
                  <a:pt x="48" y="631"/>
                </a:moveTo>
                <a:cubicBezTo>
                  <a:pt x="1" y="393"/>
                  <a:pt x="334" y="143"/>
                  <a:pt x="763" y="72"/>
                </a:cubicBezTo>
                <a:cubicBezTo>
                  <a:pt x="1203" y="0"/>
                  <a:pt x="1596" y="119"/>
                  <a:pt x="1644" y="358"/>
                </a:cubicBezTo>
                <a:cubicBezTo>
                  <a:pt x="1679" y="596"/>
                  <a:pt x="1358" y="846"/>
                  <a:pt x="929" y="917"/>
                </a:cubicBezTo>
                <a:cubicBezTo>
                  <a:pt x="477" y="989"/>
                  <a:pt x="96" y="870"/>
                  <a:pt x="48" y="63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077347" y="1670490"/>
            <a:ext cx="54592" cy="31299"/>
          </a:xfrm>
          <a:custGeom>
            <a:avLst/>
            <a:gdLst/>
            <a:ahLst/>
            <a:cxnLst/>
            <a:rect l="l" t="t" r="r" b="b"/>
            <a:pathLst>
              <a:path w="1680" h="1001" fill="none" extrusionOk="0">
                <a:moveTo>
                  <a:pt x="36" y="643"/>
                </a:moveTo>
                <a:cubicBezTo>
                  <a:pt x="0" y="405"/>
                  <a:pt x="322" y="155"/>
                  <a:pt x="751" y="84"/>
                </a:cubicBezTo>
                <a:cubicBezTo>
                  <a:pt x="1203" y="0"/>
                  <a:pt x="1584" y="119"/>
                  <a:pt x="1632" y="357"/>
                </a:cubicBezTo>
                <a:cubicBezTo>
                  <a:pt x="1679" y="596"/>
                  <a:pt x="1346" y="846"/>
                  <a:pt x="917" y="929"/>
                </a:cubicBezTo>
                <a:cubicBezTo>
                  <a:pt x="477" y="1000"/>
                  <a:pt x="84" y="869"/>
                  <a:pt x="36" y="643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237026" y="1798906"/>
            <a:ext cx="54949" cy="31299"/>
          </a:xfrm>
          <a:custGeom>
            <a:avLst/>
            <a:gdLst/>
            <a:ahLst/>
            <a:cxnLst/>
            <a:rect l="l" t="t" r="r" b="b"/>
            <a:pathLst>
              <a:path w="1691" h="1001" fill="none" extrusionOk="0">
                <a:moveTo>
                  <a:pt x="48" y="644"/>
                </a:moveTo>
                <a:cubicBezTo>
                  <a:pt x="0" y="406"/>
                  <a:pt x="333" y="156"/>
                  <a:pt x="762" y="84"/>
                </a:cubicBezTo>
                <a:cubicBezTo>
                  <a:pt x="1214" y="1"/>
                  <a:pt x="1595" y="120"/>
                  <a:pt x="1643" y="358"/>
                </a:cubicBezTo>
                <a:cubicBezTo>
                  <a:pt x="1691" y="596"/>
                  <a:pt x="1357" y="858"/>
                  <a:pt x="929" y="930"/>
                </a:cubicBezTo>
                <a:cubicBezTo>
                  <a:pt x="476" y="1001"/>
                  <a:pt x="95" y="882"/>
                  <a:pt x="48" y="644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975215" y="1732650"/>
            <a:ext cx="62683" cy="36145"/>
          </a:xfrm>
          <a:custGeom>
            <a:avLst/>
            <a:gdLst/>
            <a:ahLst/>
            <a:cxnLst/>
            <a:rect l="l" t="t" r="r" b="b"/>
            <a:pathLst>
              <a:path w="1929" h="1156" fill="none" extrusionOk="0">
                <a:moveTo>
                  <a:pt x="48" y="739"/>
                </a:moveTo>
                <a:cubicBezTo>
                  <a:pt x="0" y="477"/>
                  <a:pt x="369" y="179"/>
                  <a:pt x="881" y="84"/>
                </a:cubicBezTo>
                <a:cubicBezTo>
                  <a:pt x="1381" y="1"/>
                  <a:pt x="1834" y="143"/>
                  <a:pt x="1893" y="417"/>
                </a:cubicBezTo>
                <a:cubicBezTo>
                  <a:pt x="1929" y="679"/>
                  <a:pt x="1560" y="977"/>
                  <a:pt x="1060" y="1072"/>
                </a:cubicBezTo>
                <a:cubicBezTo>
                  <a:pt x="548" y="1155"/>
                  <a:pt x="107" y="1024"/>
                  <a:pt x="48" y="739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420395" y="2131373"/>
            <a:ext cx="74706" cy="42836"/>
          </a:xfrm>
          <a:custGeom>
            <a:avLst/>
            <a:gdLst/>
            <a:ahLst/>
            <a:cxnLst/>
            <a:rect l="l" t="t" r="r" b="b"/>
            <a:pathLst>
              <a:path w="2299" h="1370" fill="none" extrusionOk="0">
                <a:moveTo>
                  <a:pt x="60" y="881"/>
                </a:moveTo>
                <a:cubicBezTo>
                  <a:pt x="1" y="548"/>
                  <a:pt x="441" y="203"/>
                  <a:pt x="1036" y="95"/>
                </a:cubicBezTo>
                <a:cubicBezTo>
                  <a:pt x="1656" y="0"/>
                  <a:pt x="2191" y="155"/>
                  <a:pt x="2227" y="488"/>
                </a:cubicBezTo>
                <a:cubicBezTo>
                  <a:pt x="2299" y="822"/>
                  <a:pt x="1846" y="1155"/>
                  <a:pt x="1251" y="1262"/>
                </a:cubicBezTo>
                <a:cubicBezTo>
                  <a:pt x="655" y="1369"/>
                  <a:pt x="120" y="1191"/>
                  <a:pt x="60" y="88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870222" y="2671551"/>
            <a:ext cx="74706" cy="42836"/>
          </a:xfrm>
          <a:custGeom>
            <a:avLst/>
            <a:gdLst/>
            <a:ahLst/>
            <a:cxnLst/>
            <a:rect l="l" t="t" r="r" b="b"/>
            <a:pathLst>
              <a:path w="2299" h="1370" fill="none" extrusionOk="0">
                <a:moveTo>
                  <a:pt x="60" y="881"/>
                </a:moveTo>
                <a:cubicBezTo>
                  <a:pt x="1" y="548"/>
                  <a:pt x="441" y="214"/>
                  <a:pt x="1049" y="107"/>
                </a:cubicBezTo>
                <a:cubicBezTo>
                  <a:pt x="1668" y="0"/>
                  <a:pt x="2204" y="167"/>
                  <a:pt x="2239" y="488"/>
                </a:cubicBezTo>
                <a:cubicBezTo>
                  <a:pt x="2299" y="822"/>
                  <a:pt x="1858" y="1167"/>
                  <a:pt x="1263" y="1262"/>
                </a:cubicBezTo>
                <a:cubicBezTo>
                  <a:pt x="656" y="1369"/>
                  <a:pt x="120" y="1203"/>
                  <a:pt x="60" y="88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771050" y="1616116"/>
            <a:ext cx="66582" cy="37646"/>
          </a:xfrm>
          <a:custGeom>
            <a:avLst/>
            <a:gdLst/>
            <a:ahLst/>
            <a:cxnLst/>
            <a:rect l="l" t="t" r="r" b="b"/>
            <a:pathLst>
              <a:path w="2049" h="1204" fill="none" extrusionOk="0">
                <a:moveTo>
                  <a:pt x="48" y="775"/>
                </a:moveTo>
                <a:cubicBezTo>
                  <a:pt x="0" y="489"/>
                  <a:pt x="393" y="179"/>
                  <a:pt x="929" y="96"/>
                </a:cubicBezTo>
                <a:cubicBezTo>
                  <a:pt x="1465" y="1"/>
                  <a:pt x="1941" y="156"/>
                  <a:pt x="2001" y="430"/>
                </a:cubicBezTo>
                <a:cubicBezTo>
                  <a:pt x="2048" y="715"/>
                  <a:pt x="1655" y="1025"/>
                  <a:pt x="1120" y="1120"/>
                </a:cubicBezTo>
                <a:cubicBezTo>
                  <a:pt x="584" y="1203"/>
                  <a:pt x="107" y="1072"/>
                  <a:pt x="48" y="775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892028" y="1677838"/>
            <a:ext cx="28661" cy="25139"/>
          </a:xfrm>
          <a:custGeom>
            <a:avLst/>
            <a:gdLst/>
            <a:ahLst/>
            <a:cxnLst/>
            <a:rect l="l" t="t" r="r" b="b"/>
            <a:pathLst>
              <a:path w="882" h="804" extrusionOk="0">
                <a:moveTo>
                  <a:pt x="422" y="1"/>
                </a:moveTo>
                <a:cubicBezTo>
                  <a:pt x="405" y="1"/>
                  <a:pt x="387" y="1"/>
                  <a:pt x="369" y="3"/>
                </a:cubicBezTo>
                <a:cubicBezTo>
                  <a:pt x="143" y="39"/>
                  <a:pt x="0" y="241"/>
                  <a:pt x="48" y="468"/>
                </a:cubicBezTo>
                <a:cubicBezTo>
                  <a:pt x="70" y="676"/>
                  <a:pt x="254" y="804"/>
                  <a:pt x="450" y="804"/>
                </a:cubicBezTo>
                <a:cubicBezTo>
                  <a:pt x="467" y="804"/>
                  <a:pt x="484" y="803"/>
                  <a:pt x="500" y="801"/>
                </a:cubicBezTo>
                <a:cubicBezTo>
                  <a:pt x="727" y="765"/>
                  <a:pt x="881" y="563"/>
                  <a:pt x="834" y="337"/>
                </a:cubicBezTo>
                <a:cubicBezTo>
                  <a:pt x="801" y="128"/>
                  <a:pt x="626" y="1"/>
                  <a:pt x="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396545" y="1653074"/>
            <a:ext cx="43738" cy="39335"/>
          </a:xfrm>
          <a:custGeom>
            <a:avLst/>
            <a:gdLst/>
            <a:ahLst/>
            <a:cxnLst/>
            <a:rect l="l" t="t" r="r" b="b"/>
            <a:pathLst>
              <a:path w="1346" h="1258" extrusionOk="0">
                <a:moveTo>
                  <a:pt x="670" y="0"/>
                </a:moveTo>
                <a:cubicBezTo>
                  <a:pt x="634" y="0"/>
                  <a:pt x="597" y="3"/>
                  <a:pt x="560" y="10"/>
                </a:cubicBezTo>
                <a:cubicBezTo>
                  <a:pt x="214" y="69"/>
                  <a:pt x="0" y="402"/>
                  <a:pt x="60" y="736"/>
                </a:cubicBezTo>
                <a:cubicBezTo>
                  <a:pt x="123" y="1044"/>
                  <a:pt x="377" y="1257"/>
                  <a:pt x="676" y="1257"/>
                </a:cubicBezTo>
                <a:cubicBezTo>
                  <a:pt x="712" y="1257"/>
                  <a:pt x="749" y="1254"/>
                  <a:pt x="786" y="1248"/>
                </a:cubicBezTo>
                <a:cubicBezTo>
                  <a:pt x="1131" y="1188"/>
                  <a:pt x="1345" y="855"/>
                  <a:pt x="1286" y="521"/>
                </a:cubicBezTo>
                <a:cubicBezTo>
                  <a:pt x="1233" y="213"/>
                  <a:pt x="971" y="0"/>
                  <a:pt x="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992501" y="2062553"/>
            <a:ext cx="44128" cy="39335"/>
          </a:xfrm>
          <a:custGeom>
            <a:avLst/>
            <a:gdLst/>
            <a:ahLst/>
            <a:cxnLst/>
            <a:rect l="l" t="t" r="r" b="b"/>
            <a:pathLst>
              <a:path w="1358" h="1258" extrusionOk="0">
                <a:moveTo>
                  <a:pt x="671" y="1"/>
                </a:moveTo>
                <a:cubicBezTo>
                  <a:pt x="634" y="1"/>
                  <a:pt x="597" y="4"/>
                  <a:pt x="560" y="10"/>
                </a:cubicBezTo>
                <a:cubicBezTo>
                  <a:pt x="215" y="70"/>
                  <a:pt x="0" y="403"/>
                  <a:pt x="60" y="737"/>
                </a:cubicBezTo>
                <a:cubicBezTo>
                  <a:pt x="113" y="1035"/>
                  <a:pt x="367" y="1258"/>
                  <a:pt x="677" y="1258"/>
                </a:cubicBezTo>
                <a:cubicBezTo>
                  <a:pt x="713" y="1258"/>
                  <a:pt x="749" y="1255"/>
                  <a:pt x="786" y="1249"/>
                </a:cubicBezTo>
                <a:cubicBezTo>
                  <a:pt x="1131" y="1189"/>
                  <a:pt x="1358" y="856"/>
                  <a:pt x="1298" y="510"/>
                </a:cubicBezTo>
                <a:cubicBezTo>
                  <a:pt x="1245" y="213"/>
                  <a:pt x="974" y="1"/>
                  <a:pt x="6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999845" y="1866694"/>
            <a:ext cx="45298" cy="39084"/>
          </a:xfrm>
          <a:custGeom>
            <a:avLst/>
            <a:gdLst/>
            <a:ahLst/>
            <a:cxnLst/>
            <a:rect l="l" t="t" r="r" b="b"/>
            <a:pathLst>
              <a:path w="1394" h="1250" extrusionOk="0">
                <a:moveTo>
                  <a:pt x="704" y="0"/>
                </a:moveTo>
                <a:cubicBezTo>
                  <a:pt x="649" y="0"/>
                  <a:pt x="592" y="8"/>
                  <a:pt x="536" y="24"/>
                </a:cubicBezTo>
                <a:cubicBezTo>
                  <a:pt x="203" y="107"/>
                  <a:pt x="1" y="452"/>
                  <a:pt x="96" y="786"/>
                </a:cubicBezTo>
                <a:cubicBezTo>
                  <a:pt x="165" y="1063"/>
                  <a:pt x="416" y="1250"/>
                  <a:pt x="690" y="1250"/>
                </a:cubicBezTo>
                <a:cubicBezTo>
                  <a:pt x="745" y="1250"/>
                  <a:pt x="802" y="1242"/>
                  <a:pt x="858" y="1226"/>
                </a:cubicBezTo>
                <a:cubicBezTo>
                  <a:pt x="1191" y="1143"/>
                  <a:pt x="1394" y="798"/>
                  <a:pt x="1298" y="464"/>
                </a:cubicBezTo>
                <a:cubicBezTo>
                  <a:pt x="1229" y="187"/>
                  <a:pt x="978" y="0"/>
                  <a:pt x="7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021618" y="1810944"/>
            <a:ext cx="27523" cy="24201"/>
          </a:xfrm>
          <a:custGeom>
            <a:avLst/>
            <a:gdLst/>
            <a:ahLst/>
            <a:cxnLst/>
            <a:rect l="l" t="t" r="r" b="b"/>
            <a:pathLst>
              <a:path w="847" h="774" extrusionOk="0">
                <a:moveTo>
                  <a:pt x="433" y="0"/>
                </a:moveTo>
                <a:cubicBezTo>
                  <a:pt x="408" y="0"/>
                  <a:pt x="383" y="3"/>
                  <a:pt x="358" y="9"/>
                </a:cubicBezTo>
                <a:cubicBezTo>
                  <a:pt x="144" y="33"/>
                  <a:pt x="1" y="247"/>
                  <a:pt x="49" y="449"/>
                </a:cubicBezTo>
                <a:cubicBezTo>
                  <a:pt x="81" y="647"/>
                  <a:pt x="256" y="774"/>
                  <a:pt x="442" y="774"/>
                </a:cubicBezTo>
                <a:cubicBezTo>
                  <a:pt x="457" y="774"/>
                  <a:pt x="473" y="773"/>
                  <a:pt x="489" y="771"/>
                </a:cubicBezTo>
                <a:cubicBezTo>
                  <a:pt x="691" y="735"/>
                  <a:pt x="846" y="533"/>
                  <a:pt x="799" y="318"/>
                </a:cubicBezTo>
                <a:cubicBezTo>
                  <a:pt x="778" y="141"/>
                  <a:pt x="611" y="0"/>
                  <a:pt x="4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839907" y="1875668"/>
            <a:ext cx="44128" cy="38991"/>
          </a:xfrm>
          <a:custGeom>
            <a:avLst/>
            <a:gdLst/>
            <a:ahLst/>
            <a:cxnLst/>
            <a:rect l="l" t="t" r="r" b="b"/>
            <a:pathLst>
              <a:path w="1358" h="1247" extrusionOk="0">
                <a:moveTo>
                  <a:pt x="675" y="1"/>
                </a:moveTo>
                <a:cubicBezTo>
                  <a:pt x="637" y="1"/>
                  <a:pt x="599" y="4"/>
                  <a:pt x="560" y="10"/>
                </a:cubicBezTo>
                <a:cubicBezTo>
                  <a:pt x="215" y="70"/>
                  <a:pt x="1" y="391"/>
                  <a:pt x="60" y="737"/>
                </a:cubicBezTo>
                <a:cubicBezTo>
                  <a:pt x="113" y="1043"/>
                  <a:pt x="363" y="1247"/>
                  <a:pt x="669" y="1247"/>
                </a:cubicBezTo>
                <a:cubicBezTo>
                  <a:pt x="707" y="1247"/>
                  <a:pt x="746" y="1243"/>
                  <a:pt x="786" y="1237"/>
                </a:cubicBezTo>
                <a:cubicBezTo>
                  <a:pt x="1132" y="1177"/>
                  <a:pt x="1358" y="856"/>
                  <a:pt x="1298" y="511"/>
                </a:cubicBezTo>
                <a:cubicBezTo>
                  <a:pt x="1246" y="204"/>
                  <a:pt x="977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179016" y="2099731"/>
            <a:ext cx="92903" cy="49153"/>
          </a:xfrm>
          <a:custGeom>
            <a:avLst/>
            <a:gdLst/>
            <a:ahLst/>
            <a:cxnLst/>
            <a:rect l="l" t="t" r="r" b="b"/>
            <a:pathLst>
              <a:path w="2859" h="1572" fill="none" extrusionOk="0">
                <a:moveTo>
                  <a:pt x="25" y="703"/>
                </a:moveTo>
                <a:cubicBezTo>
                  <a:pt x="61" y="286"/>
                  <a:pt x="692" y="0"/>
                  <a:pt x="1465" y="48"/>
                </a:cubicBezTo>
                <a:cubicBezTo>
                  <a:pt x="2239" y="83"/>
                  <a:pt x="2858" y="464"/>
                  <a:pt x="2823" y="881"/>
                </a:cubicBezTo>
                <a:cubicBezTo>
                  <a:pt x="2799" y="1298"/>
                  <a:pt x="2156" y="1572"/>
                  <a:pt x="1382" y="1536"/>
                </a:cubicBezTo>
                <a:cubicBezTo>
                  <a:pt x="608" y="1488"/>
                  <a:pt x="1" y="1107"/>
                  <a:pt x="25" y="703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329922" y="2068432"/>
            <a:ext cx="53032" cy="28328"/>
          </a:xfrm>
          <a:custGeom>
            <a:avLst/>
            <a:gdLst/>
            <a:ahLst/>
            <a:cxnLst/>
            <a:rect l="l" t="t" r="r" b="b"/>
            <a:pathLst>
              <a:path w="1632" h="906" fill="none" extrusionOk="0">
                <a:moveTo>
                  <a:pt x="12" y="406"/>
                </a:moveTo>
                <a:cubicBezTo>
                  <a:pt x="24" y="168"/>
                  <a:pt x="393" y="1"/>
                  <a:pt x="846" y="25"/>
                </a:cubicBezTo>
                <a:cubicBezTo>
                  <a:pt x="1286" y="60"/>
                  <a:pt x="1632" y="275"/>
                  <a:pt x="1620" y="513"/>
                </a:cubicBezTo>
                <a:cubicBezTo>
                  <a:pt x="1596" y="751"/>
                  <a:pt x="1227" y="906"/>
                  <a:pt x="786" y="882"/>
                </a:cubicBezTo>
                <a:cubicBezTo>
                  <a:pt x="334" y="846"/>
                  <a:pt x="0" y="644"/>
                  <a:pt x="12" y="40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75447" y="1718142"/>
            <a:ext cx="53422" cy="28328"/>
          </a:xfrm>
          <a:custGeom>
            <a:avLst/>
            <a:gdLst/>
            <a:ahLst/>
            <a:cxnLst/>
            <a:rect l="l" t="t" r="r" b="b"/>
            <a:pathLst>
              <a:path w="1644" h="906" fill="none" extrusionOk="0">
                <a:moveTo>
                  <a:pt x="13" y="405"/>
                </a:moveTo>
                <a:cubicBezTo>
                  <a:pt x="36" y="167"/>
                  <a:pt x="406" y="0"/>
                  <a:pt x="846" y="24"/>
                </a:cubicBezTo>
                <a:cubicBezTo>
                  <a:pt x="1298" y="60"/>
                  <a:pt x="1644" y="262"/>
                  <a:pt x="1632" y="500"/>
                </a:cubicBezTo>
                <a:cubicBezTo>
                  <a:pt x="1608" y="738"/>
                  <a:pt x="1239" y="905"/>
                  <a:pt x="798" y="881"/>
                </a:cubicBezTo>
                <a:cubicBezTo>
                  <a:pt x="346" y="846"/>
                  <a:pt x="1" y="643"/>
                  <a:pt x="13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81095" y="1869289"/>
            <a:ext cx="61935" cy="32768"/>
          </a:xfrm>
          <a:custGeom>
            <a:avLst/>
            <a:gdLst/>
            <a:ahLst/>
            <a:cxnLst/>
            <a:rect l="l" t="t" r="r" b="b"/>
            <a:pathLst>
              <a:path w="1906" h="1048" fill="none" extrusionOk="0">
                <a:moveTo>
                  <a:pt x="24" y="464"/>
                </a:moveTo>
                <a:cubicBezTo>
                  <a:pt x="36" y="191"/>
                  <a:pt x="465" y="0"/>
                  <a:pt x="989" y="36"/>
                </a:cubicBezTo>
                <a:cubicBezTo>
                  <a:pt x="1513" y="60"/>
                  <a:pt x="1906" y="310"/>
                  <a:pt x="1882" y="584"/>
                </a:cubicBezTo>
                <a:cubicBezTo>
                  <a:pt x="1870" y="845"/>
                  <a:pt x="1429" y="1048"/>
                  <a:pt x="917" y="1012"/>
                </a:cubicBezTo>
                <a:cubicBezTo>
                  <a:pt x="405" y="988"/>
                  <a:pt x="1" y="750"/>
                  <a:pt x="24" y="464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528012" y="1512277"/>
            <a:ext cx="73536" cy="38740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60"/>
                </a:moveTo>
                <a:cubicBezTo>
                  <a:pt x="48" y="226"/>
                  <a:pt x="572" y="0"/>
                  <a:pt x="1179" y="36"/>
                </a:cubicBezTo>
                <a:cubicBezTo>
                  <a:pt x="1786" y="60"/>
                  <a:pt x="2263" y="381"/>
                  <a:pt x="2251" y="691"/>
                </a:cubicBezTo>
                <a:cubicBezTo>
                  <a:pt x="2227" y="1012"/>
                  <a:pt x="1715" y="1238"/>
                  <a:pt x="1108" y="1215"/>
                </a:cubicBezTo>
                <a:cubicBezTo>
                  <a:pt x="477" y="1179"/>
                  <a:pt x="0" y="881"/>
                  <a:pt x="36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75661" y="2133218"/>
            <a:ext cx="73146" cy="38740"/>
          </a:xfrm>
          <a:custGeom>
            <a:avLst/>
            <a:gdLst/>
            <a:ahLst/>
            <a:cxnLst/>
            <a:rect l="l" t="t" r="r" b="b"/>
            <a:pathLst>
              <a:path w="2251" h="1239" fill="none" extrusionOk="0">
                <a:moveTo>
                  <a:pt x="12" y="548"/>
                </a:moveTo>
                <a:cubicBezTo>
                  <a:pt x="36" y="227"/>
                  <a:pt x="548" y="1"/>
                  <a:pt x="1167" y="24"/>
                </a:cubicBezTo>
                <a:cubicBezTo>
                  <a:pt x="1774" y="72"/>
                  <a:pt x="2251" y="370"/>
                  <a:pt x="2239" y="679"/>
                </a:cubicBezTo>
                <a:cubicBezTo>
                  <a:pt x="2215" y="1013"/>
                  <a:pt x="1703" y="1239"/>
                  <a:pt x="1084" y="1203"/>
                </a:cubicBezTo>
                <a:cubicBezTo>
                  <a:pt x="477" y="1179"/>
                  <a:pt x="0" y="882"/>
                  <a:pt x="12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980926" y="1600858"/>
            <a:ext cx="73569" cy="38740"/>
          </a:xfrm>
          <a:custGeom>
            <a:avLst/>
            <a:gdLst/>
            <a:ahLst/>
            <a:cxnLst/>
            <a:rect l="l" t="t" r="r" b="b"/>
            <a:pathLst>
              <a:path w="2264" h="1239" fill="none" extrusionOk="0">
                <a:moveTo>
                  <a:pt x="37" y="548"/>
                </a:moveTo>
                <a:cubicBezTo>
                  <a:pt x="49" y="227"/>
                  <a:pt x="572" y="1"/>
                  <a:pt x="1180" y="25"/>
                </a:cubicBezTo>
                <a:cubicBezTo>
                  <a:pt x="1787" y="60"/>
                  <a:pt x="2263" y="370"/>
                  <a:pt x="2251" y="679"/>
                </a:cubicBezTo>
                <a:cubicBezTo>
                  <a:pt x="2239" y="989"/>
                  <a:pt x="1715" y="1239"/>
                  <a:pt x="1108" y="1203"/>
                </a:cubicBezTo>
                <a:cubicBezTo>
                  <a:pt x="477" y="1156"/>
                  <a:pt x="1" y="882"/>
                  <a:pt x="37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1174011" y="1982821"/>
            <a:ext cx="65412" cy="35020"/>
          </a:xfrm>
          <a:custGeom>
            <a:avLst/>
            <a:gdLst/>
            <a:ahLst/>
            <a:cxnLst/>
            <a:rect l="l" t="t" r="r" b="b"/>
            <a:pathLst>
              <a:path w="2013" h="1120" fill="none" extrusionOk="0">
                <a:moveTo>
                  <a:pt x="12" y="489"/>
                </a:moveTo>
                <a:cubicBezTo>
                  <a:pt x="36" y="215"/>
                  <a:pt x="488" y="1"/>
                  <a:pt x="1048" y="36"/>
                </a:cubicBezTo>
                <a:cubicBezTo>
                  <a:pt x="1596" y="60"/>
                  <a:pt x="2012" y="334"/>
                  <a:pt x="2000" y="632"/>
                </a:cubicBezTo>
                <a:cubicBezTo>
                  <a:pt x="1977" y="905"/>
                  <a:pt x="1524" y="1120"/>
                  <a:pt x="965" y="1084"/>
                </a:cubicBezTo>
                <a:cubicBezTo>
                  <a:pt x="417" y="1048"/>
                  <a:pt x="0" y="774"/>
                  <a:pt x="12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192825" y="1453807"/>
            <a:ext cx="87477" cy="46589"/>
          </a:xfrm>
          <a:custGeom>
            <a:avLst/>
            <a:gdLst/>
            <a:ahLst/>
            <a:cxnLst/>
            <a:rect l="l" t="t" r="r" b="b"/>
            <a:pathLst>
              <a:path w="2692" h="1490" fill="none" extrusionOk="0">
                <a:moveTo>
                  <a:pt x="1394" y="48"/>
                </a:moveTo>
                <a:cubicBezTo>
                  <a:pt x="2120" y="96"/>
                  <a:pt x="2692" y="453"/>
                  <a:pt x="2668" y="834"/>
                </a:cubicBezTo>
                <a:cubicBezTo>
                  <a:pt x="2644" y="1215"/>
                  <a:pt x="2037" y="1489"/>
                  <a:pt x="1299" y="1441"/>
                </a:cubicBezTo>
                <a:cubicBezTo>
                  <a:pt x="572" y="1394"/>
                  <a:pt x="1" y="1049"/>
                  <a:pt x="25" y="668"/>
                </a:cubicBezTo>
                <a:cubicBezTo>
                  <a:pt x="49" y="275"/>
                  <a:pt x="668" y="1"/>
                  <a:pt x="1394" y="48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29395" y="1401684"/>
            <a:ext cx="62325" cy="33925"/>
          </a:xfrm>
          <a:custGeom>
            <a:avLst/>
            <a:gdLst/>
            <a:ahLst/>
            <a:cxnLst/>
            <a:rect l="l" t="t" r="r" b="b"/>
            <a:pathLst>
              <a:path w="1918" h="1085" fill="none" extrusionOk="0">
                <a:moveTo>
                  <a:pt x="36" y="477"/>
                </a:moveTo>
                <a:cubicBezTo>
                  <a:pt x="48" y="203"/>
                  <a:pt x="477" y="1"/>
                  <a:pt x="1000" y="49"/>
                </a:cubicBezTo>
                <a:cubicBezTo>
                  <a:pt x="1512" y="72"/>
                  <a:pt x="1917" y="322"/>
                  <a:pt x="1905" y="608"/>
                </a:cubicBezTo>
                <a:cubicBezTo>
                  <a:pt x="1893" y="882"/>
                  <a:pt x="1465" y="1084"/>
                  <a:pt x="941" y="1037"/>
                </a:cubicBezTo>
                <a:cubicBezTo>
                  <a:pt x="417" y="1001"/>
                  <a:pt x="0" y="739"/>
                  <a:pt x="36" y="4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232437" y="1475725"/>
            <a:ext cx="29018" cy="26921"/>
          </a:xfrm>
          <a:custGeom>
            <a:avLst/>
            <a:gdLst/>
            <a:ahLst/>
            <a:cxnLst/>
            <a:rect l="l" t="t" r="r" b="b"/>
            <a:pathLst>
              <a:path w="893" h="861" extrusionOk="0">
                <a:moveTo>
                  <a:pt x="434" y="0"/>
                </a:moveTo>
                <a:cubicBezTo>
                  <a:pt x="215" y="0"/>
                  <a:pt x="35" y="171"/>
                  <a:pt x="24" y="395"/>
                </a:cubicBezTo>
                <a:cubicBezTo>
                  <a:pt x="0" y="633"/>
                  <a:pt x="179" y="848"/>
                  <a:pt x="417" y="860"/>
                </a:cubicBezTo>
                <a:cubicBezTo>
                  <a:pt x="424" y="860"/>
                  <a:pt x="432" y="860"/>
                  <a:pt x="439" y="860"/>
                </a:cubicBezTo>
                <a:cubicBezTo>
                  <a:pt x="668" y="860"/>
                  <a:pt x="870" y="685"/>
                  <a:pt x="881" y="455"/>
                </a:cubicBezTo>
                <a:cubicBezTo>
                  <a:pt x="893" y="217"/>
                  <a:pt x="714" y="14"/>
                  <a:pt x="476" y="2"/>
                </a:cubicBezTo>
                <a:cubicBezTo>
                  <a:pt x="462" y="1"/>
                  <a:pt x="448" y="0"/>
                  <a:pt x="4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437350" y="2079969"/>
            <a:ext cx="27133" cy="25389"/>
          </a:xfrm>
          <a:custGeom>
            <a:avLst/>
            <a:gdLst/>
            <a:ahLst/>
            <a:cxnLst/>
            <a:rect l="l" t="t" r="r" b="b"/>
            <a:pathLst>
              <a:path w="835" h="812" extrusionOk="0">
                <a:moveTo>
                  <a:pt x="430" y="0"/>
                </a:moveTo>
                <a:cubicBezTo>
                  <a:pt x="214" y="0"/>
                  <a:pt x="36" y="163"/>
                  <a:pt x="25" y="382"/>
                </a:cubicBezTo>
                <a:cubicBezTo>
                  <a:pt x="1" y="596"/>
                  <a:pt x="167" y="799"/>
                  <a:pt x="394" y="811"/>
                </a:cubicBezTo>
                <a:cubicBezTo>
                  <a:pt x="401" y="811"/>
                  <a:pt x="409" y="811"/>
                  <a:pt x="416" y="811"/>
                </a:cubicBezTo>
                <a:cubicBezTo>
                  <a:pt x="632" y="811"/>
                  <a:pt x="811" y="649"/>
                  <a:pt x="822" y="442"/>
                </a:cubicBezTo>
                <a:cubicBezTo>
                  <a:pt x="834" y="215"/>
                  <a:pt x="679" y="25"/>
                  <a:pt x="453" y="1"/>
                </a:cubicBezTo>
                <a:cubicBezTo>
                  <a:pt x="445" y="1"/>
                  <a:pt x="438" y="0"/>
                  <a:pt x="4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1447912" y="1844619"/>
            <a:ext cx="42601" cy="39241"/>
          </a:xfrm>
          <a:custGeom>
            <a:avLst/>
            <a:gdLst/>
            <a:ahLst/>
            <a:cxnLst/>
            <a:rect l="l" t="t" r="r" b="b"/>
            <a:pathLst>
              <a:path w="1311" h="1255" extrusionOk="0">
                <a:moveTo>
                  <a:pt x="629" y="0"/>
                </a:moveTo>
                <a:cubicBezTo>
                  <a:pt x="301" y="0"/>
                  <a:pt x="47" y="262"/>
                  <a:pt x="25" y="587"/>
                </a:cubicBezTo>
                <a:cubicBezTo>
                  <a:pt x="1" y="920"/>
                  <a:pt x="263" y="1218"/>
                  <a:pt x="608" y="1253"/>
                </a:cubicBezTo>
                <a:cubicBezTo>
                  <a:pt x="623" y="1254"/>
                  <a:pt x="638" y="1255"/>
                  <a:pt x="653" y="1255"/>
                </a:cubicBezTo>
                <a:cubicBezTo>
                  <a:pt x="988" y="1255"/>
                  <a:pt x="1241" y="1001"/>
                  <a:pt x="1275" y="670"/>
                </a:cubicBezTo>
                <a:cubicBezTo>
                  <a:pt x="1311" y="313"/>
                  <a:pt x="1037" y="27"/>
                  <a:pt x="691" y="3"/>
                </a:cubicBezTo>
                <a:cubicBezTo>
                  <a:pt x="670" y="1"/>
                  <a:pt x="649" y="0"/>
                  <a:pt x="6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21889" y="1529693"/>
            <a:ext cx="29051" cy="26921"/>
          </a:xfrm>
          <a:custGeom>
            <a:avLst/>
            <a:gdLst/>
            <a:ahLst/>
            <a:cxnLst/>
            <a:rect l="l" t="t" r="r" b="b"/>
            <a:pathLst>
              <a:path w="894" h="861" extrusionOk="0">
                <a:moveTo>
                  <a:pt x="435" y="1"/>
                </a:moveTo>
                <a:cubicBezTo>
                  <a:pt x="214" y="1"/>
                  <a:pt x="24" y="172"/>
                  <a:pt x="13" y="396"/>
                </a:cubicBezTo>
                <a:cubicBezTo>
                  <a:pt x="1" y="634"/>
                  <a:pt x="180" y="848"/>
                  <a:pt x="406" y="860"/>
                </a:cubicBezTo>
                <a:cubicBezTo>
                  <a:pt x="413" y="860"/>
                  <a:pt x="421" y="860"/>
                  <a:pt x="428" y="860"/>
                </a:cubicBezTo>
                <a:cubicBezTo>
                  <a:pt x="657" y="860"/>
                  <a:pt x="859" y="686"/>
                  <a:pt x="870" y="455"/>
                </a:cubicBezTo>
                <a:cubicBezTo>
                  <a:pt x="894" y="217"/>
                  <a:pt x="703" y="15"/>
                  <a:pt x="477" y="3"/>
                </a:cubicBezTo>
                <a:cubicBezTo>
                  <a:pt x="463" y="1"/>
                  <a:pt x="449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-17255" y="1918692"/>
            <a:ext cx="42211" cy="39272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29" y="1"/>
                </a:moveTo>
                <a:cubicBezTo>
                  <a:pt x="301" y="1"/>
                  <a:pt x="46" y="261"/>
                  <a:pt x="13" y="575"/>
                </a:cubicBezTo>
                <a:cubicBezTo>
                  <a:pt x="1" y="920"/>
                  <a:pt x="263" y="1218"/>
                  <a:pt x="596" y="1254"/>
                </a:cubicBezTo>
                <a:cubicBezTo>
                  <a:pt x="611" y="1255"/>
                  <a:pt x="626" y="1255"/>
                  <a:pt x="641" y="1255"/>
                </a:cubicBezTo>
                <a:cubicBezTo>
                  <a:pt x="977" y="1255"/>
                  <a:pt x="1241" y="1001"/>
                  <a:pt x="1275" y="670"/>
                </a:cubicBezTo>
                <a:cubicBezTo>
                  <a:pt x="1299" y="313"/>
                  <a:pt x="1025" y="27"/>
                  <a:pt x="691" y="4"/>
                </a:cubicBezTo>
                <a:cubicBezTo>
                  <a:pt x="670" y="2"/>
                  <a:pt x="649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57808" y="1614178"/>
            <a:ext cx="42601" cy="39303"/>
          </a:xfrm>
          <a:custGeom>
            <a:avLst/>
            <a:gdLst/>
            <a:ahLst/>
            <a:cxnLst/>
            <a:rect l="l" t="t" r="r" b="b"/>
            <a:pathLst>
              <a:path w="1311" h="1257" extrusionOk="0">
                <a:moveTo>
                  <a:pt x="641" y="0"/>
                </a:moveTo>
                <a:cubicBezTo>
                  <a:pt x="313" y="0"/>
                  <a:pt x="59" y="262"/>
                  <a:pt x="36" y="587"/>
                </a:cubicBezTo>
                <a:cubicBezTo>
                  <a:pt x="1" y="932"/>
                  <a:pt x="275" y="1230"/>
                  <a:pt x="608" y="1254"/>
                </a:cubicBezTo>
                <a:cubicBezTo>
                  <a:pt x="629" y="1256"/>
                  <a:pt x="650" y="1257"/>
                  <a:pt x="670" y="1257"/>
                </a:cubicBezTo>
                <a:cubicBezTo>
                  <a:pt x="998" y="1257"/>
                  <a:pt x="1253" y="995"/>
                  <a:pt x="1287" y="670"/>
                </a:cubicBezTo>
                <a:cubicBezTo>
                  <a:pt x="1310" y="313"/>
                  <a:pt x="1048" y="39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1000293" y="2138377"/>
            <a:ext cx="26321" cy="23982"/>
          </a:xfrm>
          <a:custGeom>
            <a:avLst/>
            <a:gdLst/>
            <a:ahLst/>
            <a:cxnLst/>
            <a:rect l="l" t="t" r="r" b="b"/>
            <a:pathLst>
              <a:path w="810" h="767" extrusionOk="0">
                <a:moveTo>
                  <a:pt x="398" y="0"/>
                </a:moveTo>
                <a:cubicBezTo>
                  <a:pt x="192" y="0"/>
                  <a:pt x="35" y="159"/>
                  <a:pt x="24" y="360"/>
                </a:cubicBezTo>
                <a:cubicBezTo>
                  <a:pt x="0" y="562"/>
                  <a:pt x="155" y="752"/>
                  <a:pt x="381" y="764"/>
                </a:cubicBezTo>
                <a:cubicBezTo>
                  <a:pt x="395" y="766"/>
                  <a:pt x="409" y="767"/>
                  <a:pt x="422" y="767"/>
                </a:cubicBezTo>
                <a:cubicBezTo>
                  <a:pt x="618" y="767"/>
                  <a:pt x="776" y="608"/>
                  <a:pt x="798" y="419"/>
                </a:cubicBezTo>
                <a:cubicBezTo>
                  <a:pt x="810" y="193"/>
                  <a:pt x="643" y="14"/>
                  <a:pt x="441" y="2"/>
                </a:cubicBezTo>
                <a:cubicBezTo>
                  <a:pt x="426" y="1"/>
                  <a:pt x="412" y="0"/>
                  <a:pt x="3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1176319" y="2246313"/>
            <a:ext cx="42601" cy="39241"/>
          </a:xfrm>
          <a:custGeom>
            <a:avLst/>
            <a:gdLst/>
            <a:ahLst/>
            <a:cxnLst/>
            <a:rect l="l" t="t" r="r" b="b"/>
            <a:pathLst>
              <a:path w="1311" h="1255" extrusionOk="0">
                <a:moveTo>
                  <a:pt x="641" y="0"/>
                </a:moveTo>
                <a:cubicBezTo>
                  <a:pt x="313" y="0"/>
                  <a:pt x="59" y="261"/>
                  <a:pt x="36" y="575"/>
                </a:cubicBezTo>
                <a:cubicBezTo>
                  <a:pt x="1" y="920"/>
                  <a:pt x="274" y="1218"/>
                  <a:pt x="620" y="1253"/>
                </a:cubicBezTo>
                <a:cubicBezTo>
                  <a:pt x="635" y="1254"/>
                  <a:pt x="650" y="1255"/>
                  <a:pt x="665" y="1255"/>
                </a:cubicBezTo>
                <a:cubicBezTo>
                  <a:pt x="1000" y="1255"/>
                  <a:pt x="1252" y="1001"/>
                  <a:pt x="1287" y="670"/>
                </a:cubicBezTo>
                <a:cubicBezTo>
                  <a:pt x="1310" y="313"/>
                  <a:pt x="1048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3140966" y="2267606"/>
            <a:ext cx="92903" cy="49559"/>
          </a:xfrm>
          <a:custGeom>
            <a:avLst/>
            <a:gdLst/>
            <a:ahLst/>
            <a:cxnLst/>
            <a:rect l="l" t="t" r="r" b="b"/>
            <a:pathLst>
              <a:path w="2859" h="1585" fill="none" extrusionOk="0">
                <a:moveTo>
                  <a:pt x="24" y="703"/>
                </a:moveTo>
                <a:cubicBezTo>
                  <a:pt x="60" y="287"/>
                  <a:pt x="703" y="1"/>
                  <a:pt x="1477" y="48"/>
                </a:cubicBezTo>
                <a:cubicBezTo>
                  <a:pt x="2251" y="96"/>
                  <a:pt x="2858" y="465"/>
                  <a:pt x="2822" y="882"/>
                </a:cubicBezTo>
                <a:cubicBezTo>
                  <a:pt x="2799" y="1299"/>
                  <a:pt x="2156" y="1584"/>
                  <a:pt x="1382" y="1537"/>
                </a:cubicBezTo>
                <a:cubicBezTo>
                  <a:pt x="608" y="1489"/>
                  <a:pt x="1" y="1120"/>
                  <a:pt x="24" y="703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3291873" y="2236338"/>
            <a:ext cx="53032" cy="28704"/>
          </a:xfrm>
          <a:custGeom>
            <a:avLst/>
            <a:gdLst/>
            <a:ahLst/>
            <a:cxnLst/>
            <a:rect l="l" t="t" r="r" b="b"/>
            <a:pathLst>
              <a:path w="1632" h="918" fill="none" extrusionOk="0">
                <a:moveTo>
                  <a:pt x="12" y="405"/>
                </a:moveTo>
                <a:cubicBezTo>
                  <a:pt x="24" y="167"/>
                  <a:pt x="405" y="1"/>
                  <a:pt x="845" y="36"/>
                </a:cubicBezTo>
                <a:cubicBezTo>
                  <a:pt x="1298" y="60"/>
                  <a:pt x="1631" y="275"/>
                  <a:pt x="1619" y="513"/>
                </a:cubicBezTo>
                <a:cubicBezTo>
                  <a:pt x="1607" y="751"/>
                  <a:pt x="1238" y="917"/>
                  <a:pt x="786" y="882"/>
                </a:cubicBezTo>
                <a:cubicBezTo>
                  <a:pt x="345" y="858"/>
                  <a:pt x="0" y="644"/>
                  <a:pt x="12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2337787" y="1886017"/>
            <a:ext cx="53032" cy="28328"/>
          </a:xfrm>
          <a:custGeom>
            <a:avLst/>
            <a:gdLst/>
            <a:ahLst/>
            <a:cxnLst/>
            <a:rect l="l" t="t" r="r" b="b"/>
            <a:pathLst>
              <a:path w="1632" h="906" fill="none" extrusionOk="0">
                <a:moveTo>
                  <a:pt x="12" y="406"/>
                </a:moveTo>
                <a:cubicBezTo>
                  <a:pt x="24" y="168"/>
                  <a:pt x="393" y="1"/>
                  <a:pt x="846" y="37"/>
                </a:cubicBezTo>
                <a:cubicBezTo>
                  <a:pt x="1286" y="60"/>
                  <a:pt x="1631" y="275"/>
                  <a:pt x="1619" y="513"/>
                </a:cubicBezTo>
                <a:cubicBezTo>
                  <a:pt x="1608" y="751"/>
                  <a:pt x="1227" y="906"/>
                  <a:pt x="786" y="882"/>
                </a:cubicBezTo>
                <a:cubicBezTo>
                  <a:pt x="334" y="846"/>
                  <a:pt x="0" y="644"/>
                  <a:pt x="12" y="40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643435" y="2037164"/>
            <a:ext cx="61935" cy="32800"/>
          </a:xfrm>
          <a:custGeom>
            <a:avLst/>
            <a:gdLst/>
            <a:ahLst/>
            <a:cxnLst/>
            <a:rect l="l" t="t" r="r" b="b"/>
            <a:pathLst>
              <a:path w="1906" h="1049" fill="none" extrusionOk="0">
                <a:moveTo>
                  <a:pt x="12" y="465"/>
                </a:moveTo>
                <a:cubicBezTo>
                  <a:pt x="24" y="203"/>
                  <a:pt x="453" y="1"/>
                  <a:pt x="976" y="37"/>
                </a:cubicBezTo>
                <a:cubicBezTo>
                  <a:pt x="1500" y="60"/>
                  <a:pt x="1905" y="322"/>
                  <a:pt x="1869" y="584"/>
                </a:cubicBezTo>
                <a:cubicBezTo>
                  <a:pt x="1858" y="858"/>
                  <a:pt x="1429" y="1049"/>
                  <a:pt x="905" y="1013"/>
                </a:cubicBezTo>
                <a:cubicBezTo>
                  <a:pt x="393" y="989"/>
                  <a:pt x="0" y="751"/>
                  <a:pt x="12" y="465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3489963" y="1680527"/>
            <a:ext cx="73146" cy="38396"/>
          </a:xfrm>
          <a:custGeom>
            <a:avLst/>
            <a:gdLst/>
            <a:ahLst/>
            <a:cxnLst/>
            <a:rect l="l" t="t" r="r" b="b"/>
            <a:pathLst>
              <a:path w="2251" h="1228" fill="none" extrusionOk="0">
                <a:moveTo>
                  <a:pt x="24" y="548"/>
                </a:moveTo>
                <a:cubicBezTo>
                  <a:pt x="36" y="215"/>
                  <a:pt x="560" y="1"/>
                  <a:pt x="1167" y="24"/>
                </a:cubicBezTo>
                <a:cubicBezTo>
                  <a:pt x="1774" y="72"/>
                  <a:pt x="2250" y="370"/>
                  <a:pt x="2238" y="679"/>
                </a:cubicBezTo>
                <a:cubicBezTo>
                  <a:pt x="2226" y="1001"/>
                  <a:pt x="1703" y="1227"/>
                  <a:pt x="1095" y="1203"/>
                </a:cubicBezTo>
                <a:cubicBezTo>
                  <a:pt x="476" y="1167"/>
                  <a:pt x="0" y="870"/>
                  <a:pt x="24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2437612" y="2301125"/>
            <a:ext cx="73146" cy="38740"/>
          </a:xfrm>
          <a:custGeom>
            <a:avLst/>
            <a:gdLst/>
            <a:ahLst/>
            <a:cxnLst/>
            <a:rect l="l" t="t" r="r" b="b"/>
            <a:pathLst>
              <a:path w="2251" h="1239" fill="none" extrusionOk="0">
                <a:moveTo>
                  <a:pt x="24" y="548"/>
                </a:moveTo>
                <a:cubicBezTo>
                  <a:pt x="36" y="227"/>
                  <a:pt x="560" y="0"/>
                  <a:pt x="1167" y="24"/>
                </a:cubicBezTo>
                <a:cubicBezTo>
                  <a:pt x="1774" y="72"/>
                  <a:pt x="2250" y="369"/>
                  <a:pt x="2238" y="679"/>
                </a:cubicBezTo>
                <a:cubicBezTo>
                  <a:pt x="2226" y="1012"/>
                  <a:pt x="1703" y="1239"/>
                  <a:pt x="1095" y="1203"/>
                </a:cubicBezTo>
                <a:cubicBezTo>
                  <a:pt x="476" y="1179"/>
                  <a:pt x="0" y="881"/>
                  <a:pt x="24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2943267" y="1768764"/>
            <a:ext cx="72756" cy="38740"/>
          </a:xfrm>
          <a:custGeom>
            <a:avLst/>
            <a:gdLst/>
            <a:ahLst/>
            <a:cxnLst/>
            <a:rect l="l" t="t" r="r" b="b"/>
            <a:pathLst>
              <a:path w="2239" h="1239" fill="none" extrusionOk="0">
                <a:moveTo>
                  <a:pt x="12" y="548"/>
                </a:moveTo>
                <a:cubicBezTo>
                  <a:pt x="24" y="227"/>
                  <a:pt x="548" y="0"/>
                  <a:pt x="1155" y="36"/>
                </a:cubicBezTo>
                <a:cubicBezTo>
                  <a:pt x="1763" y="72"/>
                  <a:pt x="2239" y="370"/>
                  <a:pt x="2227" y="679"/>
                </a:cubicBezTo>
                <a:cubicBezTo>
                  <a:pt x="2215" y="1012"/>
                  <a:pt x="1691" y="1239"/>
                  <a:pt x="1084" y="1203"/>
                </a:cubicBezTo>
                <a:cubicBezTo>
                  <a:pt x="477" y="1167"/>
                  <a:pt x="0" y="870"/>
                  <a:pt x="12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3135930" y="2150353"/>
            <a:ext cx="65412" cy="35020"/>
          </a:xfrm>
          <a:custGeom>
            <a:avLst/>
            <a:gdLst/>
            <a:ahLst/>
            <a:cxnLst/>
            <a:rect l="l" t="t" r="r" b="b"/>
            <a:pathLst>
              <a:path w="2013" h="1120" fill="none" extrusionOk="0">
                <a:moveTo>
                  <a:pt x="25" y="488"/>
                </a:moveTo>
                <a:cubicBezTo>
                  <a:pt x="37" y="215"/>
                  <a:pt x="501" y="0"/>
                  <a:pt x="1049" y="36"/>
                </a:cubicBezTo>
                <a:cubicBezTo>
                  <a:pt x="1596" y="60"/>
                  <a:pt x="2013" y="334"/>
                  <a:pt x="2001" y="631"/>
                </a:cubicBezTo>
                <a:cubicBezTo>
                  <a:pt x="1977" y="905"/>
                  <a:pt x="1525" y="1120"/>
                  <a:pt x="977" y="1084"/>
                </a:cubicBezTo>
                <a:cubicBezTo>
                  <a:pt x="418" y="1060"/>
                  <a:pt x="1" y="786"/>
                  <a:pt x="25" y="488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154776" y="1621713"/>
            <a:ext cx="87477" cy="47683"/>
          </a:xfrm>
          <a:custGeom>
            <a:avLst/>
            <a:gdLst/>
            <a:ahLst/>
            <a:cxnLst/>
            <a:rect l="l" t="t" r="r" b="b"/>
            <a:pathLst>
              <a:path w="2692" h="1525" fill="none" extrusionOk="0">
                <a:moveTo>
                  <a:pt x="12" y="667"/>
                </a:moveTo>
                <a:cubicBezTo>
                  <a:pt x="48" y="286"/>
                  <a:pt x="655" y="0"/>
                  <a:pt x="1382" y="60"/>
                </a:cubicBezTo>
                <a:cubicBezTo>
                  <a:pt x="2120" y="108"/>
                  <a:pt x="2691" y="465"/>
                  <a:pt x="2668" y="846"/>
                </a:cubicBezTo>
                <a:cubicBezTo>
                  <a:pt x="2632" y="1239"/>
                  <a:pt x="2025" y="1524"/>
                  <a:pt x="1298" y="1465"/>
                </a:cubicBezTo>
                <a:cubicBezTo>
                  <a:pt x="572" y="1417"/>
                  <a:pt x="1" y="1060"/>
                  <a:pt x="12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2091703" y="1569965"/>
            <a:ext cx="61935" cy="32800"/>
          </a:xfrm>
          <a:custGeom>
            <a:avLst/>
            <a:gdLst/>
            <a:ahLst/>
            <a:cxnLst/>
            <a:rect l="l" t="t" r="r" b="b"/>
            <a:pathLst>
              <a:path w="1906" h="1049" fill="none" extrusionOk="0">
                <a:moveTo>
                  <a:pt x="989" y="36"/>
                </a:moveTo>
                <a:cubicBezTo>
                  <a:pt x="1501" y="72"/>
                  <a:pt x="1906" y="322"/>
                  <a:pt x="1894" y="584"/>
                </a:cubicBezTo>
                <a:cubicBezTo>
                  <a:pt x="1870" y="858"/>
                  <a:pt x="1441" y="1048"/>
                  <a:pt x="930" y="1013"/>
                </a:cubicBezTo>
                <a:cubicBezTo>
                  <a:pt x="406" y="977"/>
                  <a:pt x="1" y="739"/>
                  <a:pt x="25" y="465"/>
                </a:cubicBezTo>
                <a:cubicBezTo>
                  <a:pt x="37" y="191"/>
                  <a:pt x="477" y="1"/>
                  <a:pt x="989" y="3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3194746" y="1643663"/>
            <a:ext cx="29051" cy="26921"/>
          </a:xfrm>
          <a:custGeom>
            <a:avLst/>
            <a:gdLst/>
            <a:ahLst/>
            <a:cxnLst/>
            <a:rect l="l" t="t" r="r" b="b"/>
            <a:pathLst>
              <a:path w="894" h="861" extrusionOk="0">
                <a:moveTo>
                  <a:pt x="454" y="0"/>
                </a:moveTo>
                <a:cubicBezTo>
                  <a:pt x="225" y="0"/>
                  <a:pt x="24" y="175"/>
                  <a:pt x="12" y="406"/>
                </a:cubicBezTo>
                <a:cubicBezTo>
                  <a:pt x="1" y="644"/>
                  <a:pt x="179" y="846"/>
                  <a:pt x="417" y="858"/>
                </a:cubicBezTo>
                <a:cubicBezTo>
                  <a:pt x="432" y="860"/>
                  <a:pt x="446" y="860"/>
                  <a:pt x="460" y="860"/>
                </a:cubicBezTo>
                <a:cubicBezTo>
                  <a:pt x="679" y="860"/>
                  <a:pt x="859" y="689"/>
                  <a:pt x="870" y="465"/>
                </a:cubicBezTo>
                <a:cubicBezTo>
                  <a:pt x="894" y="227"/>
                  <a:pt x="715" y="13"/>
                  <a:pt x="477" y="1"/>
                </a:cubicBezTo>
                <a:cubicBezTo>
                  <a:pt x="469" y="1"/>
                  <a:pt x="462" y="0"/>
                  <a:pt x="4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2398910" y="2248189"/>
            <a:ext cx="27101" cy="25077"/>
          </a:xfrm>
          <a:custGeom>
            <a:avLst/>
            <a:gdLst/>
            <a:ahLst/>
            <a:cxnLst/>
            <a:rect l="l" t="t" r="r" b="b"/>
            <a:pathLst>
              <a:path w="834" h="802" extrusionOk="0">
                <a:moveTo>
                  <a:pt x="410" y="0"/>
                </a:moveTo>
                <a:cubicBezTo>
                  <a:pt x="203" y="0"/>
                  <a:pt x="35" y="160"/>
                  <a:pt x="24" y="372"/>
                </a:cubicBezTo>
                <a:cubicBezTo>
                  <a:pt x="0" y="598"/>
                  <a:pt x="179" y="788"/>
                  <a:pt x="393" y="800"/>
                </a:cubicBezTo>
                <a:cubicBezTo>
                  <a:pt x="401" y="801"/>
                  <a:pt x="410" y="801"/>
                  <a:pt x="418" y="801"/>
                </a:cubicBezTo>
                <a:cubicBezTo>
                  <a:pt x="633" y="801"/>
                  <a:pt x="810" y="649"/>
                  <a:pt x="822" y="431"/>
                </a:cubicBezTo>
                <a:cubicBezTo>
                  <a:pt x="834" y="205"/>
                  <a:pt x="679" y="15"/>
                  <a:pt x="453" y="3"/>
                </a:cubicBezTo>
                <a:cubicBezTo>
                  <a:pt x="438" y="1"/>
                  <a:pt x="424" y="0"/>
                  <a:pt x="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3409862" y="2012557"/>
            <a:ext cx="42601" cy="39272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58" y="1"/>
                </a:moveTo>
                <a:cubicBezTo>
                  <a:pt x="322" y="1"/>
                  <a:pt x="58" y="255"/>
                  <a:pt x="24" y="585"/>
                </a:cubicBezTo>
                <a:cubicBezTo>
                  <a:pt x="0" y="931"/>
                  <a:pt x="262" y="1228"/>
                  <a:pt x="608" y="1252"/>
                </a:cubicBezTo>
                <a:cubicBezTo>
                  <a:pt x="629" y="1254"/>
                  <a:pt x="650" y="1255"/>
                  <a:pt x="670" y="1255"/>
                </a:cubicBezTo>
                <a:cubicBezTo>
                  <a:pt x="998" y="1255"/>
                  <a:pt x="1252" y="994"/>
                  <a:pt x="1274" y="669"/>
                </a:cubicBezTo>
                <a:cubicBezTo>
                  <a:pt x="1310" y="312"/>
                  <a:pt x="1036" y="38"/>
                  <a:pt x="703" y="2"/>
                </a:cubicBezTo>
                <a:cubicBezTo>
                  <a:pt x="688" y="1"/>
                  <a:pt x="673" y="1"/>
                  <a:pt x="6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2583840" y="1697630"/>
            <a:ext cx="29051" cy="26921"/>
          </a:xfrm>
          <a:custGeom>
            <a:avLst/>
            <a:gdLst/>
            <a:ahLst/>
            <a:cxnLst/>
            <a:rect l="l" t="t" r="r" b="b"/>
            <a:pathLst>
              <a:path w="894" h="861" extrusionOk="0">
                <a:moveTo>
                  <a:pt x="454" y="1"/>
                </a:moveTo>
                <a:cubicBezTo>
                  <a:pt x="225" y="1"/>
                  <a:pt x="24" y="176"/>
                  <a:pt x="12" y="406"/>
                </a:cubicBezTo>
                <a:cubicBezTo>
                  <a:pt x="1" y="644"/>
                  <a:pt x="179" y="847"/>
                  <a:pt x="417" y="859"/>
                </a:cubicBezTo>
                <a:cubicBezTo>
                  <a:pt x="432" y="860"/>
                  <a:pt x="446" y="861"/>
                  <a:pt x="460" y="861"/>
                </a:cubicBezTo>
                <a:cubicBezTo>
                  <a:pt x="679" y="861"/>
                  <a:pt x="859" y="690"/>
                  <a:pt x="882" y="466"/>
                </a:cubicBezTo>
                <a:cubicBezTo>
                  <a:pt x="894" y="228"/>
                  <a:pt x="715" y="13"/>
                  <a:pt x="477" y="1"/>
                </a:cubicBezTo>
                <a:cubicBezTo>
                  <a:pt x="469" y="1"/>
                  <a:pt x="462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944305" y="2086598"/>
            <a:ext cx="42601" cy="39272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41" y="0"/>
                </a:moveTo>
                <a:cubicBezTo>
                  <a:pt x="313" y="0"/>
                  <a:pt x="59" y="262"/>
                  <a:pt x="36" y="587"/>
                </a:cubicBezTo>
                <a:cubicBezTo>
                  <a:pt x="1" y="920"/>
                  <a:pt x="274" y="1218"/>
                  <a:pt x="620" y="1254"/>
                </a:cubicBezTo>
                <a:cubicBezTo>
                  <a:pt x="635" y="1255"/>
                  <a:pt x="650" y="1255"/>
                  <a:pt x="665" y="1255"/>
                </a:cubicBezTo>
                <a:cubicBezTo>
                  <a:pt x="1000" y="1255"/>
                  <a:pt x="1252" y="1001"/>
                  <a:pt x="1286" y="670"/>
                </a:cubicBezTo>
                <a:cubicBezTo>
                  <a:pt x="1310" y="313"/>
                  <a:pt x="1048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2047997" y="2001394"/>
            <a:ext cx="42601" cy="39272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58" y="0"/>
                </a:moveTo>
                <a:cubicBezTo>
                  <a:pt x="322" y="0"/>
                  <a:pt x="58" y="255"/>
                  <a:pt x="24" y="585"/>
                </a:cubicBezTo>
                <a:cubicBezTo>
                  <a:pt x="0" y="931"/>
                  <a:pt x="262" y="1228"/>
                  <a:pt x="608" y="1252"/>
                </a:cubicBezTo>
                <a:cubicBezTo>
                  <a:pt x="629" y="1254"/>
                  <a:pt x="650" y="1255"/>
                  <a:pt x="670" y="1255"/>
                </a:cubicBezTo>
                <a:cubicBezTo>
                  <a:pt x="998" y="1255"/>
                  <a:pt x="1252" y="993"/>
                  <a:pt x="1274" y="669"/>
                </a:cubicBezTo>
                <a:cubicBezTo>
                  <a:pt x="1310" y="311"/>
                  <a:pt x="1036" y="38"/>
                  <a:pt x="703" y="2"/>
                </a:cubicBezTo>
                <a:cubicBezTo>
                  <a:pt x="688" y="1"/>
                  <a:pt x="673" y="0"/>
                  <a:pt x="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2962601" y="2305877"/>
            <a:ext cx="25964" cy="24013"/>
          </a:xfrm>
          <a:custGeom>
            <a:avLst/>
            <a:gdLst/>
            <a:ahLst/>
            <a:cxnLst/>
            <a:rect l="l" t="t" r="r" b="b"/>
            <a:pathLst>
              <a:path w="799" h="768" extrusionOk="0">
                <a:moveTo>
                  <a:pt x="387" y="1"/>
                </a:moveTo>
                <a:cubicBezTo>
                  <a:pt x="181" y="1"/>
                  <a:pt x="24" y="160"/>
                  <a:pt x="13" y="360"/>
                </a:cubicBezTo>
                <a:cubicBezTo>
                  <a:pt x="1" y="575"/>
                  <a:pt x="156" y="753"/>
                  <a:pt x="370" y="765"/>
                </a:cubicBezTo>
                <a:cubicBezTo>
                  <a:pt x="384" y="767"/>
                  <a:pt x="399" y="767"/>
                  <a:pt x="413" y="767"/>
                </a:cubicBezTo>
                <a:cubicBezTo>
                  <a:pt x="617" y="767"/>
                  <a:pt x="764" y="609"/>
                  <a:pt x="787" y="420"/>
                </a:cubicBezTo>
                <a:cubicBezTo>
                  <a:pt x="799" y="194"/>
                  <a:pt x="632" y="15"/>
                  <a:pt x="429" y="3"/>
                </a:cubicBezTo>
                <a:cubicBezTo>
                  <a:pt x="415" y="2"/>
                  <a:pt x="401" y="1"/>
                  <a:pt x="3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3138269" y="2414188"/>
            <a:ext cx="42958" cy="39272"/>
          </a:xfrm>
          <a:custGeom>
            <a:avLst/>
            <a:gdLst/>
            <a:ahLst/>
            <a:cxnLst/>
            <a:rect l="l" t="t" r="r" b="b"/>
            <a:pathLst>
              <a:path w="1322" h="1256" extrusionOk="0">
                <a:moveTo>
                  <a:pt x="640" y="1"/>
                </a:moveTo>
                <a:cubicBezTo>
                  <a:pt x="314" y="1"/>
                  <a:pt x="70" y="262"/>
                  <a:pt x="36" y="575"/>
                </a:cubicBezTo>
                <a:cubicBezTo>
                  <a:pt x="0" y="921"/>
                  <a:pt x="274" y="1218"/>
                  <a:pt x="619" y="1254"/>
                </a:cubicBezTo>
                <a:cubicBezTo>
                  <a:pt x="634" y="1255"/>
                  <a:pt x="649" y="1256"/>
                  <a:pt x="664" y="1256"/>
                </a:cubicBezTo>
                <a:cubicBezTo>
                  <a:pt x="1000" y="1256"/>
                  <a:pt x="1263" y="1001"/>
                  <a:pt x="1286" y="671"/>
                </a:cubicBezTo>
                <a:cubicBezTo>
                  <a:pt x="1322" y="313"/>
                  <a:pt x="1048" y="28"/>
                  <a:pt x="703" y="4"/>
                </a:cubicBezTo>
                <a:cubicBezTo>
                  <a:pt x="682" y="2"/>
                  <a:pt x="661" y="1"/>
                  <a:pt x="6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8205799" y="4749964"/>
            <a:ext cx="94430" cy="52529"/>
          </a:xfrm>
          <a:custGeom>
            <a:avLst/>
            <a:gdLst/>
            <a:ahLst/>
            <a:cxnLst/>
            <a:rect l="l" t="t" r="r" b="b"/>
            <a:pathLst>
              <a:path w="2906" h="1680" fill="none" extrusionOk="0">
                <a:moveTo>
                  <a:pt x="2846" y="655"/>
                </a:moveTo>
                <a:cubicBezTo>
                  <a:pt x="2905" y="1048"/>
                  <a:pt x="2322" y="1465"/>
                  <a:pt x="1548" y="1572"/>
                </a:cubicBezTo>
                <a:cubicBezTo>
                  <a:pt x="774" y="1679"/>
                  <a:pt x="119" y="1429"/>
                  <a:pt x="60" y="1024"/>
                </a:cubicBezTo>
                <a:cubicBezTo>
                  <a:pt x="0" y="620"/>
                  <a:pt x="584" y="203"/>
                  <a:pt x="1358" y="96"/>
                </a:cubicBezTo>
                <a:cubicBezTo>
                  <a:pt x="2132" y="1"/>
                  <a:pt x="2786" y="239"/>
                  <a:pt x="2846" y="655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105585" y="4826663"/>
            <a:ext cx="54202" cy="30173"/>
          </a:xfrm>
          <a:custGeom>
            <a:avLst/>
            <a:gdLst/>
            <a:ahLst/>
            <a:cxnLst/>
            <a:rect l="l" t="t" r="r" b="b"/>
            <a:pathLst>
              <a:path w="1668" h="965" fill="none" extrusionOk="0">
                <a:moveTo>
                  <a:pt x="1644" y="369"/>
                </a:moveTo>
                <a:cubicBezTo>
                  <a:pt x="1667" y="607"/>
                  <a:pt x="1346" y="846"/>
                  <a:pt x="894" y="905"/>
                </a:cubicBezTo>
                <a:cubicBezTo>
                  <a:pt x="453" y="965"/>
                  <a:pt x="60" y="822"/>
                  <a:pt x="36" y="595"/>
                </a:cubicBezTo>
                <a:cubicBezTo>
                  <a:pt x="1" y="357"/>
                  <a:pt x="334" y="119"/>
                  <a:pt x="774" y="60"/>
                </a:cubicBezTo>
                <a:cubicBezTo>
                  <a:pt x="1227" y="0"/>
                  <a:pt x="1608" y="131"/>
                  <a:pt x="1644" y="36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9113060" y="4990442"/>
            <a:ext cx="54202" cy="30204"/>
          </a:xfrm>
          <a:custGeom>
            <a:avLst/>
            <a:gdLst/>
            <a:ahLst/>
            <a:cxnLst/>
            <a:rect l="l" t="t" r="r" b="b"/>
            <a:pathLst>
              <a:path w="1668" h="966" fill="none" extrusionOk="0">
                <a:moveTo>
                  <a:pt x="1644" y="370"/>
                </a:moveTo>
                <a:cubicBezTo>
                  <a:pt x="1667" y="608"/>
                  <a:pt x="1346" y="846"/>
                  <a:pt x="893" y="906"/>
                </a:cubicBezTo>
                <a:cubicBezTo>
                  <a:pt x="453" y="965"/>
                  <a:pt x="60" y="822"/>
                  <a:pt x="36" y="596"/>
                </a:cubicBezTo>
                <a:cubicBezTo>
                  <a:pt x="0" y="358"/>
                  <a:pt x="334" y="120"/>
                  <a:pt x="774" y="60"/>
                </a:cubicBezTo>
                <a:cubicBezTo>
                  <a:pt x="1227" y="1"/>
                  <a:pt x="1608" y="132"/>
                  <a:pt x="1644" y="37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774137" y="4895514"/>
            <a:ext cx="61935" cy="34676"/>
          </a:xfrm>
          <a:custGeom>
            <a:avLst/>
            <a:gdLst/>
            <a:ahLst/>
            <a:cxnLst/>
            <a:rect l="l" t="t" r="r" b="b"/>
            <a:pathLst>
              <a:path w="1906" h="1109" fill="none" extrusionOk="0">
                <a:moveTo>
                  <a:pt x="1870" y="441"/>
                </a:moveTo>
                <a:cubicBezTo>
                  <a:pt x="1906" y="715"/>
                  <a:pt x="1536" y="1001"/>
                  <a:pt x="1013" y="1049"/>
                </a:cubicBezTo>
                <a:cubicBezTo>
                  <a:pt x="489" y="1108"/>
                  <a:pt x="60" y="965"/>
                  <a:pt x="24" y="679"/>
                </a:cubicBezTo>
                <a:cubicBezTo>
                  <a:pt x="1" y="418"/>
                  <a:pt x="370" y="132"/>
                  <a:pt x="894" y="72"/>
                </a:cubicBezTo>
                <a:cubicBezTo>
                  <a:pt x="1394" y="1"/>
                  <a:pt x="1846" y="168"/>
                  <a:pt x="1870" y="441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8003843" y="5400328"/>
            <a:ext cx="74316" cy="41367"/>
          </a:xfrm>
          <a:custGeom>
            <a:avLst/>
            <a:gdLst/>
            <a:ahLst/>
            <a:cxnLst/>
            <a:rect l="l" t="t" r="r" b="b"/>
            <a:pathLst>
              <a:path w="2287" h="1323" fill="none" extrusionOk="0">
                <a:moveTo>
                  <a:pt x="2239" y="525"/>
                </a:moveTo>
                <a:cubicBezTo>
                  <a:pt x="2286" y="846"/>
                  <a:pt x="1822" y="1179"/>
                  <a:pt x="1215" y="1251"/>
                </a:cubicBezTo>
                <a:cubicBezTo>
                  <a:pt x="607" y="1322"/>
                  <a:pt x="84" y="1132"/>
                  <a:pt x="36" y="822"/>
                </a:cubicBezTo>
                <a:cubicBezTo>
                  <a:pt x="0" y="489"/>
                  <a:pt x="453" y="167"/>
                  <a:pt x="1072" y="84"/>
                </a:cubicBezTo>
                <a:cubicBezTo>
                  <a:pt x="1679" y="1"/>
                  <a:pt x="2203" y="191"/>
                  <a:pt x="2239" y="52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908764" y="4592876"/>
            <a:ext cx="74706" cy="40960"/>
          </a:xfrm>
          <a:custGeom>
            <a:avLst/>
            <a:gdLst/>
            <a:ahLst/>
            <a:cxnLst/>
            <a:rect l="l" t="t" r="r" b="b"/>
            <a:pathLst>
              <a:path w="2299" h="1310" fill="none" extrusionOk="0">
                <a:moveTo>
                  <a:pt x="2251" y="512"/>
                </a:moveTo>
                <a:cubicBezTo>
                  <a:pt x="2299" y="834"/>
                  <a:pt x="1835" y="1167"/>
                  <a:pt x="1227" y="1238"/>
                </a:cubicBezTo>
                <a:cubicBezTo>
                  <a:pt x="620" y="1310"/>
                  <a:pt x="96" y="1119"/>
                  <a:pt x="49" y="810"/>
                </a:cubicBezTo>
                <a:cubicBezTo>
                  <a:pt x="1" y="476"/>
                  <a:pt x="465" y="155"/>
                  <a:pt x="1073" y="72"/>
                </a:cubicBezTo>
                <a:cubicBezTo>
                  <a:pt x="1692" y="0"/>
                  <a:pt x="2227" y="202"/>
                  <a:pt x="2251" y="51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521878" y="5210472"/>
            <a:ext cx="74706" cy="41367"/>
          </a:xfrm>
          <a:custGeom>
            <a:avLst/>
            <a:gdLst/>
            <a:ahLst/>
            <a:cxnLst/>
            <a:rect l="l" t="t" r="r" b="b"/>
            <a:pathLst>
              <a:path w="2299" h="1323" fill="none" extrusionOk="0">
                <a:moveTo>
                  <a:pt x="2251" y="524"/>
                </a:moveTo>
                <a:cubicBezTo>
                  <a:pt x="2299" y="846"/>
                  <a:pt x="1834" y="1179"/>
                  <a:pt x="1227" y="1251"/>
                </a:cubicBezTo>
                <a:cubicBezTo>
                  <a:pt x="620" y="1322"/>
                  <a:pt x="96" y="1132"/>
                  <a:pt x="48" y="822"/>
                </a:cubicBezTo>
                <a:cubicBezTo>
                  <a:pt x="1" y="489"/>
                  <a:pt x="465" y="167"/>
                  <a:pt x="1072" y="84"/>
                </a:cubicBezTo>
                <a:cubicBezTo>
                  <a:pt x="1691" y="1"/>
                  <a:pt x="2215" y="191"/>
                  <a:pt x="2251" y="524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263446" y="4875784"/>
            <a:ext cx="66582" cy="37271"/>
          </a:xfrm>
          <a:custGeom>
            <a:avLst/>
            <a:gdLst/>
            <a:ahLst/>
            <a:cxnLst/>
            <a:rect l="l" t="t" r="r" b="b"/>
            <a:pathLst>
              <a:path w="2049" h="1192" fill="none" extrusionOk="0">
                <a:moveTo>
                  <a:pt x="2012" y="465"/>
                </a:moveTo>
                <a:cubicBezTo>
                  <a:pt x="2048" y="751"/>
                  <a:pt x="1631" y="1049"/>
                  <a:pt x="1096" y="1120"/>
                </a:cubicBezTo>
                <a:cubicBezTo>
                  <a:pt x="560" y="1191"/>
                  <a:pt x="84" y="1013"/>
                  <a:pt x="48" y="739"/>
                </a:cubicBezTo>
                <a:cubicBezTo>
                  <a:pt x="0" y="453"/>
                  <a:pt x="417" y="156"/>
                  <a:pt x="953" y="84"/>
                </a:cubicBezTo>
                <a:cubicBezTo>
                  <a:pt x="1501" y="1"/>
                  <a:pt x="1965" y="179"/>
                  <a:pt x="2012" y="465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9310369" y="5198934"/>
            <a:ext cx="88646" cy="50278"/>
          </a:xfrm>
          <a:custGeom>
            <a:avLst/>
            <a:gdLst/>
            <a:ahLst/>
            <a:cxnLst/>
            <a:rect l="l" t="t" r="r" b="b"/>
            <a:pathLst>
              <a:path w="2728" h="1608" fill="none" extrusionOk="0">
                <a:moveTo>
                  <a:pt x="2680" y="620"/>
                </a:moveTo>
                <a:cubicBezTo>
                  <a:pt x="2727" y="1012"/>
                  <a:pt x="2191" y="1393"/>
                  <a:pt x="1465" y="1501"/>
                </a:cubicBezTo>
                <a:cubicBezTo>
                  <a:pt x="727" y="1608"/>
                  <a:pt x="108" y="1370"/>
                  <a:pt x="48" y="977"/>
                </a:cubicBezTo>
                <a:cubicBezTo>
                  <a:pt x="1" y="596"/>
                  <a:pt x="536" y="203"/>
                  <a:pt x="1263" y="108"/>
                </a:cubicBezTo>
                <a:cubicBezTo>
                  <a:pt x="2001" y="0"/>
                  <a:pt x="2620" y="239"/>
                  <a:pt x="2680" y="620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46243" y="5389478"/>
            <a:ext cx="29830" cy="27328"/>
          </a:xfrm>
          <a:custGeom>
            <a:avLst/>
            <a:gdLst/>
            <a:ahLst/>
            <a:cxnLst/>
            <a:rect l="l" t="t" r="r" b="b"/>
            <a:pathLst>
              <a:path w="918" h="874" extrusionOk="0">
                <a:moveTo>
                  <a:pt x="439" y="0"/>
                </a:moveTo>
                <a:cubicBezTo>
                  <a:pt x="423" y="0"/>
                  <a:pt x="408" y="1"/>
                  <a:pt x="393" y="2"/>
                </a:cubicBezTo>
                <a:cubicBezTo>
                  <a:pt x="155" y="38"/>
                  <a:pt x="0" y="264"/>
                  <a:pt x="24" y="491"/>
                </a:cubicBezTo>
                <a:cubicBezTo>
                  <a:pt x="58" y="713"/>
                  <a:pt x="248" y="874"/>
                  <a:pt x="467" y="874"/>
                </a:cubicBezTo>
                <a:cubicBezTo>
                  <a:pt x="482" y="874"/>
                  <a:pt x="497" y="873"/>
                  <a:pt x="512" y="872"/>
                </a:cubicBezTo>
                <a:cubicBezTo>
                  <a:pt x="750" y="836"/>
                  <a:pt x="917" y="610"/>
                  <a:pt x="893" y="383"/>
                </a:cubicBezTo>
                <a:cubicBezTo>
                  <a:pt x="860" y="160"/>
                  <a:pt x="659" y="0"/>
                  <a:pt x="4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9005111" y="4648626"/>
            <a:ext cx="27881" cy="25139"/>
          </a:xfrm>
          <a:custGeom>
            <a:avLst/>
            <a:gdLst/>
            <a:ahLst/>
            <a:cxnLst/>
            <a:rect l="l" t="t" r="r" b="b"/>
            <a:pathLst>
              <a:path w="858" h="804" extrusionOk="0">
                <a:moveTo>
                  <a:pt x="428" y="0"/>
                </a:moveTo>
                <a:cubicBezTo>
                  <a:pt x="413" y="0"/>
                  <a:pt x="397" y="1"/>
                  <a:pt x="382" y="3"/>
                </a:cubicBezTo>
                <a:cubicBezTo>
                  <a:pt x="155" y="39"/>
                  <a:pt x="1" y="229"/>
                  <a:pt x="36" y="455"/>
                </a:cubicBezTo>
                <a:cubicBezTo>
                  <a:pt x="58" y="665"/>
                  <a:pt x="234" y="803"/>
                  <a:pt x="430" y="803"/>
                </a:cubicBezTo>
                <a:cubicBezTo>
                  <a:pt x="446" y="803"/>
                  <a:pt x="461" y="802"/>
                  <a:pt x="477" y="801"/>
                </a:cubicBezTo>
                <a:cubicBezTo>
                  <a:pt x="703" y="765"/>
                  <a:pt x="858" y="575"/>
                  <a:pt x="822" y="348"/>
                </a:cubicBezTo>
                <a:cubicBezTo>
                  <a:pt x="800" y="139"/>
                  <a:pt x="624" y="0"/>
                  <a:pt x="4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8045632" y="5057636"/>
            <a:ext cx="43348" cy="39053"/>
          </a:xfrm>
          <a:custGeom>
            <a:avLst/>
            <a:gdLst/>
            <a:ahLst/>
            <a:cxnLst/>
            <a:rect l="l" t="t" r="r" b="b"/>
            <a:pathLst>
              <a:path w="1334" h="1249" extrusionOk="0">
                <a:moveTo>
                  <a:pt x="671" y="1"/>
                </a:moveTo>
                <a:cubicBezTo>
                  <a:pt x="642" y="1"/>
                  <a:pt x="613" y="3"/>
                  <a:pt x="584" y="7"/>
                </a:cubicBezTo>
                <a:cubicBezTo>
                  <a:pt x="238" y="55"/>
                  <a:pt x="0" y="364"/>
                  <a:pt x="48" y="709"/>
                </a:cubicBezTo>
                <a:cubicBezTo>
                  <a:pt x="92" y="1031"/>
                  <a:pt x="363" y="1249"/>
                  <a:pt x="679" y="1249"/>
                </a:cubicBezTo>
                <a:cubicBezTo>
                  <a:pt x="702" y="1249"/>
                  <a:pt x="726" y="1248"/>
                  <a:pt x="750" y="1245"/>
                </a:cubicBezTo>
                <a:cubicBezTo>
                  <a:pt x="1095" y="1198"/>
                  <a:pt x="1334" y="888"/>
                  <a:pt x="1286" y="543"/>
                </a:cubicBezTo>
                <a:cubicBezTo>
                  <a:pt x="1242" y="227"/>
                  <a:pt x="980" y="1"/>
                  <a:pt x="6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8934305" y="5221384"/>
            <a:ext cx="29830" cy="27547"/>
          </a:xfrm>
          <a:custGeom>
            <a:avLst/>
            <a:gdLst/>
            <a:ahLst/>
            <a:cxnLst/>
            <a:rect l="l" t="t" r="r" b="b"/>
            <a:pathLst>
              <a:path w="918" h="881" extrusionOk="0">
                <a:moveTo>
                  <a:pt x="471" y="1"/>
                </a:moveTo>
                <a:cubicBezTo>
                  <a:pt x="446" y="1"/>
                  <a:pt x="420" y="3"/>
                  <a:pt x="394" y="9"/>
                </a:cubicBezTo>
                <a:cubicBezTo>
                  <a:pt x="156" y="44"/>
                  <a:pt x="1" y="259"/>
                  <a:pt x="25" y="497"/>
                </a:cubicBezTo>
                <a:cubicBezTo>
                  <a:pt x="58" y="720"/>
                  <a:pt x="248" y="880"/>
                  <a:pt x="468" y="880"/>
                </a:cubicBezTo>
                <a:cubicBezTo>
                  <a:pt x="482" y="880"/>
                  <a:pt x="498" y="879"/>
                  <a:pt x="513" y="878"/>
                </a:cubicBezTo>
                <a:cubicBezTo>
                  <a:pt x="751" y="842"/>
                  <a:pt x="918" y="616"/>
                  <a:pt x="894" y="378"/>
                </a:cubicBezTo>
                <a:cubicBezTo>
                  <a:pt x="862" y="166"/>
                  <a:pt x="679" y="1"/>
                  <a:pt x="4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9467450" y="4708816"/>
            <a:ext cx="43381" cy="38772"/>
          </a:xfrm>
          <a:custGeom>
            <a:avLst/>
            <a:gdLst/>
            <a:ahLst/>
            <a:cxnLst/>
            <a:rect l="l" t="t" r="r" b="b"/>
            <a:pathLst>
              <a:path w="1335" h="1240" extrusionOk="0">
                <a:moveTo>
                  <a:pt x="672" y="1"/>
                </a:moveTo>
                <a:cubicBezTo>
                  <a:pt x="643" y="1"/>
                  <a:pt x="614" y="3"/>
                  <a:pt x="584" y="7"/>
                </a:cubicBezTo>
                <a:cubicBezTo>
                  <a:pt x="239" y="43"/>
                  <a:pt x="1" y="364"/>
                  <a:pt x="48" y="697"/>
                </a:cubicBezTo>
                <a:cubicBezTo>
                  <a:pt x="92" y="1013"/>
                  <a:pt x="354" y="1239"/>
                  <a:pt x="663" y="1239"/>
                </a:cubicBezTo>
                <a:cubicBezTo>
                  <a:pt x="692" y="1239"/>
                  <a:pt x="721" y="1237"/>
                  <a:pt x="751" y="1233"/>
                </a:cubicBezTo>
                <a:cubicBezTo>
                  <a:pt x="1096" y="1197"/>
                  <a:pt x="1334" y="876"/>
                  <a:pt x="1286" y="531"/>
                </a:cubicBezTo>
                <a:cubicBezTo>
                  <a:pt x="1243" y="226"/>
                  <a:pt x="980" y="1"/>
                  <a:pt x="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188903" y="4455674"/>
            <a:ext cx="43348" cy="38740"/>
          </a:xfrm>
          <a:custGeom>
            <a:avLst/>
            <a:gdLst/>
            <a:ahLst/>
            <a:cxnLst/>
            <a:rect l="l" t="t" r="r" b="b"/>
            <a:pathLst>
              <a:path w="1334" h="1239" extrusionOk="0">
                <a:moveTo>
                  <a:pt x="671" y="1"/>
                </a:moveTo>
                <a:cubicBezTo>
                  <a:pt x="642" y="1"/>
                  <a:pt x="613" y="3"/>
                  <a:pt x="583" y="7"/>
                </a:cubicBezTo>
                <a:cubicBezTo>
                  <a:pt x="238" y="42"/>
                  <a:pt x="0" y="364"/>
                  <a:pt x="48" y="697"/>
                </a:cubicBezTo>
                <a:cubicBezTo>
                  <a:pt x="91" y="1013"/>
                  <a:pt x="354" y="1239"/>
                  <a:pt x="662" y="1239"/>
                </a:cubicBezTo>
                <a:cubicBezTo>
                  <a:pt x="691" y="1239"/>
                  <a:pt x="721" y="1237"/>
                  <a:pt x="750" y="1233"/>
                </a:cubicBezTo>
                <a:cubicBezTo>
                  <a:pt x="1095" y="1197"/>
                  <a:pt x="1334" y="876"/>
                  <a:pt x="1286" y="542"/>
                </a:cubicBezTo>
                <a:cubicBezTo>
                  <a:pt x="1242" y="227"/>
                  <a:pt x="980" y="1"/>
                  <a:pt x="6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9455460" y="5021522"/>
            <a:ext cx="42991" cy="38772"/>
          </a:xfrm>
          <a:custGeom>
            <a:avLst/>
            <a:gdLst/>
            <a:ahLst/>
            <a:cxnLst/>
            <a:rect l="l" t="t" r="r" b="b"/>
            <a:pathLst>
              <a:path w="1323" h="1240" extrusionOk="0">
                <a:moveTo>
                  <a:pt x="672" y="1"/>
                </a:moveTo>
                <a:cubicBezTo>
                  <a:pt x="643" y="1"/>
                  <a:pt x="613" y="3"/>
                  <a:pt x="584" y="7"/>
                </a:cubicBezTo>
                <a:cubicBezTo>
                  <a:pt x="239" y="43"/>
                  <a:pt x="0" y="364"/>
                  <a:pt x="48" y="698"/>
                </a:cubicBezTo>
                <a:cubicBezTo>
                  <a:pt x="92" y="1013"/>
                  <a:pt x="354" y="1239"/>
                  <a:pt x="663" y="1239"/>
                </a:cubicBezTo>
                <a:cubicBezTo>
                  <a:pt x="692" y="1239"/>
                  <a:pt x="721" y="1237"/>
                  <a:pt x="751" y="1233"/>
                </a:cubicBezTo>
                <a:cubicBezTo>
                  <a:pt x="1084" y="1198"/>
                  <a:pt x="1322" y="876"/>
                  <a:pt x="1286" y="543"/>
                </a:cubicBezTo>
                <a:cubicBezTo>
                  <a:pt x="1243" y="227"/>
                  <a:pt x="980" y="1"/>
                  <a:pt x="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8442201" y="4698873"/>
            <a:ext cx="26711" cy="24107"/>
          </a:xfrm>
          <a:custGeom>
            <a:avLst/>
            <a:gdLst/>
            <a:ahLst/>
            <a:cxnLst/>
            <a:rect l="l" t="t" r="r" b="b"/>
            <a:pathLst>
              <a:path w="822" h="771" extrusionOk="0">
                <a:moveTo>
                  <a:pt x="404" y="1"/>
                </a:moveTo>
                <a:cubicBezTo>
                  <a:pt x="388" y="1"/>
                  <a:pt x="373" y="2"/>
                  <a:pt x="357" y="3"/>
                </a:cubicBezTo>
                <a:cubicBezTo>
                  <a:pt x="155" y="39"/>
                  <a:pt x="0" y="230"/>
                  <a:pt x="36" y="444"/>
                </a:cubicBezTo>
                <a:cubicBezTo>
                  <a:pt x="57" y="627"/>
                  <a:pt x="215" y="770"/>
                  <a:pt x="403" y="770"/>
                </a:cubicBezTo>
                <a:cubicBezTo>
                  <a:pt x="423" y="770"/>
                  <a:pt x="444" y="769"/>
                  <a:pt x="464" y="765"/>
                </a:cubicBezTo>
                <a:cubicBezTo>
                  <a:pt x="679" y="742"/>
                  <a:pt x="822" y="539"/>
                  <a:pt x="798" y="337"/>
                </a:cubicBezTo>
                <a:cubicBezTo>
                  <a:pt x="765" y="138"/>
                  <a:pt x="598" y="1"/>
                  <a:pt x="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8230171" y="4612762"/>
            <a:ext cx="42958" cy="39147"/>
          </a:xfrm>
          <a:custGeom>
            <a:avLst/>
            <a:gdLst/>
            <a:ahLst/>
            <a:cxnLst/>
            <a:rect l="l" t="t" r="r" b="b"/>
            <a:pathLst>
              <a:path w="1322" h="1252" extrusionOk="0">
                <a:moveTo>
                  <a:pt x="660" y="1"/>
                </a:moveTo>
                <a:cubicBezTo>
                  <a:pt x="631" y="1"/>
                  <a:pt x="601" y="3"/>
                  <a:pt x="572" y="7"/>
                </a:cubicBezTo>
                <a:cubicBezTo>
                  <a:pt x="239" y="55"/>
                  <a:pt x="0" y="364"/>
                  <a:pt x="36" y="709"/>
                </a:cubicBezTo>
                <a:cubicBezTo>
                  <a:pt x="80" y="1025"/>
                  <a:pt x="342" y="1251"/>
                  <a:pt x="651" y="1251"/>
                </a:cubicBezTo>
                <a:cubicBezTo>
                  <a:pt x="680" y="1251"/>
                  <a:pt x="709" y="1249"/>
                  <a:pt x="739" y="1245"/>
                </a:cubicBezTo>
                <a:cubicBezTo>
                  <a:pt x="1084" y="1198"/>
                  <a:pt x="1322" y="888"/>
                  <a:pt x="1274" y="543"/>
                </a:cubicBezTo>
                <a:cubicBezTo>
                  <a:pt x="1231" y="227"/>
                  <a:pt x="968" y="1"/>
                  <a:pt x="6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848191" y="4270102"/>
            <a:ext cx="94430" cy="52529"/>
          </a:xfrm>
          <a:custGeom>
            <a:avLst/>
            <a:gdLst/>
            <a:ahLst/>
            <a:cxnLst/>
            <a:rect l="l" t="t" r="r" b="b"/>
            <a:pathLst>
              <a:path w="2906" h="1680" fill="none" extrusionOk="0">
                <a:moveTo>
                  <a:pt x="2846" y="655"/>
                </a:moveTo>
                <a:cubicBezTo>
                  <a:pt x="2905" y="1060"/>
                  <a:pt x="2322" y="1477"/>
                  <a:pt x="1548" y="1572"/>
                </a:cubicBezTo>
                <a:cubicBezTo>
                  <a:pt x="774" y="1679"/>
                  <a:pt x="119" y="1429"/>
                  <a:pt x="60" y="1024"/>
                </a:cubicBezTo>
                <a:cubicBezTo>
                  <a:pt x="0" y="620"/>
                  <a:pt x="584" y="203"/>
                  <a:pt x="1358" y="108"/>
                </a:cubicBezTo>
                <a:cubicBezTo>
                  <a:pt x="2120" y="0"/>
                  <a:pt x="2786" y="239"/>
                  <a:pt x="2846" y="655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297628" y="4863496"/>
            <a:ext cx="54202" cy="30204"/>
          </a:xfrm>
          <a:custGeom>
            <a:avLst/>
            <a:gdLst/>
            <a:ahLst/>
            <a:cxnLst/>
            <a:rect l="l" t="t" r="r" b="b"/>
            <a:pathLst>
              <a:path w="1668" h="966" fill="none" extrusionOk="0">
                <a:moveTo>
                  <a:pt x="1632" y="370"/>
                </a:moveTo>
                <a:cubicBezTo>
                  <a:pt x="1668" y="608"/>
                  <a:pt x="1334" y="846"/>
                  <a:pt x="894" y="906"/>
                </a:cubicBezTo>
                <a:cubicBezTo>
                  <a:pt x="441" y="965"/>
                  <a:pt x="60" y="811"/>
                  <a:pt x="24" y="596"/>
                </a:cubicBezTo>
                <a:cubicBezTo>
                  <a:pt x="1" y="358"/>
                  <a:pt x="322" y="120"/>
                  <a:pt x="775" y="60"/>
                </a:cubicBezTo>
                <a:cubicBezTo>
                  <a:pt x="1227" y="1"/>
                  <a:pt x="1608" y="132"/>
                  <a:pt x="1632" y="37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269911" y="4114108"/>
            <a:ext cx="54169" cy="30204"/>
          </a:xfrm>
          <a:custGeom>
            <a:avLst/>
            <a:gdLst/>
            <a:ahLst/>
            <a:cxnLst/>
            <a:rect l="l" t="t" r="r" b="b"/>
            <a:pathLst>
              <a:path w="1667" h="966" fill="none" extrusionOk="0">
                <a:moveTo>
                  <a:pt x="1643" y="370"/>
                </a:moveTo>
                <a:cubicBezTo>
                  <a:pt x="1667" y="608"/>
                  <a:pt x="1345" y="846"/>
                  <a:pt x="893" y="906"/>
                </a:cubicBezTo>
                <a:cubicBezTo>
                  <a:pt x="453" y="965"/>
                  <a:pt x="60" y="822"/>
                  <a:pt x="36" y="596"/>
                </a:cubicBezTo>
                <a:cubicBezTo>
                  <a:pt x="0" y="358"/>
                  <a:pt x="333" y="120"/>
                  <a:pt x="774" y="60"/>
                </a:cubicBezTo>
                <a:cubicBezTo>
                  <a:pt x="1226" y="1"/>
                  <a:pt x="1607" y="155"/>
                  <a:pt x="1643" y="37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04713" y="5026556"/>
            <a:ext cx="54202" cy="30580"/>
          </a:xfrm>
          <a:custGeom>
            <a:avLst/>
            <a:gdLst/>
            <a:ahLst/>
            <a:cxnLst/>
            <a:rect l="l" t="t" r="r" b="b"/>
            <a:pathLst>
              <a:path w="1668" h="978" fill="none" extrusionOk="0">
                <a:moveTo>
                  <a:pt x="1644" y="382"/>
                </a:moveTo>
                <a:cubicBezTo>
                  <a:pt x="1668" y="608"/>
                  <a:pt x="1346" y="858"/>
                  <a:pt x="894" y="906"/>
                </a:cubicBezTo>
                <a:cubicBezTo>
                  <a:pt x="453" y="977"/>
                  <a:pt x="60" y="822"/>
                  <a:pt x="36" y="596"/>
                </a:cubicBezTo>
                <a:cubicBezTo>
                  <a:pt x="1" y="358"/>
                  <a:pt x="334" y="120"/>
                  <a:pt x="775" y="60"/>
                </a:cubicBezTo>
                <a:cubicBezTo>
                  <a:pt x="1227" y="1"/>
                  <a:pt x="1608" y="156"/>
                  <a:pt x="1644" y="38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966180" y="4932378"/>
            <a:ext cx="61935" cy="34644"/>
          </a:xfrm>
          <a:custGeom>
            <a:avLst/>
            <a:gdLst/>
            <a:ahLst/>
            <a:cxnLst/>
            <a:rect l="l" t="t" r="r" b="b"/>
            <a:pathLst>
              <a:path w="1906" h="1108" fill="none" extrusionOk="0">
                <a:moveTo>
                  <a:pt x="1882" y="429"/>
                </a:moveTo>
                <a:cubicBezTo>
                  <a:pt x="1906" y="691"/>
                  <a:pt x="1537" y="977"/>
                  <a:pt x="1013" y="1036"/>
                </a:cubicBezTo>
                <a:cubicBezTo>
                  <a:pt x="513" y="1108"/>
                  <a:pt x="60" y="953"/>
                  <a:pt x="36" y="667"/>
                </a:cubicBezTo>
                <a:cubicBezTo>
                  <a:pt x="1" y="393"/>
                  <a:pt x="382" y="120"/>
                  <a:pt x="894" y="60"/>
                </a:cubicBezTo>
                <a:cubicBezTo>
                  <a:pt x="1394" y="1"/>
                  <a:pt x="1834" y="155"/>
                  <a:pt x="1882" y="429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195496" y="5436817"/>
            <a:ext cx="74316" cy="41367"/>
          </a:xfrm>
          <a:custGeom>
            <a:avLst/>
            <a:gdLst/>
            <a:ahLst/>
            <a:cxnLst/>
            <a:rect l="l" t="t" r="r" b="b"/>
            <a:pathLst>
              <a:path w="2287" h="1323" fill="none" extrusionOk="0">
                <a:moveTo>
                  <a:pt x="2251" y="512"/>
                </a:moveTo>
                <a:cubicBezTo>
                  <a:pt x="2286" y="846"/>
                  <a:pt x="1834" y="1167"/>
                  <a:pt x="1215" y="1251"/>
                </a:cubicBezTo>
                <a:cubicBezTo>
                  <a:pt x="608" y="1322"/>
                  <a:pt x="84" y="1132"/>
                  <a:pt x="36" y="810"/>
                </a:cubicBezTo>
                <a:cubicBezTo>
                  <a:pt x="0" y="501"/>
                  <a:pt x="453" y="155"/>
                  <a:pt x="1072" y="84"/>
                </a:cubicBezTo>
                <a:cubicBezTo>
                  <a:pt x="1679" y="0"/>
                  <a:pt x="2203" y="203"/>
                  <a:pt x="2251" y="51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7101197" y="4629334"/>
            <a:ext cx="74706" cy="41367"/>
          </a:xfrm>
          <a:custGeom>
            <a:avLst/>
            <a:gdLst/>
            <a:ahLst/>
            <a:cxnLst/>
            <a:rect l="l" t="t" r="r" b="b"/>
            <a:pathLst>
              <a:path w="2299" h="1323" fill="none" extrusionOk="0">
                <a:moveTo>
                  <a:pt x="2251" y="525"/>
                </a:moveTo>
                <a:cubicBezTo>
                  <a:pt x="2299" y="846"/>
                  <a:pt x="1835" y="1180"/>
                  <a:pt x="1227" y="1251"/>
                </a:cubicBezTo>
                <a:cubicBezTo>
                  <a:pt x="608" y="1322"/>
                  <a:pt x="96" y="1132"/>
                  <a:pt x="49" y="822"/>
                </a:cubicBezTo>
                <a:cubicBezTo>
                  <a:pt x="1" y="489"/>
                  <a:pt x="465" y="168"/>
                  <a:pt x="1073" y="84"/>
                </a:cubicBezTo>
                <a:cubicBezTo>
                  <a:pt x="1668" y="1"/>
                  <a:pt x="2204" y="191"/>
                  <a:pt x="2251" y="52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713922" y="5247336"/>
            <a:ext cx="74316" cy="41336"/>
          </a:xfrm>
          <a:custGeom>
            <a:avLst/>
            <a:gdLst/>
            <a:ahLst/>
            <a:cxnLst/>
            <a:rect l="l" t="t" r="r" b="b"/>
            <a:pathLst>
              <a:path w="2287" h="1322" fill="none" extrusionOk="0">
                <a:moveTo>
                  <a:pt x="2251" y="524"/>
                </a:moveTo>
                <a:cubicBezTo>
                  <a:pt x="2287" y="846"/>
                  <a:pt x="1834" y="1179"/>
                  <a:pt x="1215" y="1250"/>
                </a:cubicBezTo>
                <a:cubicBezTo>
                  <a:pt x="608" y="1322"/>
                  <a:pt x="84" y="1131"/>
                  <a:pt x="48" y="822"/>
                </a:cubicBezTo>
                <a:cubicBezTo>
                  <a:pt x="1" y="488"/>
                  <a:pt x="453" y="167"/>
                  <a:pt x="1072" y="84"/>
                </a:cubicBezTo>
                <a:cubicBezTo>
                  <a:pt x="1680" y="0"/>
                  <a:pt x="2203" y="191"/>
                  <a:pt x="2251" y="524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7360442" y="4158414"/>
            <a:ext cx="66940" cy="37271"/>
          </a:xfrm>
          <a:custGeom>
            <a:avLst/>
            <a:gdLst/>
            <a:ahLst/>
            <a:cxnLst/>
            <a:rect l="l" t="t" r="r" b="b"/>
            <a:pathLst>
              <a:path w="2060" h="1192" fill="none" extrusionOk="0">
                <a:moveTo>
                  <a:pt x="2012" y="465"/>
                </a:moveTo>
                <a:cubicBezTo>
                  <a:pt x="2060" y="739"/>
                  <a:pt x="1643" y="1036"/>
                  <a:pt x="1107" y="1120"/>
                </a:cubicBezTo>
                <a:cubicBezTo>
                  <a:pt x="572" y="1191"/>
                  <a:pt x="95" y="1013"/>
                  <a:pt x="48" y="727"/>
                </a:cubicBezTo>
                <a:cubicBezTo>
                  <a:pt x="0" y="441"/>
                  <a:pt x="417" y="143"/>
                  <a:pt x="953" y="72"/>
                </a:cubicBezTo>
                <a:cubicBezTo>
                  <a:pt x="1500" y="1"/>
                  <a:pt x="1965" y="179"/>
                  <a:pt x="2012" y="465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7502023" y="5235798"/>
            <a:ext cx="88646" cy="49528"/>
          </a:xfrm>
          <a:custGeom>
            <a:avLst/>
            <a:gdLst/>
            <a:ahLst/>
            <a:cxnLst/>
            <a:rect l="l" t="t" r="r" b="b"/>
            <a:pathLst>
              <a:path w="2728" h="1584" fill="none" extrusionOk="0">
                <a:moveTo>
                  <a:pt x="2680" y="607"/>
                </a:moveTo>
                <a:cubicBezTo>
                  <a:pt x="2727" y="988"/>
                  <a:pt x="2192" y="1381"/>
                  <a:pt x="1465" y="1488"/>
                </a:cubicBezTo>
                <a:cubicBezTo>
                  <a:pt x="727" y="1584"/>
                  <a:pt x="108" y="1346"/>
                  <a:pt x="48" y="965"/>
                </a:cubicBezTo>
                <a:cubicBezTo>
                  <a:pt x="1" y="572"/>
                  <a:pt x="537" y="191"/>
                  <a:pt x="1275" y="83"/>
                </a:cubicBezTo>
                <a:cubicBezTo>
                  <a:pt x="2001" y="0"/>
                  <a:pt x="2644" y="238"/>
                  <a:pt x="2680" y="60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7601847" y="5286420"/>
            <a:ext cx="62325" cy="35395"/>
          </a:xfrm>
          <a:custGeom>
            <a:avLst/>
            <a:gdLst/>
            <a:ahLst/>
            <a:cxnLst/>
            <a:rect l="l" t="t" r="r" b="b"/>
            <a:pathLst>
              <a:path w="1918" h="1132" fill="none" extrusionOk="0">
                <a:moveTo>
                  <a:pt x="1894" y="441"/>
                </a:moveTo>
                <a:cubicBezTo>
                  <a:pt x="1918" y="715"/>
                  <a:pt x="1537" y="1000"/>
                  <a:pt x="1025" y="1048"/>
                </a:cubicBezTo>
                <a:cubicBezTo>
                  <a:pt x="501" y="1131"/>
                  <a:pt x="60" y="953"/>
                  <a:pt x="24" y="679"/>
                </a:cubicBezTo>
                <a:cubicBezTo>
                  <a:pt x="1" y="417"/>
                  <a:pt x="382" y="131"/>
                  <a:pt x="894" y="72"/>
                </a:cubicBezTo>
                <a:cubicBezTo>
                  <a:pt x="1394" y="0"/>
                  <a:pt x="1846" y="167"/>
                  <a:pt x="1894" y="44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537896" y="5426155"/>
            <a:ext cx="29830" cy="27515"/>
          </a:xfrm>
          <a:custGeom>
            <a:avLst/>
            <a:gdLst/>
            <a:ahLst/>
            <a:cxnLst/>
            <a:rect l="l" t="t" r="r" b="b"/>
            <a:pathLst>
              <a:path w="918" h="880" extrusionOk="0">
                <a:moveTo>
                  <a:pt x="483" y="0"/>
                </a:moveTo>
                <a:cubicBezTo>
                  <a:pt x="457" y="0"/>
                  <a:pt x="431" y="3"/>
                  <a:pt x="405" y="8"/>
                </a:cubicBezTo>
                <a:cubicBezTo>
                  <a:pt x="167" y="44"/>
                  <a:pt x="0" y="258"/>
                  <a:pt x="24" y="496"/>
                </a:cubicBezTo>
                <a:cubicBezTo>
                  <a:pt x="58" y="719"/>
                  <a:pt x="258" y="880"/>
                  <a:pt x="479" y="880"/>
                </a:cubicBezTo>
                <a:cubicBezTo>
                  <a:pt x="494" y="880"/>
                  <a:pt x="509" y="879"/>
                  <a:pt x="524" y="877"/>
                </a:cubicBezTo>
                <a:cubicBezTo>
                  <a:pt x="762" y="842"/>
                  <a:pt x="917" y="615"/>
                  <a:pt x="893" y="377"/>
                </a:cubicBezTo>
                <a:cubicBezTo>
                  <a:pt x="862" y="165"/>
                  <a:pt x="688" y="0"/>
                  <a:pt x="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197545" y="4685303"/>
            <a:ext cx="27491" cy="25014"/>
          </a:xfrm>
          <a:custGeom>
            <a:avLst/>
            <a:gdLst/>
            <a:ahLst/>
            <a:cxnLst/>
            <a:rect l="l" t="t" r="r" b="b"/>
            <a:pathLst>
              <a:path w="846" h="800" extrusionOk="0">
                <a:moveTo>
                  <a:pt x="444" y="1"/>
                </a:moveTo>
                <a:cubicBezTo>
                  <a:pt x="419" y="1"/>
                  <a:pt x="395" y="3"/>
                  <a:pt x="370" y="9"/>
                </a:cubicBezTo>
                <a:cubicBezTo>
                  <a:pt x="143" y="44"/>
                  <a:pt x="1" y="235"/>
                  <a:pt x="24" y="461"/>
                </a:cubicBezTo>
                <a:cubicBezTo>
                  <a:pt x="57" y="655"/>
                  <a:pt x="215" y="800"/>
                  <a:pt x="412" y="800"/>
                </a:cubicBezTo>
                <a:cubicBezTo>
                  <a:pt x="433" y="800"/>
                  <a:pt x="455" y="798"/>
                  <a:pt x="477" y="795"/>
                </a:cubicBezTo>
                <a:cubicBezTo>
                  <a:pt x="703" y="771"/>
                  <a:pt x="846" y="580"/>
                  <a:pt x="822" y="354"/>
                </a:cubicBezTo>
                <a:cubicBezTo>
                  <a:pt x="791" y="154"/>
                  <a:pt x="629" y="1"/>
                  <a:pt x="4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6237675" y="5094500"/>
            <a:ext cx="42958" cy="39053"/>
          </a:xfrm>
          <a:custGeom>
            <a:avLst/>
            <a:gdLst/>
            <a:ahLst/>
            <a:cxnLst/>
            <a:rect l="l" t="t" r="r" b="b"/>
            <a:pathLst>
              <a:path w="1322" h="1249" extrusionOk="0">
                <a:moveTo>
                  <a:pt x="659" y="1"/>
                </a:moveTo>
                <a:cubicBezTo>
                  <a:pt x="631" y="1"/>
                  <a:pt x="601" y="3"/>
                  <a:pt x="572" y="7"/>
                </a:cubicBezTo>
                <a:cubicBezTo>
                  <a:pt x="238" y="54"/>
                  <a:pt x="0" y="364"/>
                  <a:pt x="36" y="709"/>
                </a:cubicBezTo>
                <a:cubicBezTo>
                  <a:pt x="80" y="1020"/>
                  <a:pt x="353" y="1248"/>
                  <a:pt x="670" y="1248"/>
                </a:cubicBezTo>
                <a:cubicBezTo>
                  <a:pt x="693" y="1248"/>
                  <a:pt x="715" y="1247"/>
                  <a:pt x="738" y="1245"/>
                </a:cubicBezTo>
                <a:cubicBezTo>
                  <a:pt x="1084" y="1197"/>
                  <a:pt x="1322" y="888"/>
                  <a:pt x="1274" y="542"/>
                </a:cubicBezTo>
                <a:cubicBezTo>
                  <a:pt x="1231" y="227"/>
                  <a:pt x="968" y="1"/>
                  <a:pt x="6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7125958" y="5257967"/>
            <a:ext cx="29830" cy="27140"/>
          </a:xfrm>
          <a:custGeom>
            <a:avLst/>
            <a:gdLst/>
            <a:ahLst/>
            <a:cxnLst/>
            <a:rect l="l" t="t" r="r" b="b"/>
            <a:pathLst>
              <a:path w="918" h="868" extrusionOk="0">
                <a:moveTo>
                  <a:pt x="470" y="1"/>
                </a:moveTo>
                <a:cubicBezTo>
                  <a:pt x="449" y="1"/>
                  <a:pt x="427" y="2"/>
                  <a:pt x="406" y="6"/>
                </a:cubicBezTo>
                <a:cubicBezTo>
                  <a:pt x="168" y="29"/>
                  <a:pt x="1" y="256"/>
                  <a:pt x="25" y="494"/>
                </a:cubicBezTo>
                <a:cubicBezTo>
                  <a:pt x="57" y="710"/>
                  <a:pt x="247" y="868"/>
                  <a:pt x="460" y="868"/>
                </a:cubicBezTo>
                <a:cubicBezTo>
                  <a:pt x="482" y="868"/>
                  <a:pt x="503" y="866"/>
                  <a:pt x="525" y="863"/>
                </a:cubicBezTo>
                <a:cubicBezTo>
                  <a:pt x="763" y="827"/>
                  <a:pt x="918" y="613"/>
                  <a:pt x="894" y="375"/>
                </a:cubicBezTo>
                <a:cubicBezTo>
                  <a:pt x="861" y="158"/>
                  <a:pt x="681" y="1"/>
                  <a:pt x="4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7659494" y="4744930"/>
            <a:ext cx="42991" cy="39147"/>
          </a:xfrm>
          <a:custGeom>
            <a:avLst/>
            <a:gdLst/>
            <a:ahLst/>
            <a:cxnLst/>
            <a:rect l="l" t="t" r="r" b="b"/>
            <a:pathLst>
              <a:path w="1323" h="1252" extrusionOk="0">
                <a:moveTo>
                  <a:pt x="660" y="1"/>
                </a:moveTo>
                <a:cubicBezTo>
                  <a:pt x="631" y="1"/>
                  <a:pt x="602" y="3"/>
                  <a:pt x="572" y="7"/>
                </a:cubicBezTo>
                <a:cubicBezTo>
                  <a:pt x="239" y="54"/>
                  <a:pt x="1" y="364"/>
                  <a:pt x="36" y="709"/>
                </a:cubicBezTo>
                <a:cubicBezTo>
                  <a:pt x="80" y="1025"/>
                  <a:pt x="342" y="1251"/>
                  <a:pt x="651" y="1251"/>
                </a:cubicBezTo>
                <a:cubicBezTo>
                  <a:pt x="680" y="1251"/>
                  <a:pt x="709" y="1249"/>
                  <a:pt x="739" y="1245"/>
                </a:cubicBezTo>
                <a:cubicBezTo>
                  <a:pt x="1084" y="1197"/>
                  <a:pt x="1322" y="888"/>
                  <a:pt x="1275" y="543"/>
                </a:cubicBezTo>
                <a:cubicBezTo>
                  <a:pt x="1231" y="227"/>
                  <a:pt x="969" y="1"/>
                  <a:pt x="6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647893" y="5057949"/>
            <a:ext cx="42991" cy="39209"/>
          </a:xfrm>
          <a:custGeom>
            <a:avLst/>
            <a:gdLst/>
            <a:ahLst/>
            <a:cxnLst/>
            <a:rect l="l" t="t" r="r" b="b"/>
            <a:pathLst>
              <a:path w="1323" h="1254" extrusionOk="0">
                <a:moveTo>
                  <a:pt x="668" y="0"/>
                </a:moveTo>
                <a:cubicBezTo>
                  <a:pt x="636" y="0"/>
                  <a:pt x="604" y="3"/>
                  <a:pt x="572" y="9"/>
                </a:cubicBezTo>
                <a:cubicBezTo>
                  <a:pt x="239" y="56"/>
                  <a:pt x="0" y="366"/>
                  <a:pt x="36" y="711"/>
                </a:cubicBezTo>
                <a:cubicBezTo>
                  <a:pt x="80" y="1027"/>
                  <a:pt x="342" y="1253"/>
                  <a:pt x="651" y="1253"/>
                </a:cubicBezTo>
                <a:cubicBezTo>
                  <a:pt x="680" y="1253"/>
                  <a:pt x="709" y="1251"/>
                  <a:pt x="739" y="1247"/>
                </a:cubicBezTo>
                <a:cubicBezTo>
                  <a:pt x="1084" y="1199"/>
                  <a:pt x="1322" y="890"/>
                  <a:pt x="1274" y="545"/>
                </a:cubicBezTo>
                <a:cubicBezTo>
                  <a:pt x="1231" y="243"/>
                  <a:pt x="965" y="0"/>
                  <a:pt x="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16697" y="4159727"/>
            <a:ext cx="42958" cy="38740"/>
          </a:xfrm>
          <a:custGeom>
            <a:avLst/>
            <a:gdLst/>
            <a:ahLst/>
            <a:cxnLst/>
            <a:rect l="l" t="t" r="r" b="b"/>
            <a:pathLst>
              <a:path w="1322" h="1239" extrusionOk="0">
                <a:moveTo>
                  <a:pt x="671" y="0"/>
                </a:moveTo>
                <a:cubicBezTo>
                  <a:pt x="642" y="0"/>
                  <a:pt x="613" y="2"/>
                  <a:pt x="584" y="6"/>
                </a:cubicBezTo>
                <a:cubicBezTo>
                  <a:pt x="238" y="42"/>
                  <a:pt x="0" y="363"/>
                  <a:pt x="48" y="697"/>
                </a:cubicBezTo>
                <a:cubicBezTo>
                  <a:pt x="91" y="1012"/>
                  <a:pt x="354" y="1239"/>
                  <a:pt x="663" y="1239"/>
                </a:cubicBezTo>
                <a:cubicBezTo>
                  <a:pt x="691" y="1239"/>
                  <a:pt x="721" y="1237"/>
                  <a:pt x="750" y="1232"/>
                </a:cubicBezTo>
                <a:cubicBezTo>
                  <a:pt x="1084" y="1197"/>
                  <a:pt x="1322" y="875"/>
                  <a:pt x="1286" y="542"/>
                </a:cubicBezTo>
                <a:cubicBezTo>
                  <a:pt x="1243" y="226"/>
                  <a:pt x="980" y="0"/>
                  <a:pt x="6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634244" y="4735550"/>
            <a:ext cx="26321" cy="24201"/>
          </a:xfrm>
          <a:custGeom>
            <a:avLst/>
            <a:gdLst/>
            <a:ahLst/>
            <a:cxnLst/>
            <a:rect l="l" t="t" r="r" b="b"/>
            <a:pathLst>
              <a:path w="810" h="774" extrusionOk="0">
                <a:moveTo>
                  <a:pt x="431" y="0"/>
                </a:moveTo>
                <a:cubicBezTo>
                  <a:pt x="407" y="0"/>
                  <a:pt x="382" y="3"/>
                  <a:pt x="357" y="9"/>
                </a:cubicBezTo>
                <a:cubicBezTo>
                  <a:pt x="143" y="45"/>
                  <a:pt x="0" y="235"/>
                  <a:pt x="24" y="438"/>
                </a:cubicBezTo>
                <a:cubicBezTo>
                  <a:pt x="57" y="636"/>
                  <a:pt x="223" y="774"/>
                  <a:pt x="408" y="774"/>
                </a:cubicBezTo>
                <a:cubicBezTo>
                  <a:pt x="423" y="774"/>
                  <a:pt x="438" y="773"/>
                  <a:pt x="453" y="771"/>
                </a:cubicBezTo>
                <a:cubicBezTo>
                  <a:pt x="667" y="735"/>
                  <a:pt x="810" y="545"/>
                  <a:pt x="786" y="342"/>
                </a:cubicBezTo>
                <a:cubicBezTo>
                  <a:pt x="755" y="144"/>
                  <a:pt x="604" y="0"/>
                  <a:pt x="4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421824" y="4649251"/>
            <a:ext cx="42991" cy="38772"/>
          </a:xfrm>
          <a:custGeom>
            <a:avLst/>
            <a:gdLst/>
            <a:ahLst/>
            <a:cxnLst/>
            <a:rect l="l" t="t" r="r" b="b"/>
            <a:pathLst>
              <a:path w="1323" h="1240" extrusionOk="0">
                <a:moveTo>
                  <a:pt x="669" y="1"/>
                </a:moveTo>
                <a:cubicBezTo>
                  <a:pt x="641" y="1"/>
                  <a:pt x="613" y="3"/>
                  <a:pt x="584" y="7"/>
                </a:cubicBezTo>
                <a:cubicBezTo>
                  <a:pt x="239" y="43"/>
                  <a:pt x="1" y="364"/>
                  <a:pt x="48" y="697"/>
                </a:cubicBezTo>
                <a:cubicBezTo>
                  <a:pt x="81" y="1013"/>
                  <a:pt x="352" y="1239"/>
                  <a:pt x="654" y="1239"/>
                </a:cubicBezTo>
                <a:cubicBezTo>
                  <a:pt x="682" y="1239"/>
                  <a:pt x="710" y="1237"/>
                  <a:pt x="739" y="1233"/>
                </a:cubicBezTo>
                <a:cubicBezTo>
                  <a:pt x="1084" y="1197"/>
                  <a:pt x="1322" y="876"/>
                  <a:pt x="1275" y="543"/>
                </a:cubicBezTo>
                <a:cubicBezTo>
                  <a:pt x="1242" y="227"/>
                  <a:pt x="970" y="1"/>
                  <a:pt x="6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4710215" y="5267441"/>
            <a:ext cx="53422" cy="28328"/>
          </a:xfrm>
          <a:custGeom>
            <a:avLst/>
            <a:gdLst/>
            <a:ahLst/>
            <a:cxnLst/>
            <a:rect l="l" t="t" r="r" b="b"/>
            <a:pathLst>
              <a:path w="1644" h="906" fill="none" extrusionOk="0">
                <a:moveTo>
                  <a:pt x="0" y="417"/>
                </a:moveTo>
                <a:cubicBezTo>
                  <a:pt x="12" y="179"/>
                  <a:pt x="393" y="0"/>
                  <a:pt x="834" y="24"/>
                </a:cubicBezTo>
                <a:cubicBezTo>
                  <a:pt x="1286" y="36"/>
                  <a:pt x="1643" y="250"/>
                  <a:pt x="1620" y="488"/>
                </a:cubicBezTo>
                <a:cubicBezTo>
                  <a:pt x="1608" y="726"/>
                  <a:pt x="1239" y="905"/>
                  <a:pt x="786" y="869"/>
                </a:cubicBezTo>
                <a:cubicBezTo>
                  <a:pt x="346" y="857"/>
                  <a:pt x="0" y="655"/>
                  <a:pt x="0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3749955" y="4933129"/>
            <a:ext cx="53032" cy="28328"/>
          </a:xfrm>
          <a:custGeom>
            <a:avLst/>
            <a:gdLst/>
            <a:ahLst/>
            <a:cxnLst/>
            <a:rect l="l" t="t" r="r" b="b"/>
            <a:pathLst>
              <a:path w="1632" h="906" fill="none" extrusionOk="0">
                <a:moveTo>
                  <a:pt x="0" y="417"/>
                </a:moveTo>
                <a:cubicBezTo>
                  <a:pt x="12" y="179"/>
                  <a:pt x="381" y="0"/>
                  <a:pt x="833" y="36"/>
                </a:cubicBezTo>
                <a:cubicBezTo>
                  <a:pt x="1274" y="48"/>
                  <a:pt x="1631" y="250"/>
                  <a:pt x="1619" y="489"/>
                </a:cubicBezTo>
                <a:cubicBezTo>
                  <a:pt x="1607" y="727"/>
                  <a:pt x="1226" y="905"/>
                  <a:pt x="786" y="881"/>
                </a:cubicBezTo>
                <a:cubicBezTo>
                  <a:pt x="333" y="870"/>
                  <a:pt x="0" y="655"/>
                  <a:pt x="0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057910" y="5079054"/>
            <a:ext cx="61546" cy="32800"/>
          </a:xfrm>
          <a:custGeom>
            <a:avLst/>
            <a:gdLst/>
            <a:ahLst/>
            <a:cxnLst/>
            <a:rect l="l" t="t" r="r" b="b"/>
            <a:pathLst>
              <a:path w="1894" h="1049" fill="none" extrusionOk="0">
                <a:moveTo>
                  <a:pt x="12" y="489"/>
                </a:moveTo>
                <a:cubicBezTo>
                  <a:pt x="24" y="215"/>
                  <a:pt x="465" y="1"/>
                  <a:pt x="965" y="36"/>
                </a:cubicBezTo>
                <a:cubicBezTo>
                  <a:pt x="1489" y="72"/>
                  <a:pt x="1893" y="298"/>
                  <a:pt x="1870" y="572"/>
                </a:cubicBezTo>
                <a:cubicBezTo>
                  <a:pt x="1858" y="834"/>
                  <a:pt x="1429" y="1048"/>
                  <a:pt x="917" y="1013"/>
                </a:cubicBezTo>
                <a:cubicBezTo>
                  <a:pt x="417" y="1001"/>
                  <a:pt x="0" y="763"/>
                  <a:pt x="12" y="489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4898231" y="4708284"/>
            <a:ext cx="73179" cy="38740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25" y="572"/>
                </a:moveTo>
                <a:cubicBezTo>
                  <a:pt x="36" y="238"/>
                  <a:pt x="537" y="0"/>
                  <a:pt x="1156" y="36"/>
                </a:cubicBezTo>
                <a:cubicBezTo>
                  <a:pt x="1763" y="60"/>
                  <a:pt x="2251" y="345"/>
                  <a:pt x="2239" y="679"/>
                </a:cubicBezTo>
                <a:cubicBezTo>
                  <a:pt x="2227" y="1000"/>
                  <a:pt x="1715" y="1238"/>
                  <a:pt x="1108" y="1214"/>
                </a:cubicBezTo>
                <a:cubicBezTo>
                  <a:pt x="501" y="1179"/>
                  <a:pt x="1" y="881"/>
                  <a:pt x="25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3857124" y="5346735"/>
            <a:ext cx="73146" cy="38740"/>
          </a:xfrm>
          <a:custGeom>
            <a:avLst/>
            <a:gdLst/>
            <a:ahLst/>
            <a:cxnLst/>
            <a:rect l="l" t="t" r="r" b="b"/>
            <a:pathLst>
              <a:path w="2251" h="1239" fill="none" extrusionOk="0">
                <a:moveTo>
                  <a:pt x="12" y="572"/>
                </a:moveTo>
                <a:cubicBezTo>
                  <a:pt x="36" y="238"/>
                  <a:pt x="536" y="0"/>
                  <a:pt x="1143" y="36"/>
                </a:cubicBezTo>
                <a:cubicBezTo>
                  <a:pt x="1762" y="60"/>
                  <a:pt x="2250" y="345"/>
                  <a:pt x="2238" y="679"/>
                </a:cubicBezTo>
                <a:cubicBezTo>
                  <a:pt x="2215" y="1000"/>
                  <a:pt x="1715" y="1238"/>
                  <a:pt x="1107" y="1215"/>
                </a:cubicBezTo>
                <a:cubicBezTo>
                  <a:pt x="488" y="1179"/>
                  <a:pt x="0" y="881"/>
                  <a:pt x="12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4353485" y="4805808"/>
            <a:ext cx="72789" cy="38365"/>
          </a:xfrm>
          <a:custGeom>
            <a:avLst/>
            <a:gdLst/>
            <a:ahLst/>
            <a:cxnLst/>
            <a:rect l="l" t="t" r="r" b="b"/>
            <a:pathLst>
              <a:path w="2240" h="1227" fill="none" extrusionOk="0">
                <a:moveTo>
                  <a:pt x="13" y="560"/>
                </a:moveTo>
                <a:cubicBezTo>
                  <a:pt x="25" y="227"/>
                  <a:pt x="537" y="0"/>
                  <a:pt x="1144" y="24"/>
                </a:cubicBezTo>
                <a:cubicBezTo>
                  <a:pt x="1751" y="60"/>
                  <a:pt x="2239" y="334"/>
                  <a:pt x="2227" y="667"/>
                </a:cubicBezTo>
                <a:cubicBezTo>
                  <a:pt x="2215" y="989"/>
                  <a:pt x="1703" y="1227"/>
                  <a:pt x="1096" y="1203"/>
                </a:cubicBezTo>
                <a:cubicBezTo>
                  <a:pt x="477" y="1167"/>
                  <a:pt x="1" y="893"/>
                  <a:pt x="13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3562296" y="4672546"/>
            <a:ext cx="87477" cy="46182"/>
          </a:xfrm>
          <a:custGeom>
            <a:avLst/>
            <a:gdLst/>
            <a:ahLst/>
            <a:cxnLst/>
            <a:rect l="l" t="t" r="r" b="b"/>
            <a:pathLst>
              <a:path w="2692" h="1477" fill="none" extrusionOk="0">
                <a:moveTo>
                  <a:pt x="12" y="667"/>
                </a:moveTo>
                <a:cubicBezTo>
                  <a:pt x="24" y="286"/>
                  <a:pt x="632" y="0"/>
                  <a:pt x="1382" y="36"/>
                </a:cubicBezTo>
                <a:cubicBezTo>
                  <a:pt x="2108" y="60"/>
                  <a:pt x="2691" y="405"/>
                  <a:pt x="2679" y="810"/>
                </a:cubicBezTo>
                <a:cubicBezTo>
                  <a:pt x="2656" y="1191"/>
                  <a:pt x="2048" y="1476"/>
                  <a:pt x="1310" y="1441"/>
                </a:cubicBezTo>
                <a:cubicBezTo>
                  <a:pt x="572" y="1393"/>
                  <a:pt x="0" y="1060"/>
                  <a:pt x="12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498444" y="4621517"/>
            <a:ext cx="61188" cy="32424"/>
          </a:xfrm>
          <a:custGeom>
            <a:avLst/>
            <a:gdLst/>
            <a:ahLst/>
            <a:cxnLst/>
            <a:rect l="l" t="t" r="r" b="b"/>
            <a:pathLst>
              <a:path w="1883" h="1037" fill="none" extrusionOk="0">
                <a:moveTo>
                  <a:pt x="1" y="477"/>
                </a:moveTo>
                <a:cubicBezTo>
                  <a:pt x="13" y="203"/>
                  <a:pt x="441" y="1"/>
                  <a:pt x="965" y="25"/>
                </a:cubicBezTo>
                <a:cubicBezTo>
                  <a:pt x="1489" y="60"/>
                  <a:pt x="1882" y="299"/>
                  <a:pt x="1870" y="560"/>
                </a:cubicBezTo>
                <a:cubicBezTo>
                  <a:pt x="1858" y="834"/>
                  <a:pt x="1430" y="1037"/>
                  <a:pt x="906" y="1013"/>
                </a:cubicBezTo>
                <a:cubicBezTo>
                  <a:pt x="394" y="989"/>
                  <a:pt x="1" y="739"/>
                  <a:pt x="1" y="4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4601876" y="4676235"/>
            <a:ext cx="29440" cy="27609"/>
          </a:xfrm>
          <a:custGeom>
            <a:avLst/>
            <a:gdLst/>
            <a:ahLst/>
            <a:cxnLst/>
            <a:rect l="l" t="t" r="r" b="b"/>
            <a:pathLst>
              <a:path w="906" h="883" extrusionOk="0">
                <a:moveTo>
                  <a:pt x="455" y="1"/>
                </a:moveTo>
                <a:cubicBezTo>
                  <a:pt x="216" y="1"/>
                  <a:pt x="36" y="187"/>
                  <a:pt x="12" y="418"/>
                </a:cubicBezTo>
                <a:cubicBezTo>
                  <a:pt x="1" y="656"/>
                  <a:pt x="191" y="870"/>
                  <a:pt x="429" y="882"/>
                </a:cubicBezTo>
                <a:cubicBezTo>
                  <a:pt x="437" y="882"/>
                  <a:pt x="445" y="883"/>
                  <a:pt x="452" y="883"/>
                </a:cubicBezTo>
                <a:cubicBezTo>
                  <a:pt x="702" y="883"/>
                  <a:pt x="882" y="696"/>
                  <a:pt x="894" y="465"/>
                </a:cubicBezTo>
                <a:cubicBezTo>
                  <a:pt x="905" y="215"/>
                  <a:pt x="715" y="13"/>
                  <a:pt x="477" y="1"/>
                </a:cubicBezTo>
                <a:cubicBezTo>
                  <a:pt x="469" y="1"/>
                  <a:pt x="462" y="1"/>
                  <a:pt x="4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3818032" y="5294237"/>
            <a:ext cx="26743" cy="25358"/>
          </a:xfrm>
          <a:custGeom>
            <a:avLst/>
            <a:gdLst/>
            <a:ahLst/>
            <a:cxnLst/>
            <a:rect l="l" t="t" r="r" b="b"/>
            <a:pathLst>
              <a:path w="823" h="811" extrusionOk="0">
                <a:moveTo>
                  <a:pt x="429" y="0"/>
                </a:moveTo>
                <a:cubicBezTo>
                  <a:pt x="203" y="0"/>
                  <a:pt x="24" y="167"/>
                  <a:pt x="12" y="393"/>
                </a:cubicBezTo>
                <a:cubicBezTo>
                  <a:pt x="1" y="596"/>
                  <a:pt x="179" y="786"/>
                  <a:pt x="405" y="810"/>
                </a:cubicBezTo>
                <a:cubicBezTo>
                  <a:pt x="620" y="810"/>
                  <a:pt x="798" y="643"/>
                  <a:pt x="822" y="417"/>
                </a:cubicBezTo>
                <a:cubicBezTo>
                  <a:pt x="822" y="191"/>
                  <a:pt x="655" y="12"/>
                  <a:pt x="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4824337" y="5041439"/>
            <a:ext cx="41821" cy="39178"/>
          </a:xfrm>
          <a:custGeom>
            <a:avLst/>
            <a:gdLst/>
            <a:ahLst/>
            <a:cxnLst/>
            <a:rect l="l" t="t" r="r" b="b"/>
            <a:pathLst>
              <a:path w="1287" h="1253" extrusionOk="0">
                <a:moveTo>
                  <a:pt x="646" y="1"/>
                </a:moveTo>
                <a:cubicBezTo>
                  <a:pt x="322" y="1"/>
                  <a:pt x="36" y="270"/>
                  <a:pt x="13" y="596"/>
                </a:cubicBezTo>
                <a:cubicBezTo>
                  <a:pt x="1" y="942"/>
                  <a:pt x="275" y="1239"/>
                  <a:pt x="608" y="1251"/>
                </a:cubicBezTo>
                <a:cubicBezTo>
                  <a:pt x="622" y="1252"/>
                  <a:pt x="636" y="1253"/>
                  <a:pt x="650" y="1253"/>
                </a:cubicBezTo>
                <a:cubicBezTo>
                  <a:pt x="977" y="1253"/>
                  <a:pt x="1251" y="987"/>
                  <a:pt x="1263" y="656"/>
                </a:cubicBezTo>
                <a:cubicBezTo>
                  <a:pt x="1287" y="311"/>
                  <a:pt x="1013" y="13"/>
                  <a:pt x="667" y="1"/>
                </a:cubicBezTo>
                <a:cubicBezTo>
                  <a:pt x="660" y="1"/>
                  <a:pt x="653" y="1"/>
                  <a:pt x="6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992530" y="4740646"/>
            <a:ext cx="28271" cy="26859"/>
          </a:xfrm>
          <a:custGeom>
            <a:avLst/>
            <a:gdLst/>
            <a:ahLst/>
            <a:cxnLst/>
            <a:rect l="l" t="t" r="r" b="b"/>
            <a:pathLst>
              <a:path w="870" h="859" extrusionOk="0">
                <a:moveTo>
                  <a:pt x="453" y="1"/>
                </a:moveTo>
                <a:cubicBezTo>
                  <a:pt x="215" y="1"/>
                  <a:pt x="12" y="179"/>
                  <a:pt x="0" y="406"/>
                </a:cubicBezTo>
                <a:cubicBezTo>
                  <a:pt x="0" y="656"/>
                  <a:pt x="179" y="858"/>
                  <a:pt x="417" y="858"/>
                </a:cubicBezTo>
                <a:cubicBezTo>
                  <a:pt x="655" y="858"/>
                  <a:pt x="846" y="680"/>
                  <a:pt x="869" y="441"/>
                </a:cubicBezTo>
                <a:cubicBezTo>
                  <a:pt x="869" y="203"/>
                  <a:pt x="691" y="13"/>
                  <a:pt x="4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3360340" y="5140088"/>
            <a:ext cx="42211" cy="39178"/>
          </a:xfrm>
          <a:custGeom>
            <a:avLst/>
            <a:gdLst/>
            <a:ahLst/>
            <a:cxnLst/>
            <a:rect l="l" t="t" r="r" b="b"/>
            <a:pathLst>
              <a:path w="1299" h="1253" extrusionOk="0">
                <a:moveTo>
                  <a:pt x="669" y="1"/>
                </a:moveTo>
                <a:cubicBezTo>
                  <a:pt x="333" y="1"/>
                  <a:pt x="48" y="270"/>
                  <a:pt x="36" y="597"/>
                </a:cubicBezTo>
                <a:cubicBezTo>
                  <a:pt x="0" y="954"/>
                  <a:pt x="274" y="1239"/>
                  <a:pt x="631" y="1251"/>
                </a:cubicBezTo>
                <a:cubicBezTo>
                  <a:pt x="645" y="1252"/>
                  <a:pt x="659" y="1253"/>
                  <a:pt x="673" y="1253"/>
                </a:cubicBezTo>
                <a:cubicBezTo>
                  <a:pt x="1000" y="1253"/>
                  <a:pt x="1275" y="987"/>
                  <a:pt x="1286" y="656"/>
                </a:cubicBezTo>
                <a:cubicBezTo>
                  <a:pt x="1298" y="323"/>
                  <a:pt x="1024" y="25"/>
                  <a:pt x="691" y="1"/>
                </a:cubicBezTo>
                <a:cubicBezTo>
                  <a:pt x="684" y="1"/>
                  <a:pt x="676" y="1"/>
                  <a:pt x="6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3430757" y="4834824"/>
            <a:ext cx="41431" cy="39147"/>
          </a:xfrm>
          <a:custGeom>
            <a:avLst/>
            <a:gdLst/>
            <a:ahLst/>
            <a:cxnLst/>
            <a:rect l="l" t="t" r="r" b="b"/>
            <a:pathLst>
              <a:path w="1275" h="1252" extrusionOk="0">
                <a:moveTo>
                  <a:pt x="645" y="1"/>
                </a:moveTo>
                <a:cubicBezTo>
                  <a:pt x="309" y="1"/>
                  <a:pt x="24" y="270"/>
                  <a:pt x="12" y="596"/>
                </a:cubicBezTo>
                <a:cubicBezTo>
                  <a:pt x="0" y="942"/>
                  <a:pt x="262" y="1227"/>
                  <a:pt x="608" y="1251"/>
                </a:cubicBezTo>
                <a:cubicBezTo>
                  <a:pt x="615" y="1252"/>
                  <a:pt x="622" y="1252"/>
                  <a:pt x="629" y="1252"/>
                </a:cubicBezTo>
                <a:cubicBezTo>
                  <a:pt x="954" y="1252"/>
                  <a:pt x="1239" y="994"/>
                  <a:pt x="1262" y="656"/>
                </a:cubicBezTo>
                <a:cubicBezTo>
                  <a:pt x="1274" y="311"/>
                  <a:pt x="1000" y="13"/>
                  <a:pt x="667" y="1"/>
                </a:cubicBezTo>
                <a:cubicBezTo>
                  <a:pt x="660" y="1"/>
                  <a:pt x="653" y="1"/>
                  <a:pt x="6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4382503" y="5342608"/>
            <a:ext cx="25574" cy="24264"/>
          </a:xfrm>
          <a:custGeom>
            <a:avLst/>
            <a:gdLst/>
            <a:ahLst/>
            <a:cxnLst/>
            <a:rect l="l" t="t" r="r" b="b"/>
            <a:pathLst>
              <a:path w="787" h="776" extrusionOk="0">
                <a:moveTo>
                  <a:pt x="374" y="1"/>
                </a:moveTo>
                <a:cubicBezTo>
                  <a:pt x="180" y="1"/>
                  <a:pt x="12" y="174"/>
                  <a:pt x="1" y="370"/>
                </a:cubicBezTo>
                <a:cubicBezTo>
                  <a:pt x="1" y="585"/>
                  <a:pt x="156" y="763"/>
                  <a:pt x="370" y="775"/>
                </a:cubicBezTo>
                <a:cubicBezTo>
                  <a:pt x="376" y="775"/>
                  <a:pt x="383" y="776"/>
                  <a:pt x="389" y="776"/>
                </a:cubicBezTo>
                <a:cubicBezTo>
                  <a:pt x="583" y="776"/>
                  <a:pt x="752" y="602"/>
                  <a:pt x="775" y="406"/>
                </a:cubicBezTo>
                <a:cubicBezTo>
                  <a:pt x="787" y="192"/>
                  <a:pt x="608" y="13"/>
                  <a:pt x="394" y="1"/>
                </a:cubicBezTo>
                <a:cubicBezTo>
                  <a:pt x="387" y="1"/>
                  <a:pt x="381" y="1"/>
                  <a:pt x="3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4560478" y="5447948"/>
            <a:ext cx="41431" cy="39178"/>
          </a:xfrm>
          <a:custGeom>
            <a:avLst/>
            <a:gdLst/>
            <a:ahLst/>
            <a:cxnLst/>
            <a:rect l="l" t="t" r="r" b="b"/>
            <a:pathLst>
              <a:path w="1275" h="1253" extrusionOk="0">
                <a:moveTo>
                  <a:pt x="626" y="0"/>
                </a:moveTo>
                <a:cubicBezTo>
                  <a:pt x="298" y="0"/>
                  <a:pt x="24" y="266"/>
                  <a:pt x="13" y="597"/>
                </a:cubicBezTo>
                <a:cubicBezTo>
                  <a:pt x="1" y="930"/>
                  <a:pt x="263" y="1228"/>
                  <a:pt x="608" y="1252"/>
                </a:cubicBezTo>
                <a:cubicBezTo>
                  <a:pt x="615" y="1252"/>
                  <a:pt x="622" y="1252"/>
                  <a:pt x="630" y="1252"/>
                </a:cubicBezTo>
                <a:cubicBezTo>
                  <a:pt x="965" y="1252"/>
                  <a:pt x="1251" y="983"/>
                  <a:pt x="1263" y="657"/>
                </a:cubicBezTo>
                <a:cubicBezTo>
                  <a:pt x="1275" y="311"/>
                  <a:pt x="1001" y="14"/>
                  <a:pt x="667" y="2"/>
                </a:cubicBezTo>
                <a:cubicBezTo>
                  <a:pt x="653" y="1"/>
                  <a:pt x="639" y="0"/>
                  <a:pt x="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2161729" y="5109227"/>
            <a:ext cx="92123" cy="48777"/>
          </a:xfrm>
          <a:custGeom>
            <a:avLst/>
            <a:gdLst/>
            <a:ahLst/>
            <a:cxnLst/>
            <a:rect l="l" t="t" r="r" b="b"/>
            <a:pathLst>
              <a:path w="2835" h="1560" fill="none" extrusionOk="0">
                <a:moveTo>
                  <a:pt x="25" y="714"/>
                </a:moveTo>
                <a:cubicBezTo>
                  <a:pt x="37" y="298"/>
                  <a:pt x="691" y="0"/>
                  <a:pt x="1453" y="36"/>
                </a:cubicBezTo>
                <a:cubicBezTo>
                  <a:pt x="2227" y="71"/>
                  <a:pt x="2835" y="441"/>
                  <a:pt x="2823" y="845"/>
                </a:cubicBezTo>
                <a:cubicBezTo>
                  <a:pt x="2811" y="1262"/>
                  <a:pt x="2156" y="1560"/>
                  <a:pt x="1394" y="1512"/>
                </a:cubicBezTo>
                <a:cubicBezTo>
                  <a:pt x="608" y="1488"/>
                  <a:pt x="1" y="1119"/>
                  <a:pt x="25" y="714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1983754" y="3862811"/>
            <a:ext cx="53454" cy="28328"/>
          </a:xfrm>
          <a:custGeom>
            <a:avLst/>
            <a:gdLst/>
            <a:ahLst/>
            <a:cxnLst/>
            <a:rect l="l" t="t" r="r" b="b"/>
            <a:pathLst>
              <a:path w="1645" h="906" fill="none" extrusionOk="0">
                <a:moveTo>
                  <a:pt x="13" y="418"/>
                </a:moveTo>
                <a:cubicBezTo>
                  <a:pt x="25" y="180"/>
                  <a:pt x="394" y="1"/>
                  <a:pt x="846" y="37"/>
                </a:cubicBezTo>
                <a:cubicBezTo>
                  <a:pt x="1287" y="49"/>
                  <a:pt x="1644" y="251"/>
                  <a:pt x="1632" y="489"/>
                </a:cubicBezTo>
                <a:cubicBezTo>
                  <a:pt x="1620" y="727"/>
                  <a:pt x="1251" y="906"/>
                  <a:pt x="799" y="882"/>
                </a:cubicBezTo>
                <a:cubicBezTo>
                  <a:pt x="358" y="846"/>
                  <a:pt x="1" y="644"/>
                  <a:pt x="13" y="41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1754730" y="5214568"/>
            <a:ext cx="53812" cy="28704"/>
          </a:xfrm>
          <a:custGeom>
            <a:avLst/>
            <a:gdLst/>
            <a:ahLst/>
            <a:cxnLst/>
            <a:rect l="l" t="t" r="r" b="b"/>
            <a:pathLst>
              <a:path w="1656" h="918" fill="none" extrusionOk="0">
                <a:moveTo>
                  <a:pt x="24" y="417"/>
                </a:moveTo>
                <a:cubicBezTo>
                  <a:pt x="36" y="179"/>
                  <a:pt x="405" y="0"/>
                  <a:pt x="858" y="36"/>
                </a:cubicBezTo>
                <a:cubicBezTo>
                  <a:pt x="1298" y="48"/>
                  <a:pt x="1655" y="262"/>
                  <a:pt x="1644" y="501"/>
                </a:cubicBezTo>
                <a:cubicBezTo>
                  <a:pt x="1632" y="727"/>
                  <a:pt x="1251" y="917"/>
                  <a:pt x="810" y="882"/>
                </a:cubicBezTo>
                <a:cubicBezTo>
                  <a:pt x="358" y="858"/>
                  <a:pt x="0" y="643"/>
                  <a:pt x="24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1890136" y="4310687"/>
            <a:ext cx="53812" cy="28328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24" y="417"/>
                </a:moveTo>
                <a:cubicBezTo>
                  <a:pt x="36" y="179"/>
                  <a:pt x="405" y="0"/>
                  <a:pt x="858" y="24"/>
                </a:cubicBezTo>
                <a:cubicBezTo>
                  <a:pt x="1298" y="36"/>
                  <a:pt x="1656" y="250"/>
                  <a:pt x="1644" y="488"/>
                </a:cubicBezTo>
                <a:cubicBezTo>
                  <a:pt x="1632" y="726"/>
                  <a:pt x="1251" y="905"/>
                  <a:pt x="810" y="869"/>
                </a:cubicBezTo>
                <a:cubicBezTo>
                  <a:pt x="358" y="857"/>
                  <a:pt x="1" y="655"/>
                  <a:pt x="24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2198871" y="4456987"/>
            <a:ext cx="61546" cy="32800"/>
          </a:xfrm>
          <a:custGeom>
            <a:avLst/>
            <a:gdLst/>
            <a:ahLst/>
            <a:cxnLst/>
            <a:rect l="l" t="t" r="r" b="b"/>
            <a:pathLst>
              <a:path w="1894" h="1049" fill="none" extrusionOk="0">
                <a:moveTo>
                  <a:pt x="13" y="477"/>
                </a:moveTo>
                <a:cubicBezTo>
                  <a:pt x="25" y="215"/>
                  <a:pt x="465" y="0"/>
                  <a:pt x="965" y="36"/>
                </a:cubicBezTo>
                <a:cubicBezTo>
                  <a:pt x="1489" y="60"/>
                  <a:pt x="1894" y="298"/>
                  <a:pt x="1870" y="572"/>
                </a:cubicBezTo>
                <a:cubicBezTo>
                  <a:pt x="1858" y="834"/>
                  <a:pt x="1430" y="1048"/>
                  <a:pt x="918" y="1012"/>
                </a:cubicBezTo>
                <a:cubicBezTo>
                  <a:pt x="406" y="989"/>
                  <a:pt x="1" y="750"/>
                  <a:pt x="13" y="477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3039614" y="4085060"/>
            <a:ext cx="73536" cy="39147"/>
          </a:xfrm>
          <a:custGeom>
            <a:avLst/>
            <a:gdLst/>
            <a:ahLst/>
            <a:cxnLst/>
            <a:rect l="l" t="t" r="r" b="b"/>
            <a:pathLst>
              <a:path w="2263" h="1252" fill="none" extrusionOk="0">
                <a:moveTo>
                  <a:pt x="1155" y="37"/>
                </a:moveTo>
                <a:cubicBezTo>
                  <a:pt x="1774" y="61"/>
                  <a:pt x="2262" y="358"/>
                  <a:pt x="2239" y="680"/>
                </a:cubicBezTo>
                <a:cubicBezTo>
                  <a:pt x="2227" y="1013"/>
                  <a:pt x="1715" y="1251"/>
                  <a:pt x="1096" y="1227"/>
                </a:cubicBezTo>
                <a:cubicBezTo>
                  <a:pt x="488" y="1192"/>
                  <a:pt x="0" y="906"/>
                  <a:pt x="12" y="572"/>
                </a:cubicBezTo>
                <a:cubicBezTo>
                  <a:pt x="24" y="251"/>
                  <a:pt x="536" y="1"/>
                  <a:pt x="1155" y="3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1998085" y="4724262"/>
            <a:ext cx="73146" cy="38396"/>
          </a:xfrm>
          <a:custGeom>
            <a:avLst/>
            <a:gdLst/>
            <a:ahLst/>
            <a:cxnLst/>
            <a:rect l="l" t="t" r="r" b="b"/>
            <a:pathLst>
              <a:path w="2251" h="1228" fill="none" extrusionOk="0">
                <a:moveTo>
                  <a:pt x="12" y="561"/>
                </a:moveTo>
                <a:cubicBezTo>
                  <a:pt x="36" y="239"/>
                  <a:pt x="536" y="1"/>
                  <a:pt x="1144" y="25"/>
                </a:cubicBezTo>
                <a:cubicBezTo>
                  <a:pt x="1763" y="61"/>
                  <a:pt x="2251" y="334"/>
                  <a:pt x="2239" y="668"/>
                </a:cubicBezTo>
                <a:cubicBezTo>
                  <a:pt x="2215" y="1001"/>
                  <a:pt x="1715" y="1227"/>
                  <a:pt x="1108" y="1204"/>
                </a:cubicBezTo>
                <a:cubicBezTo>
                  <a:pt x="489" y="1180"/>
                  <a:pt x="1" y="894"/>
                  <a:pt x="12" y="56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2059208" y="3760066"/>
            <a:ext cx="73536" cy="38396"/>
          </a:xfrm>
          <a:custGeom>
            <a:avLst/>
            <a:gdLst/>
            <a:ahLst/>
            <a:cxnLst/>
            <a:rect l="l" t="t" r="r" b="b"/>
            <a:pathLst>
              <a:path w="2263" h="1228" fill="none" extrusionOk="0">
                <a:moveTo>
                  <a:pt x="25" y="560"/>
                </a:moveTo>
                <a:cubicBezTo>
                  <a:pt x="36" y="239"/>
                  <a:pt x="548" y="1"/>
                  <a:pt x="1156" y="25"/>
                </a:cubicBezTo>
                <a:cubicBezTo>
                  <a:pt x="1763" y="60"/>
                  <a:pt x="2263" y="346"/>
                  <a:pt x="2239" y="668"/>
                </a:cubicBezTo>
                <a:cubicBezTo>
                  <a:pt x="2227" y="1001"/>
                  <a:pt x="1727" y="1227"/>
                  <a:pt x="1108" y="1203"/>
                </a:cubicBezTo>
                <a:cubicBezTo>
                  <a:pt x="489" y="1180"/>
                  <a:pt x="1" y="882"/>
                  <a:pt x="25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1663029" y="5147937"/>
            <a:ext cx="65412" cy="34644"/>
          </a:xfrm>
          <a:custGeom>
            <a:avLst/>
            <a:gdLst/>
            <a:ahLst/>
            <a:cxnLst/>
            <a:rect l="l" t="t" r="r" b="b"/>
            <a:pathLst>
              <a:path w="2013" h="1108" fill="none" extrusionOk="0">
                <a:moveTo>
                  <a:pt x="13" y="512"/>
                </a:moveTo>
                <a:cubicBezTo>
                  <a:pt x="25" y="226"/>
                  <a:pt x="477" y="0"/>
                  <a:pt x="1025" y="36"/>
                </a:cubicBezTo>
                <a:cubicBezTo>
                  <a:pt x="1572" y="72"/>
                  <a:pt x="2013" y="322"/>
                  <a:pt x="1989" y="596"/>
                </a:cubicBezTo>
                <a:cubicBezTo>
                  <a:pt x="1977" y="881"/>
                  <a:pt x="1537" y="1108"/>
                  <a:pt x="977" y="1072"/>
                </a:cubicBezTo>
                <a:cubicBezTo>
                  <a:pt x="429" y="1048"/>
                  <a:pt x="1" y="798"/>
                  <a:pt x="13" y="512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1703257" y="4050072"/>
            <a:ext cx="87477" cy="45838"/>
          </a:xfrm>
          <a:custGeom>
            <a:avLst/>
            <a:gdLst/>
            <a:ahLst/>
            <a:cxnLst/>
            <a:rect l="l" t="t" r="r" b="b"/>
            <a:pathLst>
              <a:path w="2692" h="1466" fill="none" extrusionOk="0">
                <a:moveTo>
                  <a:pt x="13" y="668"/>
                </a:moveTo>
                <a:cubicBezTo>
                  <a:pt x="25" y="275"/>
                  <a:pt x="632" y="1"/>
                  <a:pt x="1382" y="25"/>
                </a:cubicBezTo>
                <a:cubicBezTo>
                  <a:pt x="2108" y="60"/>
                  <a:pt x="2692" y="394"/>
                  <a:pt x="2680" y="799"/>
                </a:cubicBezTo>
                <a:cubicBezTo>
                  <a:pt x="2656" y="1191"/>
                  <a:pt x="2049" y="1465"/>
                  <a:pt x="1311" y="1441"/>
                </a:cubicBezTo>
                <a:cubicBezTo>
                  <a:pt x="572" y="1394"/>
                  <a:pt x="1" y="1049"/>
                  <a:pt x="13" y="668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1638657" y="3998700"/>
            <a:ext cx="61935" cy="32800"/>
          </a:xfrm>
          <a:custGeom>
            <a:avLst/>
            <a:gdLst/>
            <a:ahLst/>
            <a:cxnLst/>
            <a:rect l="l" t="t" r="r" b="b"/>
            <a:pathLst>
              <a:path w="1906" h="1049" fill="none" extrusionOk="0">
                <a:moveTo>
                  <a:pt x="24" y="477"/>
                </a:moveTo>
                <a:cubicBezTo>
                  <a:pt x="36" y="215"/>
                  <a:pt x="465" y="1"/>
                  <a:pt x="989" y="36"/>
                </a:cubicBezTo>
                <a:cubicBezTo>
                  <a:pt x="1513" y="60"/>
                  <a:pt x="1906" y="298"/>
                  <a:pt x="1894" y="572"/>
                </a:cubicBezTo>
                <a:cubicBezTo>
                  <a:pt x="1882" y="834"/>
                  <a:pt x="1453" y="1048"/>
                  <a:pt x="929" y="1013"/>
                </a:cubicBezTo>
                <a:cubicBezTo>
                  <a:pt x="417" y="1001"/>
                  <a:pt x="1" y="763"/>
                  <a:pt x="24" y="4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1943915" y="3643532"/>
            <a:ext cx="29440" cy="27609"/>
          </a:xfrm>
          <a:custGeom>
            <a:avLst/>
            <a:gdLst/>
            <a:ahLst/>
            <a:cxnLst/>
            <a:rect l="l" t="t" r="r" b="b"/>
            <a:pathLst>
              <a:path w="906" h="883" extrusionOk="0">
                <a:moveTo>
                  <a:pt x="455" y="1"/>
                </a:moveTo>
                <a:cubicBezTo>
                  <a:pt x="216" y="1"/>
                  <a:pt x="36" y="187"/>
                  <a:pt x="13" y="418"/>
                </a:cubicBezTo>
                <a:cubicBezTo>
                  <a:pt x="1" y="680"/>
                  <a:pt x="191" y="870"/>
                  <a:pt x="429" y="882"/>
                </a:cubicBezTo>
                <a:cubicBezTo>
                  <a:pt x="437" y="883"/>
                  <a:pt x="445" y="883"/>
                  <a:pt x="452" y="883"/>
                </a:cubicBezTo>
                <a:cubicBezTo>
                  <a:pt x="702" y="883"/>
                  <a:pt x="882" y="697"/>
                  <a:pt x="894" y="466"/>
                </a:cubicBezTo>
                <a:cubicBezTo>
                  <a:pt x="906" y="216"/>
                  <a:pt x="715" y="25"/>
                  <a:pt x="477" y="1"/>
                </a:cubicBezTo>
                <a:cubicBezTo>
                  <a:pt x="469" y="1"/>
                  <a:pt x="462" y="1"/>
                  <a:pt x="4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1958993" y="4671795"/>
            <a:ext cx="25964" cy="24951"/>
          </a:xfrm>
          <a:custGeom>
            <a:avLst/>
            <a:gdLst/>
            <a:ahLst/>
            <a:cxnLst/>
            <a:rect l="l" t="t" r="r" b="b"/>
            <a:pathLst>
              <a:path w="799" h="798" extrusionOk="0">
                <a:moveTo>
                  <a:pt x="418" y="0"/>
                </a:moveTo>
                <a:cubicBezTo>
                  <a:pt x="191" y="0"/>
                  <a:pt x="13" y="155"/>
                  <a:pt x="1" y="381"/>
                </a:cubicBezTo>
                <a:cubicBezTo>
                  <a:pt x="1" y="607"/>
                  <a:pt x="168" y="798"/>
                  <a:pt x="382" y="798"/>
                </a:cubicBezTo>
                <a:cubicBezTo>
                  <a:pt x="608" y="798"/>
                  <a:pt x="787" y="631"/>
                  <a:pt x="799" y="417"/>
                </a:cubicBezTo>
                <a:cubicBezTo>
                  <a:pt x="799" y="191"/>
                  <a:pt x="644" y="12"/>
                  <a:pt x="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2965331" y="4419373"/>
            <a:ext cx="41789" cy="39147"/>
          </a:xfrm>
          <a:custGeom>
            <a:avLst/>
            <a:gdLst/>
            <a:ahLst/>
            <a:cxnLst/>
            <a:rect l="l" t="t" r="r" b="b"/>
            <a:pathLst>
              <a:path w="1286" h="1252" extrusionOk="0">
                <a:moveTo>
                  <a:pt x="645" y="0"/>
                </a:moveTo>
                <a:cubicBezTo>
                  <a:pt x="321" y="0"/>
                  <a:pt x="35" y="258"/>
                  <a:pt x="12" y="596"/>
                </a:cubicBezTo>
                <a:cubicBezTo>
                  <a:pt x="0" y="941"/>
                  <a:pt x="262" y="1227"/>
                  <a:pt x="607" y="1251"/>
                </a:cubicBezTo>
                <a:cubicBezTo>
                  <a:pt x="615" y="1251"/>
                  <a:pt x="622" y="1251"/>
                  <a:pt x="630" y="1251"/>
                </a:cubicBezTo>
                <a:cubicBezTo>
                  <a:pt x="966" y="1251"/>
                  <a:pt x="1251" y="993"/>
                  <a:pt x="1262" y="656"/>
                </a:cubicBezTo>
                <a:cubicBezTo>
                  <a:pt x="1286" y="310"/>
                  <a:pt x="1012" y="13"/>
                  <a:pt x="667" y="1"/>
                </a:cubicBezTo>
                <a:cubicBezTo>
                  <a:pt x="660" y="1"/>
                  <a:pt x="652" y="0"/>
                  <a:pt x="6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2133101" y="4118204"/>
            <a:ext cx="28661" cy="27203"/>
          </a:xfrm>
          <a:custGeom>
            <a:avLst/>
            <a:gdLst/>
            <a:ahLst/>
            <a:cxnLst/>
            <a:rect l="l" t="t" r="r" b="b"/>
            <a:pathLst>
              <a:path w="882" h="870" extrusionOk="0">
                <a:moveTo>
                  <a:pt x="465" y="1"/>
                </a:moveTo>
                <a:cubicBezTo>
                  <a:pt x="227" y="1"/>
                  <a:pt x="25" y="179"/>
                  <a:pt x="13" y="417"/>
                </a:cubicBezTo>
                <a:cubicBezTo>
                  <a:pt x="1" y="655"/>
                  <a:pt x="191" y="858"/>
                  <a:pt x="429" y="870"/>
                </a:cubicBezTo>
                <a:cubicBezTo>
                  <a:pt x="668" y="870"/>
                  <a:pt x="858" y="691"/>
                  <a:pt x="882" y="453"/>
                </a:cubicBezTo>
                <a:cubicBezTo>
                  <a:pt x="882" y="215"/>
                  <a:pt x="703" y="24"/>
                  <a:pt x="4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1501301" y="4518022"/>
            <a:ext cx="41821" cy="39147"/>
          </a:xfrm>
          <a:custGeom>
            <a:avLst/>
            <a:gdLst/>
            <a:ahLst/>
            <a:cxnLst/>
            <a:rect l="l" t="t" r="r" b="b"/>
            <a:pathLst>
              <a:path w="1287" h="1252" extrusionOk="0">
                <a:moveTo>
                  <a:pt x="646" y="1"/>
                </a:moveTo>
                <a:cubicBezTo>
                  <a:pt x="321" y="1"/>
                  <a:pt x="36" y="259"/>
                  <a:pt x="13" y="596"/>
                </a:cubicBezTo>
                <a:cubicBezTo>
                  <a:pt x="1" y="942"/>
                  <a:pt x="275" y="1239"/>
                  <a:pt x="608" y="1251"/>
                </a:cubicBezTo>
                <a:cubicBezTo>
                  <a:pt x="616" y="1251"/>
                  <a:pt x="623" y="1251"/>
                  <a:pt x="631" y="1251"/>
                </a:cubicBezTo>
                <a:cubicBezTo>
                  <a:pt x="966" y="1251"/>
                  <a:pt x="1251" y="993"/>
                  <a:pt x="1263" y="656"/>
                </a:cubicBezTo>
                <a:cubicBezTo>
                  <a:pt x="1287" y="310"/>
                  <a:pt x="1013" y="13"/>
                  <a:pt x="668" y="1"/>
                </a:cubicBezTo>
                <a:cubicBezTo>
                  <a:pt x="660" y="1"/>
                  <a:pt x="653" y="1"/>
                  <a:pt x="6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1570970" y="4212382"/>
            <a:ext cx="42179" cy="39147"/>
          </a:xfrm>
          <a:custGeom>
            <a:avLst/>
            <a:gdLst/>
            <a:ahLst/>
            <a:cxnLst/>
            <a:rect l="l" t="t" r="r" b="b"/>
            <a:pathLst>
              <a:path w="1298" h="1252" extrusionOk="0">
                <a:moveTo>
                  <a:pt x="668" y="1"/>
                </a:moveTo>
                <a:cubicBezTo>
                  <a:pt x="332" y="1"/>
                  <a:pt x="47" y="259"/>
                  <a:pt x="36" y="596"/>
                </a:cubicBezTo>
                <a:cubicBezTo>
                  <a:pt x="0" y="942"/>
                  <a:pt x="274" y="1239"/>
                  <a:pt x="631" y="1251"/>
                </a:cubicBezTo>
                <a:cubicBezTo>
                  <a:pt x="638" y="1251"/>
                  <a:pt x="645" y="1251"/>
                  <a:pt x="652" y="1251"/>
                </a:cubicBezTo>
                <a:cubicBezTo>
                  <a:pt x="977" y="1251"/>
                  <a:pt x="1263" y="982"/>
                  <a:pt x="1286" y="656"/>
                </a:cubicBezTo>
                <a:cubicBezTo>
                  <a:pt x="1298" y="310"/>
                  <a:pt x="1024" y="13"/>
                  <a:pt x="691" y="1"/>
                </a:cubicBezTo>
                <a:cubicBezTo>
                  <a:pt x="683" y="1"/>
                  <a:pt x="675" y="1"/>
                  <a:pt x="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1926498" y="5187740"/>
            <a:ext cx="41821" cy="39147"/>
          </a:xfrm>
          <a:custGeom>
            <a:avLst/>
            <a:gdLst/>
            <a:ahLst/>
            <a:cxnLst/>
            <a:rect l="l" t="t" r="r" b="b"/>
            <a:pathLst>
              <a:path w="1287" h="1252" extrusionOk="0">
                <a:moveTo>
                  <a:pt x="646" y="1"/>
                </a:moveTo>
                <a:cubicBezTo>
                  <a:pt x="321" y="1"/>
                  <a:pt x="36" y="259"/>
                  <a:pt x="13" y="597"/>
                </a:cubicBezTo>
                <a:cubicBezTo>
                  <a:pt x="1" y="942"/>
                  <a:pt x="275" y="1216"/>
                  <a:pt x="608" y="1251"/>
                </a:cubicBezTo>
                <a:cubicBezTo>
                  <a:pt x="616" y="1252"/>
                  <a:pt x="623" y="1252"/>
                  <a:pt x="631" y="1252"/>
                </a:cubicBezTo>
                <a:cubicBezTo>
                  <a:pt x="966" y="1252"/>
                  <a:pt x="1251" y="994"/>
                  <a:pt x="1263" y="656"/>
                </a:cubicBezTo>
                <a:cubicBezTo>
                  <a:pt x="1287" y="311"/>
                  <a:pt x="1013" y="13"/>
                  <a:pt x="668" y="1"/>
                </a:cubicBezTo>
                <a:cubicBezTo>
                  <a:pt x="660" y="1"/>
                  <a:pt x="653" y="1"/>
                  <a:pt x="6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2522716" y="4720103"/>
            <a:ext cx="26321" cy="24326"/>
          </a:xfrm>
          <a:custGeom>
            <a:avLst/>
            <a:gdLst/>
            <a:ahLst/>
            <a:cxnLst/>
            <a:rect l="l" t="t" r="r" b="b"/>
            <a:pathLst>
              <a:path w="810" h="778" extrusionOk="0">
                <a:moveTo>
                  <a:pt x="381" y="1"/>
                </a:moveTo>
                <a:cubicBezTo>
                  <a:pt x="194" y="1"/>
                  <a:pt x="35" y="171"/>
                  <a:pt x="24" y="372"/>
                </a:cubicBezTo>
                <a:cubicBezTo>
                  <a:pt x="0" y="598"/>
                  <a:pt x="167" y="765"/>
                  <a:pt x="393" y="777"/>
                </a:cubicBezTo>
                <a:cubicBezTo>
                  <a:pt x="400" y="777"/>
                  <a:pt x="406" y="777"/>
                  <a:pt x="412" y="777"/>
                </a:cubicBezTo>
                <a:cubicBezTo>
                  <a:pt x="607" y="777"/>
                  <a:pt x="775" y="603"/>
                  <a:pt x="798" y="396"/>
                </a:cubicBezTo>
                <a:cubicBezTo>
                  <a:pt x="810" y="194"/>
                  <a:pt x="631" y="15"/>
                  <a:pt x="417" y="3"/>
                </a:cubicBezTo>
                <a:cubicBezTo>
                  <a:pt x="405" y="2"/>
                  <a:pt x="393" y="1"/>
                  <a:pt x="3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2701471" y="4825162"/>
            <a:ext cx="41431" cy="39147"/>
          </a:xfrm>
          <a:custGeom>
            <a:avLst/>
            <a:gdLst/>
            <a:ahLst/>
            <a:cxnLst/>
            <a:rect l="l" t="t" r="r" b="b"/>
            <a:pathLst>
              <a:path w="1275" h="1252" extrusionOk="0">
                <a:moveTo>
                  <a:pt x="644" y="0"/>
                </a:moveTo>
                <a:cubicBezTo>
                  <a:pt x="309" y="0"/>
                  <a:pt x="24" y="258"/>
                  <a:pt x="12" y="596"/>
                </a:cubicBezTo>
                <a:cubicBezTo>
                  <a:pt x="0" y="953"/>
                  <a:pt x="262" y="1239"/>
                  <a:pt x="607" y="1251"/>
                </a:cubicBezTo>
                <a:cubicBezTo>
                  <a:pt x="615" y="1251"/>
                  <a:pt x="622" y="1251"/>
                  <a:pt x="629" y="1251"/>
                </a:cubicBezTo>
                <a:cubicBezTo>
                  <a:pt x="954" y="1251"/>
                  <a:pt x="1239" y="993"/>
                  <a:pt x="1262" y="655"/>
                </a:cubicBezTo>
                <a:cubicBezTo>
                  <a:pt x="1274" y="310"/>
                  <a:pt x="1000" y="12"/>
                  <a:pt x="667" y="1"/>
                </a:cubicBezTo>
                <a:cubicBezTo>
                  <a:pt x="659" y="0"/>
                  <a:pt x="652" y="0"/>
                  <a:pt x="6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4421204" y="2783207"/>
            <a:ext cx="93261" cy="52154"/>
          </a:xfrm>
          <a:custGeom>
            <a:avLst/>
            <a:gdLst/>
            <a:ahLst/>
            <a:cxnLst/>
            <a:rect l="l" t="t" r="r" b="b"/>
            <a:pathLst>
              <a:path w="2870" h="1668" fill="none" extrusionOk="0">
                <a:moveTo>
                  <a:pt x="2822" y="668"/>
                </a:moveTo>
                <a:cubicBezTo>
                  <a:pt x="2870" y="1072"/>
                  <a:pt x="2286" y="1477"/>
                  <a:pt x="1512" y="1584"/>
                </a:cubicBezTo>
                <a:cubicBezTo>
                  <a:pt x="739" y="1668"/>
                  <a:pt x="84" y="1418"/>
                  <a:pt x="36" y="1001"/>
                </a:cubicBezTo>
                <a:cubicBezTo>
                  <a:pt x="0" y="596"/>
                  <a:pt x="572" y="191"/>
                  <a:pt x="1346" y="96"/>
                </a:cubicBezTo>
                <a:cubicBezTo>
                  <a:pt x="2120" y="1"/>
                  <a:pt x="2775" y="275"/>
                  <a:pt x="2822" y="668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4319462" y="2858061"/>
            <a:ext cx="54169" cy="29798"/>
          </a:xfrm>
          <a:custGeom>
            <a:avLst/>
            <a:gdLst/>
            <a:ahLst/>
            <a:cxnLst/>
            <a:rect l="l" t="t" r="r" b="b"/>
            <a:pathLst>
              <a:path w="1667" h="953" fill="none" extrusionOk="0">
                <a:moveTo>
                  <a:pt x="1643" y="393"/>
                </a:moveTo>
                <a:cubicBezTo>
                  <a:pt x="1667" y="631"/>
                  <a:pt x="1322" y="857"/>
                  <a:pt x="881" y="917"/>
                </a:cubicBezTo>
                <a:cubicBezTo>
                  <a:pt x="429" y="953"/>
                  <a:pt x="48" y="810"/>
                  <a:pt x="36" y="583"/>
                </a:cubicBezTo>
                <a:cubicBezTo>
                  <a:pt x="0" y="345"/>
                  <a:pt x="345" y="119"/>
                  <a:pt x="786" y="60"/>
                </a:cubicBezTo>
                <a:cubicBezTo>
                  <a:pt x="1238" y="0"/>
                  <a:pt x="1619" y="155"/>
                  <a:pt x="1643" y="393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5323818" y="3037474"/>
            <a:ext cx="54202" cy="29829"/>
          </a:xfrm>
          <a:custGeom>
            <a:avLst/>
            <a:gdLst/>
            <a:ahLst/>
            <a:cxnLst/>
            <a:rect l="l" t="t" r="r" b="b"/>
            <a:pathLst>
              <a:path w="1668" h="954" fill="none" extrusionOk="0">
                <a:moveTo>
                  <a:pt x="1644" y="382"/>
                </a:moveTo>
                <a:cubicBezTo>
                  <a:pt x="1668" y="620"/>
                  <a:pt x="1334" y="846"/>
                  <a:pt x="882" y="906"/>
                </a:cubicBezTo>
                <a:cubicBezTo>
                  <a:pt x="441" y="953"/>
                  <a:pt x="48" y="799"/>
                  <a:pt x="36" y="572"/>
                </a:cubicBezTo>
                <a:cubicBezTo>
                  <a:pt x="1" y="334"/>
                  <a:pt x="346" y="108"/>
                  <a:pt x="798" y="60"/>
                </a:cubicBezTo>
                <a:cubicBezTo>
                  <a:pt x="1227" y="1"/>
                  <a:pt x="1608" y="144"/>
                  <a:pt x="1644" y="38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4986845" y="2937731"/>
            <a:ext cx="61935" cy="34644"/>
          </a:xfrm>
          <a:custGeom>
            <a:avLst/>
            <a:gdLst/>
            <a:ahLst/>
            <a:cxnLst/>
            <a:rect l="l" t="t" r="r" b="b"/>
            <a:pathLst>
              <a:path w="1906" h="1108" fill="none" extrusionOk="0">
                <a:moveTo>
                  <a:pt x="1870" y="452"/>
                </a:moveTo>
                <a:cubicBezTo>
                  <a:pt x="1905" y="714"/>
                  <a:pt x="1512" y="988"/>
                  <a:pt x="1012" y="1048"/>
                </a:cubicBezTo>
                <a:cubicBezTo>
                  <a:pt x="500" y="1107"/>
                  <a:pt x="60" y="929"/>
                  <a:pt x="36" y="655"/>
                </a:cubicBezTo>
                <a:cubicBezTo>
                  <a:pt x="0" y="393"/>
                  <a:pt x="393" y="119"/>
                  <a:pt x="893" y="60"/>
                </a:cubicBezTo>
                <a:cubicBezTo>
                  <a:pt x="1405" y="0"/>
                  <a:pt x="1846" y="167"/>
                  <a:pt x="1870" y="452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4207647" y="3430600"/>
            <a:ext cx="74674" cy="41367"/>
          </a:xfrm>
          <a:custGeom>
            <a:avLst/>
            <a:gdLst/>
            <a:ahLst/>
            <a:cxnLst/>
            <a:rect l="l" t="t" r="r" b="b"/>
            <a:pathLst>
              <a:path w="2298" h="1323" fill="none" extrusionOk="0">
                <a:moveTo>
                  <a:pt x="2250" y="537"/>
                </a:moveTo>
                <a:cubicBezTo>
                  <a:pt x="2298" y="858"/>
                  <a:pt x="1822" y="1180"/>
                  <a:pt x="1226" y="1251"/>
                </a:cubicBezTo>
                <a:cubicBezTo>
                  <a:pt x="619" y="1322"/>
                  <a:pt x="95" y="1120"/>
                  <a:pt x="48" y="787"/>
                </a:cubicBezTo>
                <a:cubicBezTo>
                  <a:pt x="0" y="453"/>
                  <a:pt x="476" y="144"/>
                  <a:pt x="1072" y="72"/>
                </a:cubicBezTo>
                <a:cubicBezTo>
                  <a:pt x="1703" y="1"/>
                  <a:pt x="2227" y="203"/>
                  <a:pt x="2250" y="53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5126508" y="2636906"/>
            <a:ext cx="74706" cy="41742"/>
          </a:xfrm>
          <a:custGeom>
            <a:avLst/>
            <a:gdLst/>
            <a:ahLst/>
            <a:cxnLst/>
            <a:rect l="l" t="t" r="r" b="b"/>
            <a:pathLst>
              <a:path w="2299" h="1335" fill="none" extrusionOk="0">
                <a:moveTo>
                  <a:pt x="2251" y="548"/>
                </a:moveTo>
                <a:cubicBezTo>
                  <a:pt x="2298" y="870"/>
                  <a:pt x="1822" y="1179"/>
                  <a:pt x="1227" y="1251"/>
                </a:cubicBezTo>
                <a:cubicBezTo>
                  <a:pt x="620" y="1334"/>
                  <a:pt x="96" y="1120"/>
                  <a:pt x="48" y="798"/>
                </a:cubicBezTo>
                <a:cubicBezTo>
                  <a:pt x="0" y="465"/>
                  <a:pt x="477" y="156"/>
                  <a:pt x="1072" y="84"/>
                </a:cubicBezTo>
                <a:cubicBezTo>
                  <a:pt x="1691" y="1"/>
                  <a:pt x="2227" y="215"/>
                  <a:pt x="2251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4729549" y="3248936"/>
            <a:ext cx="74706" cy="40992"/>
          </a:xfrm>
          <a:custGeom>
            <a:avLst/>
            <a:gdLst/>
            <a:ahLst/>
            <a:cxnLst/>
            <a:rect l="l" t="t" r="r" b="b"/>
            <a:pathLst>
              <a:path w="2299" h="1311" fill="none" extrusionOk="0">
                <a:moveTo>
                  <a:pt x="2251" y="524"/>
                </a:moveTo>
                <a:cubicBezTo>
                  <a:pt x="2299" y="858"/>
                  <a:pt x="1822" y="1167"/>
                  <a:pt x="1227" y="1239"/>
                </a:cubicBezTo>
                <a:cubicBezTo>
                  <a:pt x="608" y="1310"/>
                  <a:pt x="96" y="1108"/>
                  <a:pt x="48" y="775"/>
                </a:cubicBezTo>
                <a:cubicBezTo>
                  <a:pt x="1" y="453"/>
                  <a:pt x="477" y="143"/>
                  <a:pt x="1072" y="60"/>
                </a:cubicBezTo>
                <a:cubicBezTo>
                  <a:pt x="1679" y="1"/>
                  <a:pt x="2203" y="203"/>
                  <a:pt x="2251" y="524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4476511" y="2910153"/>
            <a:ext cx="65802" cy="37271"/>
          </a:xfrm>
          <a:custGeom>
            <a:avLst/>
            <a:gdLst/>
            <a:ahLst/>
            <a:cxnLst/>
            <a:rect l="l" t="t" r="r" b="b"/>
            <a:pathLst>
              <a:path w="2025" h="1192" fill="none" extrusionOk="0">
                <a:moveTo>
                  <a:pt x="2001" y="477"/>
                </a:moveTo>
                <a:cubicBezTo>
                  <a:pt x="2025" y="763"/>
                  <a:pt x="1632" y="1049"/>
                  <a:pt x="1073" y="1120"/>
                </a:cubicBezTo>
                <a:cubicBezTo>
                  <a:pt x="525" y="1192"/>
                  <a:pt x="60" y="1001"/>
                  <a:pt x="37" y="715"/>
                </a:cubicBezTo>
                <a:cubicBezTo>
                  <a:pt x="1" y="441"/>
                  <a:pt x="406" y="156"/>
                  <a:pt x="953" y="84"/>
                </a:cubicBezTo>
                <a:cubicBezTo>
                  <a:pt x="1489" y="1"/>
                  <a:pt x="1965" y="180"/>
                  <a:pt x="2001" y="477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5518041" y="3249687"/>
            <a:ext cx="88256" cy="48809"/>
          </a:xfrm>
          <a:custGeom>
            <a:avLst/>
            <a:gdLst/>
            <a:ahLst/>
            <a:cxnLst/>
            <a:rect l="l" t="t" r="r" b="b"/>
            <a:pathLst>
              <a:path w="2716" h="1561" fill="none" extrusionOk="0">
                <a:moveTo>
                  <a:pt x="2679" y="620"/>
                </a:moveTo>
                <a:cubicBezTo>
                  <a:pt x="2715" y="1012"/>
                  <a:pt x="2168" y="1393"/>
                  <a:pt x="1441" y="1465"/>
                </a:cubicBezTo>
                <a:cubicBezTo>
                  <a:pt x="703" y="1560"/>
                  <a:pt x="84" y="1310"/>
                  <a:pt x="36" y="917"/>
                </a:cubicBezTo>
                <a:cubicBezTo>
                  <a:pt x="1" y="536"/>
                  <a:pt x="548" y="143"/>
                  <a:pt x="1275" y="72"/>
                </a:cubicBezTo>
                <a:cubicBezTo>
                  <a:pt x="1989" y="0"/>
                  <a:pt x="2632" y="239"/>
                  <a:pt x="2679" y="620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5615915" y="3301810"/>
            <a:ext cx="63105" cy="34644"/>
          </a:xfrm>
          <a:custGeom>
            <a:avLst/>
            <a:gdLst/>
            <a:ahLst/>
            <a:cxnLst/>
            <a:rect l="l" t="t" r="r" b="b"/>
            <a:pathLst>
              <a:path w="1942" h="1108" fill="none" extrusionOk="0">
                <a:moveTo>
                  <a:pt x="1906" y="441"/>
                </a:moveTo>
                <a:cubicBezTo>
                  <a:pt x="1942" y="715"/>
                  <a:pt x="1549" y="989"/>
                  <a:pt x="1037" y="1048"/>
                </a:cubicBezTo>
                <a:cubicBezTo>
                  <a:pt x="513" y="1108"/>
                  <a:pt x="72" y="929"/>
                  <a:pt x="37" y="667"/>
                </a:cubicBezTo>
                <a:cubicBezTo>
                  <a:pt x="1" y="393"/>
                  <a:pt x="394" y="119"/>
                  <a:pt x="918" y="60"/>
                </a:cubicBezTo>
                <a:cubicBezTo>
                  <a:pt x="1430" y="0"/>
                  <a:pt x="1882" y="179"/>
                  <a:pt x="1906" y="44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4550437" y="3424503"/>
            <a:ext cx="30188" cy="27140"/>
          </a:xfrm>
          <a:custGeom>
            <a:avLst/>
            <a:gdLst/>
            <a:ahLst/>
            <a:cxnLst/>
            <a:rect l="l" t="t" r="r" b="b"/>
            <a:pathLst>
              <a:path w="929" h="868" extrusionOk="0">
                <a:moveTo>
                  <a:pt x="480" y="1"/>
                </a:moveTo>
                <a:cubicBezTo>
                  <a:pt x="459" y="1"/>
                  <a:pt x="438" y="2"/>
                  <a:pt x="417" y="5"/>
                </a:cubicBezTo>
                <a:cubicBezTo>
                  <a:pt x="179" y="17"/>
                  <a:pt x="0" y="243"/>
                  <a:pt x="36" y="482"/>
                </a:cubicBezTo>
                <a:cubicBezTo>
                  <a:pt x="47" y="699"/>
                  <a:pt x="237" y="867"/>
                  <a:pt x="451" y="867"/>
                </a:cubicBezTo>
                <a:cubicBezTo>
                  <a:pt x="471" y="867"/>
                  <a:pt x="492" y="866"/>
                  <a:pt x="512" y="863"/>
                </a:cubicBezTo>
                <a:cubicBezTo>
                  <a:pt x="750" y="851"/>
                  <a:pt x="929" y="624"/>
                  <a:pt x="905" y="386"/>
                </a:cubicBezTo>
                <a:cubicBezTo>
                  <a:pt x="872" y="169"/>
                  <a:pt x="700" y="1"/>
                  <a:pt x="4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5221296" y="2693719"/>
            <a:ext cx="28271" cy="25577"/>
          </a:xfrm>
          <a:custGeom>
            <a:avLst/>
            <a:gdLst/>
            <a:ahLst/>
            <a:cxnLst/>
            <a:rect l="l" t="t" r="r" b="b"/>
            <a:pathLst>
              <a:path w="870" h="818" extrusionOk="0">
                <a:moveTo>
                  <a:pt x="452" y="1"/>
                </a:moveTo>
                <a:cubicBezTo>
                  <a:pt x="432" y="1"/>
                  <a:pt x="413" y="2"/>
                  <a:pt x="393" y="5"/>
                </a:cubicBezTo>
                <a:cubicBezTo>
                  <a:pt x="167" y="41"/>
                  <a:pt x="0" y="232"/>
                  <a:pt x="36" y="458"/>
                </a:cubicBezTo>
                <a:cubicBezTo>
                  <a:pt x="58" y="658"/>
                  <a:pt x="227" y="817"/>
                  <a:pt x="434" y="817"/>
                </a:cubicBezTo>
                <a:cubicBezTo>
                  <a:pt x="448" y="817"/>
                  <a:pt x="462" y="817"/>
                  <a:pt x="477" y="815"/>
                </a:cubicBezTo>
                <a:cubicBezTo>
                  <a:pt x="703" y="779"/>
                  <a:pt x="870" y="589"/>
                  <a:pt x="834" y="363"/>
                </a:cubicBezTo>
                <a:cubicBezTo>
                  <a:pt x="823" y="157"/>
                  <a:pt x="645" y="1"/>
                  <a:pt x="4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4255220" y="3088315"/>
            <a:ext cx="43381" cy="39460"/>
          </a:xfrm>
          <a:custGeom>
            <a:avLst/>
            <a:gdLst/>
            <a:ahLst/>
            <a:cxnLst/>
            <a:rect l="l" t="t" r="r" b="b"/>
            <a:pathLst>
              <a:path w="1335" h="1262" extrusionOk="0">
                <a:moveTo>
                  <a:pt x="680" y="0"/>
                </a:moveTo>
                <a:cubicBezTo>
                  <a:pt x="652" y="0"/>
                  <a:pt x="624" y="2"/>
                  <a:pt x="596" y="6"/>
                </a:cubicBezTo>
                <a:cubicBezTo>
                  <a:pt x="251" y="54"/>
                  <a:pt x="1" y="363"/>
                  <a:pt x="36" y="708"/>
                </a:cubicBezTo>
                <a:cubicBezTo>
                  <a:pt x="80" y="1025"/>
                  <a:pt x="354" y="1262"/>
                  <a:pt x="657" y="1262"/>
                </a:cubicBezTo>
                <a:cubicBezTo>
                  <a:pt x="684" y="1262"/>
                  <a:pt x="711" y="1260"/>
                  <a:pt x="739" y="1256"/>
                </a:cubicBezTo>
                <a:cubicBezTo>
                  <a:pt x="1084" y="1209"/>
                  <a:pt x="1334" y="899"/>
                  <a:pt x="1298" y="554"/>
                </a:cubicBezTo>
                <a:cubicBezTo>
                  <a:pt x="1255" y="247"/>
                  <a:pt x="999" y="0"/>
                  <a:pt x="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5141196" y="3265258"/>
            <a:ext cx="29830" cy="27328"/>
          </a:xfrm>
          <a:custGeom>
            <a:avLst/>
            <a:gdLst/>
            <a:ahLst/>
            <a:cxnLst/>
            <a:rect l="l" t="t" r="r" b="b"/>
            <a:pathLst>
              <a:path w="918" h="874" extrusionOk="0">
                <a:moveTo>
                  <a:pt x="460" y="0"/>
                </a:moveTo>
                <a:cubicBezTo>
                  <a:pt x="446" y="0"/>
                  <a:pt x="432" y="1"/>
                  <a:pt x="418" y="2"/>
                </a:cubicBezTo>
                <a:cubicBezTo>
                  <a:pt x="179" y="38"/>
                  <a:pt x="1" y="241"/>
                  <a:pt x="25" y="479"/>
                </a:cubicBezTo>
                <a:cubicBezTo>
                  <a:pt x="58" y="703"/>
                  <a:pt x="239" y="874"/>
                  <a:pt x="458" y="874"/>
                </a:cubicBezTo>
                <a:cubicBezTo>
                  <a:pt x="472" y="874"/>
                  <a:pt x="487" y="873"/>
                  <a:pt x="501" y="872"/>
                </a:cubicBezTo>
                <a:cubicBezTo>
                  <a:pt x="739" y="836"/>
                  <a:pt x="918" y="634"/>
                  <a:pt x="894" y="395"/>
                </a:cubicBezTo>
                <a:cubicBezTo>
                  <a:pt x="883" y="172"/>
                  <a:pt x="682" y="0"/>
                  <a:pt x="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5682465" y="2760694"/>
            <a:ext cx="43381" cy="39491"/>
          </a:xfrm>
          <a:custGeom>
            <a:avLst/>
            <a:gdLst/>
            <a:ahLst/>
            <a:cxnLst/>
            <a:rect l="l" t="t" r="r" b="b"/>
            <a:pathLst>
              <a:path w="1335" h="1263" extrusionOk="0">
                <a:moveTo>
                  <a:pt x="680" y="1"/>
                </a:moveTo>
                <a:cubicBezTo>
                  <a:pt x="652" y="1"/>
                  <a:pt x="624" y="3"/>
                  <a:pt x="596" y="7"/>
                </a:cubicBezTo>
                <a:cubicBezTo>
                  <a:pt x="251" y="54"/>
                  <a:pt x="1" y="364"/>
                  <a:pt x="36" y="709"/>
                </a:cubicBezTo>
                <a:cubicBezTo>
                  <a:pt x="80" y="1026"/>
                  <a:pt x="344" y="1263"/>
                  <a:pt x="655" y="1263"/>
                </a:cubicBezTo>
                <a:cubicBezTo>
                  <a:pt x="682" y="1263"/>
                  <a:pt x="710" y="1261"/>
                  <a:pt x="739" y="1257"/>
                </a:cubicBezTo>
                <a:cubicBezTo>
                  <a:pt x="1084" y="1209"/>
                  <a:pt x="1334" y="900"/>
                  <a:pt x="1287" y="554"/>
                </a:cubicBezTo>
                <a:cubicBezTo>
                  <a:pt x="1265" y="247"/>
                  <a:pt x="1001" y="1"/>
                  <a:pt x="6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5665438" y="3073432"/>
            <a:ext cx="43381" cy="39460"/>
          </a:xfrm>
          <a:custGeom>
            <a:avLst/>
            <a:gdLst/>
            <a:ahLst/>
            <a:cxnLst/>
            <a:rect l="l" t="t" r="r" b="b"/>
            <a:pathLst>
              <a:path w="1335" h="1262" extrusionOk="0">
                <a:moveTo>
                  <a:pt x="680" y="0"/>
                </a:moveTo>
                <a:cubicBezTo>
                  <a:pt x="653" y="0"/>
                  <a:pt x="625" y="2"/>
                  <a:pt x="596" y="6"/>
                </a:cubicBezTo>
                <a:cubicBezTo>
                  <a:pt x="251" y="53"/>
                  <a:pt x="1" y="363"/>
                  <a:pt x="37" y="708"/>
                </a:cubicBezTo>
                <a:cubicBezTo>
                  <a:pt x="80" y="1025"/>
                  <a:pt x="355" y="1262"/>
                  <a:pt x="657" y="1262"/>
                </a:cubicBezTo>
                <a:cubicBezTo>
                  <a:pt x="684" y="1262"/>
                  <a:pt x="712" y="1260"/>
                  <a:pt x="739" y="1256"/>
                </a:cubicBezTo>
                <a:cubicBezTo>
                  <a:pt x="1084" y="1208"/>
                  <a:pt x="1334" y="899"/>
                  <a:pt x="1299" y="553"/>
                </a:cubicBezTo>
                <a:cubicBezTo>
                  <a:pt x="1266" y="247"/>
                  <a:pt x="1001" y="0"/>
                  <a:pt x="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4657963" y="2735117"/>
            <a:ext cx="27133" cy="24451"/>
          </a:xfrm>
          <a:custGeom>
            <a:avLst/>
            <a:gdLst/>
            <a:ahLst/>
            <a:cxnLst/>
            <a:rect l="l" t="t" r="r" b="b"/>
            <a:pathLst>
              <a:path w="835" h="782" extrusionOk="0">
                <a:moveTo>
                  <a:pt x="411" y="1"/>
                </a:moveTo>
                <a:cubicBezTo>
                  <a:pt x="397" y="1"/>
                  <a:pt x="384" y="1"/>
                  <a:pt x="370" y="3"/>
                </a:cubicBezTo>
                <a:cubicBezTo>
                  <a:pt x="168" y="39"/>
                  <a:pt x="1" y="229"/>
                  <a:pt x="37" y="444"/>
                </a:cubicBezTo>
                <a:cubicBezTo>
                  <a:pt x="58" y="627"/>
                  <a:pt x="217" y="782"/>
                  <a:pt x="407" y="782"/>
                </a:cubicBezTo>
                <a:cubicBezTo>
                  <a:pt x="426" y="782"/>
                  <a:pt x="446" y="780"/>
                  <a:pt x="465" y="777"/>
                </a:cubicBezTo>
                <a:cubicBezTo>
                  <a:pt x="668" y="753"/>
                  <a:pt x="834" y="563"/>
                  <a:pt x="811" y="348"/>
                </a:cubicBezTo>
                <a:cubicBezTo>
                  <a:pt x="777" y="159"/>
                  <a:pt x="608" y="1"/>
                  <a:pt x="4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4446745" y="2645786"/>
            <a:ext cx="43348" cy="39366"/>
          </a:xfrm>
          <a:custGeom>
            <a:avLst/>
            <a:gdLst/>
            <a:ahLst/>
            <a:cxnLst/>
            <a:rect l="l" t="t" r="r" b="b"/>
            <a:pathLst>
              <a:path w="1334" h="1259" extrusionOk="0">
                <a:moveTo>
                  <a:pt x="645" y="1"/>
                </a:moveTo>
                <a:cubicBezTo>
                  <a:pt x="628" y="1"/>
                  <a:pt x="612" y="1"/>
                  <a:pt x="595" y="3"/>
                </a:cubicBezTo>
                <a:cubicBezTo>
                  <a:pt x="250" y="50"/>
                  <a:pt x="0" y="360"/>
                  <a:pt x="36" y="705"/>
                </a:cubicBezTo>
                <a:cubicBezTo>
                  <a:pt x="80" y="1022"/>
                  <a:pt x="354" y="1258"/>
                  <a:pt x="656" y="1258"/>
                </a:cubicBezTo>
                <a:cubicBezTo>
                  <a:pt x="684" y="1258"/>
                  <a:pt x="711" y="1257"/>
                  <a:pt x="738" y="1253"/>
                </a:cubicBezTo>
                <a:cubicBezTo>
                  <a:pt x="1084" y="1205"/>
                  <a:pt x="1334" y="895"/>
                  <a:pt x="1298" y="562"/>
                </a:cubicBezTo>
                <a:cubicBezTo>
                  <a:pt x="1264" y="233"/>
                  <a:pt x="981" y="1"/>
                  <a:pt x="6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8934695" y="3046792"/>
            <a:ext cx="94430" cy="54374"/>
          </a:xfrm>
          <a:custGeom>
            <a:avLst/>
            <a:gdLst/>
            <a:ahLst/>
            <a:cxnLst/>
            <a:rect l="l" t="t" r="r" b="b"/>
            <a:pathLst>
              <a:path w="2906" h="1739" fill="none" extrusionOk="0">
                <a:moveTo>
                  <a:pt x="72" y="1108"/>
                </a:moveTo>
                <a:cubicBezTo>
                  <a:pt x="1" y="703"/>
                  <a:pt x="560" y="262"/>
                  <a:pt x="1322" y="131"/>
                </a:cubicBezTo>
                <a:cubicBezTo>
                  <a:pt x="2084" y="1"/>
                  <a:pt x="2763" y="215"/>
                  <a:pt x="2822" y="620"/>
                </a:cubicBezTo>
                <a:cubicBezTo>
                  <a:pt x="2906" y="1024"/>
                  <a:pt x="2334" y="1465"/>
                  <a:pt x="1572" y="1596"/>
                </a:cubicBezTo>
                <a:cubicBezTo>
                  <a:pt x="822" y="1739"/>
                  <a:pt x="144" y="1513"/>
                  <a:pt x="72" y="1108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9071661" y="2987602"/>
            <a:ext cx="54592" cy="31299"/>
          </a:xfrm>
          <a:custGeom>
            <a:avLst/>
            <a:gdLst/>
            <a:ahLst/>
            <a:cxnLst/>
            <a:rect l="l" t="t" r="r" b="b"/>
            <a:pathLst>
              <a:path w="1680" h="1001" fill="none" extrusionOk="0">
                <a:moveTo>
                  <a:pt x="36" y="643"/>
                </a:moveTo>
                <a:cubicBezTo>
                  <a:pt x="0" y="405"/>
                  <a:pt x="322" y="143"/>
                  <a:pt x="751" y="72"/>
                </a:cubicBezTo>
                <a:cubicBezTo>
                  <a:pt x="1203" y="0"/>
                  <a:pt x="1584" y="120"/>
                  <a:pt x="1632" y="358"/>
                </a:cubicBezTo>
                <a:cubicBezTo>
                  <a:pt x="1679" y="596"/>
                  <a:pt x="1346" y="846"/>
                  <a:pt x="917" y="917"/>
                </a:cubicBezTo>
                <a:cubicBezTo>
                  <a:pt x="477" y="1001"/>
                  <a:pt x="84" y="881"/>
                  <a:pt x="36" y="643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8058012" y="2866972"/>
            <a:ext cx="54559" cy="31299"/>
          </a:xfrm>
          <a:custGeom>
            <a:avLst/>
            <a:gdLst/>
            <a:ahLst/>
            <a:cxnLst/>
            <a:rect l="l" t="t" r="r" b="b"/>
            <a:pathLst>
              <a:path w="1679" h="1001" fill="none" extrusionOk="0">
                <a:moveTo>
                  <a:pt x="36" y="644"/>
                </a:moveTo>
                <a:cubicBezTo>
                  <a:pt x="0" y="406"/>
                  <a:pt x="322" y="156"/>
                  <a:pt x="750" y="72"/>
                </a:cubicBezTo>
                <a:cubicBezTo>
                  <a:pt x="1203" y="1"/>
                  <a:pt x="1584" y="120"/>
                  <a:pt x="1631" y="358"/>
                </a:cubicBezTo>
                <a:cubicBezTo>
                  <a:pt x="1679" y="596"/>
                  <a:pt x="1346" y="846"/>
                  <a:pt x="917" y="930"/>
                </a:cubicBezTo>
                <a:cubicBezTo>
                  <a:pt x="476" y="1001"/>
                  <a:pt x="83" y="870"/>
                  <a:pt x="36" y="644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7509009" y="2917626"/>
            <a:ext cx="54559" cy="31299"/>
          </a:xfrm>
          <a:custGeom>
            <a:avLst/>
            <a:gdLst/>
            <a:ahLst/>
            <a:cxnLst/>
            <a:rect l="l" t="t" r="r" b="b"/>
            <a:pathLst>
              <a:path w="1679" h="1001" fill="none" extrusionOk="0">
                <a:moveTo>
                  <a:pt x="48" y="643"/>
                </a:moveTo>
                <a:cubicBezTo>
                  <a:pt x="0" y="405"/>
                  <a:pt x="322" y="155"/>
                  <a:pt x="762" y="83"/>
                </a:cubicBezTo>
                <a:cubicBezTo>
                  <a:pt x="1203" y="0"/>
                  <a:pt x="1584" y="119"/>
                  <a:pt x="1631" y="357"/>
                </a:cubicBezTo>
                <a:cubicBezTo>
                  <a:pt x="1679" y="595"/>
                  <a:pt x="1357" y="857"/>
                  <a:pt x="917" y="929"/>
                </a:cubicBezTo>
                <a:cubicBezTo>
                  <a:pt x="476" y="1000"/>
                  <a:pt x="83" y="869"/>
                  <a:pt x="48" y="643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8392678" y="2941796"/>
            <a:ext cx="62683" cy="36520"/>
          </a:xfrm>
          <a:custGeom>
            <a:avLst/>
            <a:gdLst/>
            <a:ahLst/>
            <a:cxnLst/>
            <a:rect l="l" t="t" r="r" b="b"/>
            <a:pathLst>
              <a:path w="1929" h="1168" fill="none" extrusionOk="0">
                <a:moveTo>
                  <a:pt x="36" y="751"/>
                </a:moveTo>
                <a:cubicBezTo>
                  <a:pt x="0" y="477"/>
                  <a:pt x="369" y="180"/>
                  <a:pt x="869" y="96"/>
                </a:cubicBezTo>
                <a:cubicBezTo>
                  <a:pt x="1381" y="1"/>
                  <a:pt x="1822" y="156"/>
                  <a:pt x="1881" y="418"/>
                </a:cubicBezTo>
                <a:cubicBezTo>
                  <a:pt x="1929" y="692"/>
                  <a:pt x="1560" y="989"/>
                  <a:pt x="1048" y="1073"/>
                </a:cubicBezTo>
                <a:cubicBezTo>
                  <a:pt x="548" y="1168"/>
                  <a:pt x="95" y="1013"/>
                  <a:pt x="36" y="751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9126610" y="2398648"/>
            <a:ext cx="75063" cy="42836"/>
          </a:xfrm>
          <a:custGeom>
            <a:avLst/>
            <a:gdLst/>
            <a:ahLst/>
            <a:cxnLst/>
            <a:rect l="l" t="t" r="r" b="b"/>
            <a:pathLst>
              <a:path w="2310" h="1370" fill="none" extrusionOk="0">
                <a:moveTo>
                  <a:pt x="60" y="882"/>
                </a:moveTo>
                <a:cubicBezTo>
                  <a:pt x="0" y="560"/>
                  <a:pt x="453" y="215"/>
                  <a:pt x="1060" y="108"/>
                </a:cubicBezTo>
                <a:cubicBezTo>
                  <a:pt x="1667" y="1"/>
                  <a:pt x="2203" y="167"/>
                  <a:pt x="2250" y="501"/>
                </a:cubicBezTo>
                <a:cubicBezTo>
                  <a:pt x="2310" y="822"/>
                  <a:pt x="1858" y="1168"/>
                  <a:pt x="1262" y="1275"/>
                </a:cubicBezTo>
                <a:cubicBezTo>
                  <a:pt x="655" y="1370"/>
                  <a:pt x="119" y="1215"/>
                  <a:pt x="60" y="88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8259189" y="3244090"/>
            <a:ext cx="74316" cy="42868"/>
          </a:xfrm>
          <a:custGeom>
            <a:avLst/>
            <a:gdLst/>
            <a:ahLst/>
            <a:cxnLst/>
            <a:rect l="l" t="t" r="r" b="b"/>
            <a:pathLst>
              <a:path w="2287" h="1371" fill="none" extrusionOk="0">
                <a:moveTo>
                  <a:pt x="60" y="870"/>
                </a:moveTo>
                <a:cubicBezTo>
                  <a:pt x="0" y="549"/>
                  <a:pt x="441" y="203"/>
                  <a:pt x="1036" y="96"/>
                </a:cubicBezTo>
                <a:cubicBezTo>
                  <a:pt x="1643" y="1"/>
                  <a:pt x="2179" y="156"/>
                  <a:pt x="2227" y="489"/>
                </a:cubicBezTo>
                <a:cubicBezTo>
                  <a:pt x="2286" y="810"/>
                  <a:pt x="1846" y="1156"/>
                  <a:pt x="1251" y="1263"/>
                </a:cubicBezTo>
                <a:cubicBezTo>
                  <a:pt x="655" y="1370"/>
                  <a:pt x="119" y="1203"/>
                  <a:pt x="60" y="87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7605324" y="3763787"/>
            <a:ext cx="74706" cy="42868"/>
          </a:xfrm>
          <a:custGeom>
            <a:avLst/>
            <a:gdLst/>
            <a:ahLst/>
            <a:cxnLst/>
            <a:rect l="l" t="t" r="r" b="b"/>
            <a:pathLst>
              <a:path w="2299" h="1371" fill="none" extrusionOk="0">
                <a:moveTo>
                  <a:pt x="60" y="882"/>
                </a:moveTo>
                <a:cubicBezTo>
                  <a:pt x="1" y="549"/>
                  <a:pt x="441" y="203"/>
                  <a:pt x="1049" y="96"/>
                </a:cubicBezTo>
                <a:cubicBezTo>
                  <a:pt x="1668" y="1"/>
                  <a:pt x="2203" y="156"/>
                  <a:pt x="2239" y="489"/>
                </a:cubicBezTo>
                <a:cubicBezTo>
                  <a:pt x="2299" y="822"/>
                  <a:pt x="1858" y="1156"/>
                  <a:pt x="1263" y="1263"/>
                </a:cubicBezTo>
                <a:cubicBezTo>
                  <a:pt x="656" y="1370"/>
                  <a:pt x="120" y="1192"/>
                  <a:pt x="60" y="88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9004332" y="2325701"/>
            <a:ext cx="74316" cy="42836"/>
          </a:xfrm>
          <a:custGeom>
            <a:avLst/>
            <a:gdLst/>
            <a:ahLst/>
            <a:cxnLst/>
            <a:rect l="l" t="t" r="r" b="b"/>
            <a:pathLst>
              <a:path w="2287" h="1370" fill="none" extrusionOk="0">
                <a:moveTo>
                  <a:pt x="60" y="881"/>
                </a:moveTo>
                <a:cubicBezTo>
                  <a:pt x="1" y="548"/>
                  <a:pt x="441" y="214"/>
                  <a:pt x="1037" y="107"/>
                </a:cubicBezTo>
                <a:cubicBezTo>
                  <a:pt x="1644" y="0"/>
                  <a:pt x="2192" y="167"/>
                  <a:pt x="2227" y="488"/>
                </a:cubicBezTo>
                <a:cubicBezTo>
                  <a:pt x="2287" y="822"/>
                  <a:pt x="1846" y="1167"/>
                  <a:pt x="1251" y="1274"/>
                </a:cubicBezTo>
                <a:cubicBezTo>
                  <a:pt x="656" y="1369"/>
                  <a:pt x="120" y="1215"/>
                  <a:pt x="60" y="88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8899893" y="2938450"/>
            <a:ext cx="66192" cy="38021"/>
          </a:xfrm>
          <a:custGeom>
            <a:avLst/>
            <a:gdLst/>
            <a:ahLst/>
            <a:cxnLst/>
            <a:rect l="l" t="t" r="r" b="b"/>
            <a:pathLst>
              <a:path w="2037" h="1216" fill="none" extrusionOk="0">
                <a:moveTo>
                  <a:pt x="48" y="787"/>
                </a:moveTo>
                <a:cubicBezTo>
                  <a:pt x="0" y="501"/>
                  <a:pt x="381" y="191"/>
                  <a:pt x="917" y="96"/>
                </a:cubicBezTo>
                <a:cubicBezTo>
                  <a:pt x="1453" y="1"/>
                  <a:pt x="1929" y="156"/>
                  <a:pt x="1988" y="441"/>
                </a:cubicBezTo>
                <a:cubicBezTo>
                  <a:pt x="2036" y="715"/>
                  <a:pt x="1655" y="1037"/>
                  <a:pt x="1119" y="1120"/>
                </a:cubicBezTo>
                <a:cubicBezTo>
                  <a:pt x="560" y="1215"/>
                  <a:pt x="83" y="1060"/>
                  <a:pt x="48" y="787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7816184" y="2647350"/>
            <a:ext cx="89784" cy="51779"/>
          </a:xfrm>
          <a:custGeom>
            <a:avLst/>
            <a:gdLst/>
            <a:ahLst/>
            <a:cxnLst/>
            <a:rect l="l" t="t" r="r" b="b"/>
            <a:pathLst>
              <a:path w="2763" h="1656" fill="none" extrusionOk="0">
                <a:moveTo>
                  <a:pt x="72" y="1060"/>
                </a:moveTo>
                <a:cubicBezTo>
                  <a:pt x="1" y="667"/>
                  <a:pt x="536" y="250"/>
                  <a:pt x="1263" y="131"/>
                </a:cubicBezTo>
                <a:cubicBezTo>
                  <a:pt x="1989" y="0"/>
                  <a:pt x="2632" y="214"/>
                  <a:pt x="2692" y="595"/>
                </a:cubicBezTo>
                <a:cubicBezTo>
                  <a:pt x="2763" y="988"/>
                  <a:pt x="2227" y="1405"/>
                  <a:pt x="1501" y="1524"/>
                </a:cubicBezTo>
                <a:cubicBezTo>
                  <a:pt x="787" y="1655"/>
                  <a:pt x="132" y="1441"/>
                  <a:pt x="72" y="1060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7741121" y="2615332"/>
            <a:ext cx="62715" cy="36145"/>
          </a:xfrm>
          <a:custGeom>
            <a:avLst/>
            <a:gdLst/>
            <a:ahLst/>
            <a:cxnLst/>
            <a:rect l="l" t="t" r="r" b="b"/>
            <a:pathLst>
              <a:path w="1930" h="1156" fill="none" extrusionOk="0">
                <a:moveTo>
                  <a:pt x="49" y="738"/>
                </a:moveTo>
                <a:cubicBezTo>
                  <a:pt x="1" y="476"/>
                  <a:pt x="370" y="179"/>
                  <a:pt x="882" y="84"/>
                </a:cubicBezTo>
                <a:cubicBezTo>
                  <a:pt x="1382" y="0"/>
                  <a:pt x="1846" y="143"/>
                  <a:pt x="1882" y="417"/>
                </a:cubicBezTo>
                <a:cubicBezTo>
                  <a:pt x="1930" y="679"/>
                  <a:pt x="1561" y="977"/>
                  <a:pt x="1061" y="1072"/>
                </a:cubicBezTo>
                <a:cubicBezTo>
                  <a:pt x="549" y="1155"/>
                  <a:pt x="84" y="1012"/>
                  <a:pt x="49" y="738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8829866" y="2438232"/>
            <a:ext cx="30968" cy="27359"/>
          </a:xfrm>
          <a:custGeom>
            <a:avLst/>
            <a:gdLst/>
            <a:ahLst/>
            <a:cxnLst/>
            <a:rect l="l" t="t" r="r" b="b"/>
            <a:pathLst>
              <a:path w="953" h="875" extrusionOk="0">
                <a:moveTo>
                  <a:pt x="475" y="1"/>
                </a:moveTo>
                <a:cubicBezTo>
                  <a:pt x="448" y="1"/>
                  <a:pt x="421" y="3"/>
                  <a:pt x="393" y="9"/>
                </a:cubicBezTo>
                <a:cubicBezTo>
                  <a:pt x="155" y="56"/>
                  <a:pt x="0" y="271"/>
                  <a:pt x="36" y="509"/>
                </a:cubicBezTo>
                <a:cubicBezTo>
                  <a:pt x="78" y="719"/>
                  <a:pt x="260" y="874"/>
                  <a:pt x="466" y="874"/>
                </a:cubicBezTo>
                <a:cubicBezTo>
                  <a:pt x="493" y="874"/>
                  <a:pt x="520" y="872"/>
                  <a:pt x="548" y="866"/>
                </a:cubicBezTo>
                <a:cubicBezTo>
                  <a:pt x="786" y="830"/>
                  <a:pt x="953" y="604"/>
                  <a:pt x="905" y="366"/>
                </a:cubicBezTo>
                <a:cubicBezTo>
                  <a:pt x="863" y="155"/>
                  <a:pt x="681" y="1"/>
                  <a:pt x="4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8207717" y="3208445"/>
            <a:ext cx="28661" cy="24983"/>
          </a:xfrm>
          <a:custGeom>
            <a:avLst/>
            <a:gdLst/>
            <a:ahLst/>
            <a:cxnLst/>
            <a:rect l="l" t="t" r="r" b="b"/>
            <a:pathLst>
              <a:path w="882" h="799" extrusionOk="0">
                <a:moveTo>
                  <a:pt x="457" y="1"/>
                </a:moveTo>
                <a:cubicBezTo>
                  <a:pt x="428" y="1"/>
                  <a:pt x="399" y="4"/>
                  <a:pt x="370" y="10"/>
                </a:cubicBezTo>
                <a:cubicBezTo>
                  <a:pt x="156" y="34"/>
                  <a:pt x="1" y="248"/>
                  <a:pt x="48" y="462"/>
                </a:cubicBezTo>
                <a:cubicBezTo>
                  <a:pt x="70" y="671"/>
                  <a:pt x="254" y="798"/>
                  <a:pt x="460" y="798"/>
                </a:cubicBezTo>
                <a:cubicBezTo>
                  <a:pt x="478" y="798"/>
                  <a:pt x="495" y="797"/>
                  <a:pt x="513" y="796"/>
                </a:cubicBezTo>
                <a:cubicBezTo>
                  <a:pt x="727" y="760"/>
                  <a:pt x="882" y="557"/>
                  <a:pt x="834" y="331"/>
                </a:cubicBezTo>
                <a:cubicBezTo>
                  <a:pt x="814" y="134"/>
                  <a:pt x="649" y="1"/>
                  <a:pt x="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9132004" y="2745311"/>
            <a:ext cx="44161" cy="39366"/>
          </a:xfrm>
          <a:custGeom>
            <a:avLst/>
            <a:gdLst/>
            <a:ahLst/>
            <a:cxnLst/>
            <a:rect l="l" t="t" r="r" b="b"/>
            <a:pathLst>
              <a:path w="1359" h="1259" extrusionOk="0">
                <a:moveTo>
                  <a:pt x="671" y="1"/>
                </a:moveTo>
                <a:cubicBezTo>
                  <a:pt x="635" y="1"/>
                  <a:pt x="598" y="4"/>
                  <a:pt x="560" y="10"/>
                </a:cubicBezTo>
                <a:cubicBezTo>
                  <a:pt x="227" y="70"/>
                  <a:pt x="1" y="391"/>
                  <a:pt x="60" y="737"/>
                </a:cubicBezTo>
                <a:cubicBezTo>
                  <a:pt x="114" y="1045"/>
                  <a:pt x="366" y="1258"/>
                  <a:pt x="673" y="1258"/>
                </a:cubicBezTo>
                <a:cubicBezTo>
                  <a:pt x="710" y="1258"/>
                  <a:pt x="748" y="1255"/>
                  <a:pt x="787" y="1249"/>
                </a:cubicBezTo>
                <a:cubicBezTo>
                  <a:pt x="1132" y="1189"/>
                  <a:pt x="1358" y="856"/>
                  <a:pt x="1299" y="510"/>
                </a:cubicBezTo>
                <a:cubicBezTo>
                  <a:pt x="1246" y="213"/>
                  <a:pt x="974" y="1"/>
                  <a:pt x="6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9096812" y="1976599"/>
            <a:ext cx="30968" cy="27359"/>
          </a:xfrm>
          <a:custGeom>
            <a:avLst/>
            <a:gdLst/>
            <a:ahLst/>
            <a:cxnLst/>
            <a:rect l="l" t="t" r="r" b="b"/>
            <a:pathLst>
              <a:path w="953" h="875" extrusionOk="0">
                <a:moveTo>
                  <a:pt x="475" y="1"/>
                </a:moveTo>
                <a:cubicBezTo>
                  <a:pt x="448" y="1"/>
                  <a:pt x="421" y="4"/>
                  <a:pt x="393" y="9"/>
                </a:cubicBezTo>
                <a:cubicBezTo>
                  <a:pt x="155" y="57"/>
                  <a:pt x="0" y="271"/>
                  <a:pt x="36" y="509"/>
                </a:cubicBezTo>
                <a:cubicBezTo>
                  <a:pt x="78" y="720"/>
                  <a:pt x="260" y="874"/>
                  <a:pt x="466" y="874"/>
                </a:cubicBezTo>
                <a:cubicBezTo>
                  <a:pt x="493" y="874"/>
                  <a:pt x="521" y="872"/>
                  <a:pt x="548" y="866"/>
                </a:cubicBezTo>
                <a:cubicBezTo>
                  <a:pt x="786" y="831"/>
                  <a:pt x="953" y="604"/>
                  <a:pt x="905" y="366"/>
                </a:cubicBezTo>
                <a:cubicBezTo>
                  <a:pt x="863" y="156"/>
                  <a:pt x="681" y="1"/>
                  <a:pt x="4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7727603" y="3154446"/>
            <a:ext cx="44128" cy="38991"/>
          </a:xfrm>
          <a:custGeom>
            <a:avLst/>
            <a:gdLst/>
            <a:ahLst/>
            <a:cxnLst/>
            <a:rect l="l" t="t" r="r" b="b"/>
            <a:pathLst>
              <a:path w="1358" h="1247" extrusionOk="0">
                <a:moveTo>
                  <a:pt x="675" y="0"/>
                </a:moveTo>
                <a:cubicBezTo>
                  <a:pt x="637" y="0"/>
                  <a:pt x="598" y="4"/>
                  <a:pt x="560" y="10"/>
                </a:cubicBezTo>
                <a:cubicBezTo>
                  <a:pt x="214" y="70"/>
                  <a:pt x="0" y="391"/>
                  <a:pt x="60" y="737"/>
                </a:cubicBezTo>
                <a:cubicBezTo>
                  <a:pt x="113" y="1043"/>
                  <a:pt x="372" y="1247"/>
                  <a:pt x="671" y="1247"/>
                </a:cubicBezTo>
                <a:cubicBezTo>
                  <a:pt x="709" y="1247"/>
                  <a:pt x="747" y="1243"/>
                  <a:pt x="786" y="1237"/>
                </a:cubicBezTo>
                <a:cubicBezTo>
                  <a:pt x="1131" y="1177"/>
                  <a:pt x="1357" y="856"/>
                  <a:pt x="1298" y="510"/>
                </a:cubicBezTo>
                <a:cubicBezTo>
                  <a:pt x="1245" y="204"/>
                  <a:pt x="976" y="0"/>
                  <a:pt x="6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7724484" y="2841740"/>
            <a:ext cx="44161" cy="38991"/>
          </a:xfrm>
          <a:custGeom>
            <a:avLst/>
            <a:gdLst/>
            <a:ahLst/>
            <a:cxnLst/>
            <a:rect l="l" t="t" r="r" b="b"/>
            <a:pathLst>
              <a:path w="1359" h="1247" extrusionOk="0">
                <a:moveTo>
                  <a:pt x="687" y="0"/>
                </a:moveTo>
                <a:cubicBezTo>
                  <a:pt x="649" y="0"/>
                  <a:pt x="611" y="3"/>
                  <a:pt x="572" y="10"/>
                </a:cubicBezTo>
                <a:cubicBezTo>
                  <a:pt x="227" y="70"/>
                  <a:pt x="1" y="391"/>
                  <a:pt x="60" y="736"/>
                </a:cubicBezTo>
                <a:cubicBezTo>
                  <a:pt x="134" y="1043"/>
                  <a:pt x="387" y="1246"/>
                  <a:pt x="684" y="1246"/>
                </a:cubicBezTo>
                <a:cubicBezTo>
                  <a:pt x="722" y="1246"/>
                  <a:pt x="760" y="1243"/>
                  <a:pt x="799" y="1236"/>
                </a:cubicBezTo>
                <a:cubicBezTo>
                  <a:pt x="1132" y="1177"/>
                  <a:pt x="1358" y="855"/>
                  <a:pt x="1299" y="510"/>
                </a:cubicBezTo>
                <a:cubicBezTo>
                  <a:pt x="1246" y="204"/>
                  <a:pt x="986" y="0"/>
                  <a:pt x="6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8768710" y="3135310"/>
            <a:ext cx="27523" cy="24201"/>
          </a:xfrm>
          <a:custGeom>
            <a:avLst/>
            <a:gdLst/>
            <a:ahLst/>
            <a:cxnLst/>
            <a:rect l="l" t="t" r="r" b="b"/>
            <a:pathLst>
              <a:path w="847" h="774" extrusionOk="0">
                <a:moveTo>
                  <a:pt x="406" y="0"/>
                </a:moveTo>
                <a:cubicBezTo>
                  <a:pt x="390" y="0"/>
                  <a:pt x="374" y="1"/>
                  <a:pt x="358" y="3"/>
                </a:cubicBezTo>
                <a:cubicBezTo>
                  <a:pt x="156" y="39"/>
                  <a:pt x="1" y="241"/>
                  <a:pt x="49" y="456"/>
                </a:cubicBezTo>
                <a:cubicBezTo>
                  <a:pt x="69" y="633"/>
                  <a:pt x="237" y="774"/>
                  <a:pt x="414" y="774"/>
                </a:cubicBezTo>
                <a:cubicBezTo>
                  <a:pt x="439" y="774"/>
                  <a:pt x="464" y="771"/>
                  <a:pt x="489" y="765"/>
                </a:cubicBezTo>
                <a:cubicBezTo>
                  <a:pt x="703" y="741"/>
                  <a:pt x="846" y="527"/>
                  <a:pt x="811" y="325"/>
                </a:cubicBezTo>
                <a:cubicBezTo>
                  <a:pt x="778" y="127"/>
                  <a:pt x="593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9140518" y="3246028"/>
            <a:ext cx="44161" cy="39335"/>
          </a:xfrm>
          <a:custGeom>
            <a:avLst/>
            <a:gdLst/>
            <a:ahLst/>
            <a:cxnLst/>
            <a:rect l="l" t="t" r="r" b="b"/>
            <a:pathLst>
              <a:path w="1359" h="1258" extrusionOk="0">
                <a:moveTo>
                  <a:pt x="683" y="1"/>
                </a:moveTo>
                <a:cubicBezTo>
                  <a:pt x="646" y="1"/>
                  <a:pt x="610" y="4"/>
                  <a:pt x="572" y="10"/>
                </a:cubicBezTo>
                <a:cubicBezTo>
                  <a:pt x="227" y="70"/>
                  <a:pt x="1" y="391"/>
                  <a:pt x="60" y="737"/>
                </a:cubicBezTo>
                <a:cubicBezTo>
                  <a:pt x="113" y="1045"/>
                  <a:pt x="385" y="1258"/>
                  <a:pt x="688" y="1258"/>
                </a:cubicBezTo>
                <a:cubicBezTo>
                  <a:pt x="724" y="1258"/>
                  <a:pt x="761" y="1255"/>
                  <a:pt x="799" y="1249"/>
                </a:cubicBezTo>
                <a:cubicBezTo>
                  <a:pt x="1132" y="1189"/>
                  <a:pt x="1358" y="856"/>
                  <a:pt x="1299" y="510"/>
                </a:cubicBezTo>
                <a:cubicBezTo>
                  <a:pt x="1245" y="213"/>
                  <a:pt x="984" y="1"/>
                  <a:pt x="6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2110290" y="3226611"/>
            <a:ext cx="92871" cy="49528"/>
          </a:xfrm>
          <a:custGeom>
            <a:avLst/>
            <a:gdLst/>
            <a:ahLst/>
            <a:cxnLst/>
            <a:rect l="l" t="t" r="r" b="b"/>
            <a:pathLst>
              <a:path w="2858" h="1584" fill="none" extrusionOk="0">
                <a:moveTo>
                  <a:pt x="36" y="703"/>
                </a:moveTo>
                <a:cubicBezTo>
                  <a:pt x="60" y="286"/>
                  <a:pt x="703" y="0"/>
                  <a:pt x="1477" y="48"/>
                </a:cubicBezTo>
                <a:cubicBezTo>
                  <a:pt x="2251" y="95"/>
                  <a:pt x="2858" y="465"/>
                  <a:pt x="2834" y="881"/>
                </a:cubicBezTo>
                <a:cubicBezTo>
                  <a:pt x="2798" y="1298"/>
                  <a:pt x="2155" y="1584"/>
                  <a:pt x="1381" y="1536"/>
                </a:cubicBezTo>
                <a:cubicBezTo>
                  <a:pt x="608" y="1477"/>
                  <a:pt x="0" y="1108"/>
                  <a:pt x="36" y="703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2261164" y="3194969"/>
            <a:ext cx="53422" cy="28672"/>
          </a:xfrm>
          <a:custGeom>
            <a:avLst/>
            <a:gdLst/>
            <a:ahLst/>
            <a:cxnLst/>
            <a:rect l="l" t="t" r="r" b="b"/>
            <a:pathLst>
              <a:path w="1644" h="917" fill="none" extrusionOk="0">
                <a:moveTo>
                  <a:pt x="13" y="405"/>
                </a:moveTo>
                <a:cubicBezTo>
                  <a:pt x="36" y="167"/>
                  <a:pt x="406" y="0"/>
                  <a:pt x="846" y="36"/>
                </a:cubicBezTo>
                <a:cubicBezTo>
                  <a:pt x="1299" y="60"/>
                  <a:pt x="1644" y="274"/>
                  <a:pt x="1620" y="512"/>
                </a:cubicBezTo>
                <a:cubicBezTo>
                  <a:pt x="1608" y="750"/>
                  <a:pt x="1239" y="917"/>
                  <a:pt x="787" y="881"/>
                </a:cubicBezTo>
                <a:cubicBezTo>
                  <a:pt x="346" y="869"/>
                  <a:pt x="1" y="643"/>
                  <a:pt x="13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307078" y="2844647"/>
            <a:ext cx="53064" cy="28328"/>
          </a:xfrm>
          <a:custGeom>
            <a:avLst/>
            <a:gdLst/>
            <a:ahLst/>
            <a:cxnLst/>
            <a:rect l="l" t="t" r="r" b="b"/>
            <a:pathLst>
              <a:path w="1633" h="906" fill="none" extrusionOk="0">
                <a:moveTo>
                  <a:pt x="13" y="405"/>
                </a:moveTo>
                <a:cubicBezTo>
                  <a:pt x="25" y="167"/>
                  <a:pt x="406" y="0"/>
                  <a:pt x="846" y="36"/>
                </a:cubicBezTo>
                <a:cubicBezTo>
                  <a:pt x="1299" y="60"/>
                  <a:pt x="1632" y="274"/>
                  <a:pt x="1620" y="512"/>
                </a:cubicBezTo>
                <a:cubicBezTo>
                  <a:pt x="1608" y="751"/>
                  <a:pt x="1227" y="905"/>
                  <a:pt x="787" y="882"/>
                </a:cubicBezTo>
                <a:cubicBezTo>
                  <a:pt x="334" y="870"/>
                  <a:pt x="1" y="643"/>
                  <a:pt x="13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612726" y="2996545"/>
            <a:ext cx="61935" cy="32424"/>
          </a:xfrm>
          <a:custGeom>
            <a:avLst/>
            <a:gdLst/>
            <a:ahLst/>
            <a:cxnLst/>
            <a:rect l="l" t="t" r="r" b="b"/>
            <a:pathLst>
              <a:path w="1906" h="1037" fill="none" extrusionOk="0">
                <a:moveTo>
                  <a:pt x="13" y="453"/>
                </a:moveTo>
                <a:cubicBezTo>
                  <a:pt x="25" y="191"/>
                  <a:pt x="465" y="0"/>
                  <a:pt x="977" y="24"/>
                </a:cubicBezTo>
                <a:cubicBezTo>
                  <a:pt x="1501" y="60"/>
                  <a:pt x="1906" y="310"/>
                  <a:pt x="1870" y="572"/>
                </a:cubicBezTo>
                <a:cubicBezTo>
                  <a:pt x="1858" y="846"/>
                  <a:pt x="1430" y="1036"/>
                  <a:pt x="906" y="1012"/>
                </a:cubicBezTo>
                <a:cubicBezTo>
                  <a:pt x="406" y="976"/>
                  <a:pt x="1" y="726"/>
                  <a:pt x="13" y="453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2459644" y="2638782"/>
            <a:ext cx="72789" cy="38740"/>
          </a:xfrm>
          <a:custGeom>
            <a:avLst/>
            <a:gdLst/>
            <a:ahLst/>
            <a:cxnLst/>
            <a:rect l="l" t="t" r="r" b="b"/>
            <a:pathLst>
              <a:path w="2240" h="1239" fill="none" extrusionOk="0">
                <a:moveTo>
                  <a:pt x="13" y="560"/>
                </a:moveTo>
                <a:cubicBezTo>
                  <a:pt x="24" y="227"/>
                  <a:pt x="548" y="0"/>
                  <a:pt x="1156" y="36"/>
                </a:cubicBezTo>
                <a:cubicBezTo>
                  <a:pt x="1763" y="84"/>
                  <a:pt x="2239" y="381"/>
                  <a:pt x="2227" y="691"/>
                </a:cubicBezTo>
                <a:cubicBezTo>
                  <a:pt x="2215" y="1000"/>
                  <a:pt x="1691" y="1239"/>
                  <a:pt x="1084" y="1215"/>
                </a:cubicBezTo>
                <a:cubicBezTo>
                  <a:pt x="477" y="1179"/>
                  <a:pt x="1" y="881"/>
                  <a:pt x="13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407293" y="3260099"/>
            <a:ext cx="72789" cy="38772"/>
          </a:xfrm>
          <a:custGeom>
            <a:avLst/>
            <a:gdLst/>
            <a:ahLst/>
            <a:cxnLst/>
            <a:rect l="l" t="t" r="r" b="b"/>
            <a:pathLst>
              <a:path w="2240" h="1240" fill="none" extrusionOk="0">
                <a:moveTo>
                  <a:pt x="13" y="560"/>
                </a:moveTo>
                <a:cubicBezTo>
                  <a:pt x="24" y="227"/>
                  <a:pt x="548" y="1"/>
                  <a:pt x="1156" y="37"/>
                </a:cubicBezTo>
                <a:cubicBezTo>
                  <a:pt x="1763" y="84"/>
                  <a:pt x="2239" y="382"/>
                  <a:pt x="2227" y="691"/>
                </a:cubicBezTo>
                <a:cubicBezTo>
                  <a:pt x="2215" y="1013"/>
                  <a:pt x="1691" y="1239"/>
                  <a:pt x="1084" y="1215"/>
                </a:cubicBezTo>
                <a:cubicBezTo>
                  <a:pt x="477" y="1168"/>
                  <a:pt x="1" y="870"/>
                  <a:pt x="13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12590" y="2727363"/>
            <a:ext cx="73146" cy="38772"/>
          </a:xfrm>
          <a:custGeom>
            <a:avLst/>
            <a:gdLst/>
            <a:ahLst/>
            <a:cxnLst/>
            <a:rect l="l" t="t" r="r" b="b"/>
            <a:pathLst>
              <a:path w="2251" h="1240" fill="none" extrusionOk="0">
                <a:moveTo>
                  <a:pt x="12" y="549"/>
                </a:moveTo>
                <a:cubicBezTo>
                  <a:pt x="24" y="227"/>
                  <a:pt x="548" y="1"/>
                  <a:pt x="1155" y="37"/>
                </a:cubicBezTo>
                <a:cubicBezTo>
                  <a:pt x="1774" y="72"/>
                  <a:pt x="2251" y="370"/>
                  <a:pt x="2227" y="692"/>
                </a:cubicBezTo>
                <a:cubicBezTo>
                  <a:pt x="2215" y="1013"/>
                  <a:pt x="1691" y="1239"/>
                  <a:pt x="1084" y="1204"/>
                </a:cubicBezTo>
                <a:cubicBezTo>
                  <a:pt x="476" y="1180"/>
                  <a:pt x="0" y="882"/>
                  <a:pt x="12" y="54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105643" y="3109327"/>
            <a:ext cx="65022" cy="35020"/>
          </a:xfrm>
          <a:custGeom>
            <a:avLst/>
            <a:gdLst/>
            <a:ahLst/>
            <a:cxnLst/>
            <a:rect l="l" t="t" r="r" b="b"/>
            <a:pathLst>
              <a:path w="2001" h="1120" fill="none" extrusionOk="0">
                <a:moveTo>
                  <a:pt x="12" y="501"/>
                </a:moveTo>
                <a:cubicBezTo>
                  <a:pt x="24" y="215"/>
                  <a:pt x="489" y="1"/>
                  <a:pt x="1036" y="36"/>
                </a:cubicBezTo>
                <a:cubicBezTo>
                  <a:pt x="1584" y="60"/>
                  <a:pt x="2001" y="334"/>
                  <a:pt x="1989" y="632"/>
                </a:cubicBezTo>
                <a:cubicBezTo>
                  <a:pt x="1977" y="929"/>
                  <a:pt x="1513" y="1120"/>
                  <a:pt x="965" y="1096"/>
                </a:cubicBezTo>
                <a:cubicBezTo>
                  <a:pt x="417" y="1049"/>
                  <a:pt x="0" y="775"/>
                  <a:pt x="12" y="501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1124099" y="2580343"/>
            <a:ext cx="87834" cy="47308"/>
          </a:xfrm>
          <a:custGeom>
            <a:avLst/>
            <a:gdLst/>
            <a:ahLst/>
            <a:cxnLst/>
            <a:rect l="l" t="t" r="r" b="b"/>
            <a:pathLst>
              <a:path w="2703" h="1513" fill="none" extrusionOk="0">
                <a:moveTo>
                  <a:pt x="24" y="667"/>
                </a:moveTo>
                <a:cubicBezTo>
                  <a:pt x="48" y="286"/>
                  <a:pt x="655" y="0"/>
                  <a:pt x="1393" y="60"/>
                </a:cubicBezTo>
                <a:cubicBezTo>
                  <a:pt x="2120" y="107"/>
                  <a:pt x="2703" y="464"/>
                  <a:pt x="2667" y="845"/>
                </a:cubicBezTo>
                <a:cubicBezTo>
                  <a:pt x="2643" y="1238"/>
                  <a:pt x="2024" y="1512"/>
                  <a:pt x="1298" y="1464"/>
                </a:cubicBezTo>
                <a:cubicBezTo>
                  <a:pt x="572" y="1417"/>
                  <a:pt x="0" y="1060"/>
                  <a:pt x="24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1061026" y="2528220"/>
            <a:ext cx="61935" cy="33894"/>
          </a:xfrm>
          <a:custGeom>
            <a:avLst/>
            <a:gdLst/>
            <a:ahLst/>
            <a:cxnLst/>
            <a:rect l="l" t="t" r="r" b="b"/>
            <a:pathLst>
              <a:path w="1906" h="1084" fill="none" extrusionOk="0">
                <a:moveTo>
                  <a:pt x="12" y="476"/>
                </a:moveTo>
                <a:cubicBezTo>
                  <a:pt x="24" y="214"/>
                  <a:pt x="453" y="0"/>
                  <a:pt x="977" y="48"/>
                </a:cubicBezTo>
                <a:cubicBezTo>
                  <a:pt x="1501" y="72"/>
                  <a:pt x="1906" y="334"/>
                  <a:pt x="1882" y="607"/>
                </a:cubicBezTo>
                <a:cubicBezTo>
                  <a:pt x="1870" y="881"/>
                  <a:pt x="1441" y="1084"/>
                  <a:pt x="917" y="1048"/>
                </a:cubicBezTo>
                <a:cubicBezTo>
                  <a:pt x="417" y="1000"/>
                  <a:pt x="1" y="750"/>
                  <a:pt x="12" y="4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164069" y="2602262"/>
            <a:ext cx="29051" cy="26890"/>
          </a:xfrm>
          <a:custGeom>
            <a:avLst/>
            <a:gdLst/>
            <a:ahLst/>
            <a:cxnLst/>
            <a:rect l="l" t="t" r="r" b="b"/>
            <a:pathLst>
              <a:path w="894" h="860" extrusionOk="0">
                <a:moveTo>
                  <a:pt x="454" y="1"/>
                </a:moveTo>
                <a:cubicBezTo>
                  <a:pt x="225" y="1"/>
                  <a:pt x="24" y="176"/>
                  <a:pt x="12" y="406"/>
                </a:cubicBezTo>
                <a:cubicBezTo>
                  <a:pt x="0" y="656"/>
                  <a:pt x="179" y="847"/>
                  <a:pt x="417" y="859"/>
                </a:cubicBezTo>
                <a:cubicBezTo>
                  <a:pt x="425" y="859"/>
                  <a:pt x="433" y="859"/>
                  <a:pt x="441" y="859"/>
                </a:cubicBezTo>
                <a:cubicBezTo>
                  <a:pt x="669" y="859"/>
                  <a:pt x="858" y="696"/>
                  <a:pt x="881" y="466"/>
                </a:cubicBezTo>
                <a:cubicBezTo>
                  <a:pt x="893" y="216"/>
                  <a:pt x="715" y="13"/>
                  <a:pt x="477" y="1"/>
                </a:cubicBezTo>
                <a:cubicBezTo>
                  <a:pt x="469" y="1"/>
                  <a:pt x="462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1368981" y="3206788"/>
            <a:ext cx="26353" cy="25077"/>
          </a:xfrm>
          <a:custGeom>
            <a:avLst/>
            <a:gdLst/>
            <a:ahLst/>
            <a:cxnLst/>
            <a:rect l="l" t="t" r="r" b="b"/>
            <a:pathLst>
              <a:path w="811" h="802" extrusionOk="0">
                <a:moveTo>
                  <a:pt x="387" y="1"/>
                </a:moveTo>
                <a:cubicBezTo>
                  <a:pt x="180" y="1"/>
                  <a:pt x="12" y="161"/>
                  <a:pt x="1" y="372"/>
                </a:cubicBezTo>
                <a:cubicBezTo>
                  <a:pt x="1" y="599"/>
                  <a:pt x="168" y="789"/>
                  <a:pt x="370" y="801"/>
                </a:cubicBezTo>
                <a:cubicBezTo>
                  <a:pt x="378" y="801"/>
                  <a:pt x="386" y="802"/>
                  <a:pt x="394" y="802"/>
                </a:cubicBezTo>
                <a:cubicBezTo>
                  <a:pt x="610" y="802"/>
                  <a:pt x="787" y="650"/>
                  <a:pt x="799" y="432"/>
                </a:cubicBezTo>
                <a:cubicBezTo>
                  <a:pt x="811" y="206"/>
                  <a:pt x="656" y="15"/>
                  <a:pt x="430" y="3"/>
                </a:cubicBezTo>
                <a:cubicBezTo>
                  <a:pt x="415" y="2"/>
                  <a:pt x="401" y="1"/>
                  <a:pt x="3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379186" y="2971187"/>
            <a:ext cx="42568" cy="39241"/>
          </a:xfrm>
          <a:custGeom>
            <a:avLst/>
            <a:gdLst/>
            <a:ahLst/>
            <a:cxnLst/>
            <a:rect l="l" t="t" r="r" b="b"/>
            <a:pathLst>
              <a:path w="1310" h="1255" extrusionOk="0">
                <a:moveTo>
                  <a:pt x="658" y="0"/>
                </a:moveTo>
                <a:cubicBezTo>
                  <a:pt x="322" y="0"/>
                  <a:pt x="59" y="254"/>
                  <a:pt x="36" y="585"/>
                </a:cubicBezTo>
                <a:cubicBezTo>
                  <a:pt x="0" y="930"/>
                  <a:pt x="274" y="1228"/>
                  <a:pt x="607" y="1252"/>
                </a:cubicBezTo>
                <a:cubicBezTo>
                  <a:pt x="628" y="1254"/>
                  <a:pt x="649" y="1255"/>
                  <a:pt x="670" y="1255"/>
                </a:cubicBezTo>
                <a:cubicBezTo>
                  <a:pt x="997" y="1255"/>
                  <a:pt x="1252" y="993"/>
                  <a:pt x="1286" y="668"/>
                </a:cubicBezTo>
                <a:cubicBezTo>
                  <a:pt x="1310" y="311"/>
                  <a:pt x="1048" y="37"/>
                  <a:pt x="703" y="2"/>
                </a:cubicBezTo>
                <a:cubicBezTo>
                  <a:pt x="688" y="1"/>
                  <a:pt x="673" y="0"/>
                  <a:pt x="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1553163" y="2656261"/>
            <a:ext cx="29051" cy="26859"/>
          </a:xfrm>
          <a:custGeom>
            <a:avLst/>
            <a:gdLst/>
            <a:ahLst/>
            <a:cxnLst/>
            <a:rect l="l" t="t" r="r" b="b"/>
            <a:pathLst>
              <a:path w="894" h="859" extrusionOk="0">
                <a:moveTo>
                  <a:pt x="454" y="0"/>
                </a:moveTo>
                <a:cubicBezTo>
                  <a:pt x="226" y="0"/>
                  <a:pt x="35" y="175"/>
                  <a:pt x="12" y="406"/>
                </a:cubicBezTo>
                <a:cubicBezTo>
                  <a:pt x="0" y="644"/>
                  <a:pt x="179" y="846"/>
                  <a:pt x="417" y="858"/>
                </a:cubicBezTo>
                <a:cubicBezTo>
                  <a:pt x="425" y="859"/>
                  <a:pt x="433" y="859"/>
                  <a:pt x="441" y="859"/>
                </a:cubicBezTo>
                <a:cubicBezTo>
                  <a:pt x="669" y="859"/>
                  <a:pt x="870" y="695"/>
                  <a:pt x="881" y="465"/>
                </a:cubicBezTo>
                <a:cubicBezTo>
                  <a:pt x="893" y="227"/>
                  <a:pt x="715" y="13"/>
                  <a:pt x="477" y="1"/>
                </a:cubicBezTo>
                <a:cubicBezTo>
                  <a:pt x="469" y="1"/>
                  <a:pt x="462" y="0"/>
                  <a:pt x="4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914019" y="3045635"/>
            <a:ext cx="42568" cy="39272"/>
          </a:xfrm>
          <a:custGeom>
            <a:avLst/>
            <a:gdLst/>
            <a:ahLst/>
            <a:cxnLst/>
            <a:rect l="l" t="t" r="r" b="b"/>
            <a:pathLst>
              <a:path w="1310" h="1256" extrusionOk="0">
                <a:moveTo>
                  <a:pt x="646" y="0"/>
                </a:moveTo>
                <a:cubicBezTo>
                  <a:pt x="311" y="0"/>
                  <a:pt x="58" y="255"/>
                  <a:pt x="24" y="585"/>
                </a:cubicBezTo>
                <a:cubicBezTo>
                  <a:pt x="0" y="930"/>
                  <a:pt x="262" y="1228"/>
                  <a:pt x="607" y="1252"/>
                </a:cubicBezTo>
                <a:cubicBezTo>
                  <a:pt x="628" y="1254"/>
                  <a:pt x="649" y="1255"/>
                  <a:pt x="670" y="1255"/>
                </a:cubicBezTo>
                <a:cubicBezTo>
                  <a:pt x="997" y="1255"/>
                  <a:pt x="1252" y="993"/>
                  <a:pt x="1274" y="669"/>
                </a:cubicBezTo>
                <a:cubicBezTo>
                  <a:pt x="1310" y="311"/>
                  <a:pt x="1036" y="38"/>
                  <a:pt x="691" y="2"/>
                </a:cubicBezTo>
                <a:cubicBezTo>
                  <a:pt x="676" y="1"/>
                  <a:pt x="661" y="0"/>
                  <a:pt x="6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989440" y="2740746"/>
            <a:ext cx="42601" cy="39241"/>
          </a:xfrm>
          <a:custGeom>
            <a:avLst/>
            <a:gdLst/>
            <a:ahLst/>
            <a:cxnLst/>
            <a:rect l="l" t="t" r="r" b="b"/>
            <a:pathLst>
              <a:path w="1311" h="1255" extrusionOk="0">
                <a:moveTo>
                  <a:pt x="647" y="0"/>
                </a:moveTo>
                <a:cubicBezTo>
                  <a:pt x="312" y="0"/>
                  <a:pt x="59" y="254"/>
                  <a:pt x="25" y="585"/>
                </a:cubicBezTo>
                <a:cubicBezTo>
                  <a:pt x="1" y="930"/>
                  <a:pt x="263" y="1228"/>
                  <a:pt x="608" y="1252"/>
                </a:cubicBezTo>
                <a:cubicBezTo>
                  <a:pt x="629" y="1254"/>
                  <a:pt x="650" y="1255"/>
                  <a:pt x="671" y="1255"/>
                </a:cubicBezTo>
                <a:cubicBezTo>
                  <a:pt x="998" y="1255"/>
                  <a:pt x="1252" y="994"/>
                  <a:pt x="1275" y="680"/>
                </a:cubicBezTo>
                <a:cubicBezTo>
                  <a:pt x="1311" y="323"/>
                  <a:pt x="1037" y="37"/>
                  <a:pt x="691" y="2"/>
                </a:cubicBezTo>
                <a:cubicBezTo>
                  <a:pt x="676" y="1"/>
                  <a:pt x="661" y="0"/>
                  <a:pt x="6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1931925" y="3264914"/>
            <a:ext cx="25964" cy="24295"/>
          </a:xfrm>
          <a:custGeom>
            <a:avLst/>
            <a:gdLst/>
            <a:ahLst/>
            <a:cxnLst/>
            <a:rect l="l" t="t" r="r" b="b"/>
            <a:pathLst>
              <a:path w="799" h="777" extrusionOk="0">
                <a:moveTo>
                  <a:pt x="405" y="1"/>
                </a:moveTo>
                <a:cubicBezTo>
                  <a:pt x="190" y="1"/>
                  <a:pt x="24" y="152"/>
                  <a:pt x="12" y="359"/>
                </a:cubicBezTo>
                <a:cubicBezTo>
                  <a:pt x="1" y="561"/>
                  <a:pt x="167" y="764"/>
                  <a:pt x="370" y="775"/>
                </a:cubicBezTo>
                <a:cubicBezTo>
                  <a:pt x="377" y="776"/>
                  <a:pt x="385" y="776"/>
                  <a:pt x="392" y="776"/>
                </a:cubicBezTo>
                <a:cubicBezTo>
                  <a:pt x="608" y="776"/>
                  <a:pt x="775" y="614"/>
                  <a:pt x="786" y="418"/>
                </a:cubicBezTo>
                <a:cubicBezTo>
                  <a:pt x="798" y="192"/>
                  <a:pt x="643" y="13"/>
                  <a:pt x="429" y="2"/>
                </a:cubicBezTo>
                <a:cubicBezTo>
                  <a:pt x="421" y="1"/>
                  <a:pt x="413" y="1"/>
                  <a:pt x="4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2107950" y="3372818"/>
            <a:ext cx="42601" cy="39272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41" y="0"/>
                </a:moveTo>
                <a:cubicBezTo>
                  <a:pt x="313" y="0"/>
                  <a:pt x="58" y="262"/>
                  <a:pt x="25" y="587"/>
                </a:cubicBezTo>
                <a:cubicBezTo>
                  <a:pt x="1" y="944"/>
                  <a:pt x="263" y="1242"/>
                  <a:pt x="608" y="1254"/>
                </a:cubicBezTo>
                <a:cubicBezTo>
                  <a:pt x="623" y="1255"/>
                  <a:pt x="638" y="1255"/>
                  <a:pt x="653" y="1255"/>
                </a:cubicBezTo>
                <a:cubicBezTo>
                  <a:pt x="989" y="1255"/>
                  <a:pt x="1252" y="1001"/>
                  <a:pt x="1275" y="670"/>
                </a:cubicBezTo>
                <a:cubicBezTo>
                  <a:pt x="1311" y="313"/>
                  <a:pt x="1037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1036265" y="5249556"/>
            <a:ext cx="92513" cy="49559"/>
          </a:xfrm>
          <a:custGeom>
            <a:avLst/>
            <a:gdLst/>
            <a:ahLst/>
            <a:cxnLst/>
            <a:rect l="l" t="t" r="r" b="b"/>
            <a:pathLst>
              <a:path w="2847" h="1585" fill="none" extrusionOk="0">
                <a:moveTo>
                  <a:pt x="1465" y="48"/>
                </a:moveTo>
                <a:cubicBezTo>
                  <a:pt x="2239" y="108"/>
                  <a:pt x="2846" y="477"/>
                  <a:pt x="2822" y="882"/>
                </a:cubicBezTo>
                <a:cubicBezTo>
                  <a:pt x="2787" y="1298"/>
                  <a:pt x="2144" y="1584"/>
                  <a:pt x="1370" y="1537"/>
                </a:cubicBezTo>
                <a:cubicBezTo>
                  <a:pt x="608" y="1489"/>
                  <a:pt x="1" y="1108"/>
                  <a:pt x="24" y="703"/>
                </a:cubicBezTo>
                <a:cubicBezTo>
                  <a:pt x="48" y="298"/>
                  <a:pt x="703" y="1"/>
                  <a:pt x="1465" y="48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1186782" y="5218288"/>
            <a:ext cx="53032" cy="28704"/>
          </a:xfrm>
          <a:custGeom>
            <a:avLst/>
            <a:gdLst/>
            <a:ahLst/>
            <a:cxnLst/>
            <a:rect l="l" t="t" r="r" b="b"/>
            <a:pathLst>
              <a:path w="1632" h="918" fill="none" extrusionOk="0">
                <a:moveTo>
                  <a:pt x="12" y="405"/>
                </a:moveTo>
                <a:cubicBezTo>
                  <a:pt x="24" y="167"/>
                  <a:pt x="393" y="1"/>
                  <a:pt x="845" y="36"/>
                </a:cubicBezTo>
                <a:cubicBezTo>
                  <a:pt x="1286" y="60"/>
                  <a:pt x="1631" y="274"/>
                  <a:pt x="1619" y="513"/>
                </a:cubicBezTo>
                <a:cubicBezTo>
                  <a:pt x="1607" y="751"/>
                  <a:pt x="1226" y="917"/>
                  <a:pt x="786" y="882"/>
                </a:cubicBezTo>
                <a:cubicBezTo>
                  <a:pt x="333" y="858"/>
                  <a:pt x="0" y="643"/>
                  <a:pt x="12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232306" y="4867967"/>
            <a:ext cx="53422" cy="28328"/>
          </a:xfrm>
          <a:custGeom>
            <a:avLst/>
            <a:gdLst/>
            <a:ahLst/>
            <a:cxnLst/>
            <a:rect l="l" t="t" r="r" b="b"/>
            <a:pathLst>
              <a:path w="1644" h="906" fill="none" extrusionOk="0">
                <a:moveTo>
                  <a:pt x="24" y="406"/>
                </a:moveTo>
                <a:cubicBezTo>
                  <a:pt x="36" y="167"/>
                  <a:pt x="405" y="1"/>
                  <a:pt x="858" y="36"/>
                </a:cubicBezTo>
                <a:cubicBezTo>
                  <a:pt x="1298" y="60"/>
                  <a:pt x="1643" y="275"/>
                  <a:pt x="1632" y="513"/>
                </a:cubicBezTo>
                <a:cubicBezTo>
                  <a:pt x="1608" y="751"/>
                  <a:pt x="1239" y="906"/>
                  <a:pt x="798" y="882"/>
                </a:cubicBezTo>
                <a:cubicBezTo>
                  <a:pt x="346" y="846"/>
                  <a:pt x="0" y="644"/>
                  <a:pt x="24" y="40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537564" y="5019114"/>
            <a:ext cx="62325" cy="32800"/>
          </a:xfrm>
          <a:custGeom>
            <a:avLst/>
            <a:gdLst/>
            <a:ahLst/>
            <a:cxnLst/>
            <a:rect l="l" t="t" r="r" b="b"/>
            <a:pathLst>
              <a:path w="1918" h="1049" fill="none" extrusionOk="0">
                <a:moveTo>
                  <a:pt x="36" y="465"/>
                </a:moveTo>
                <a:cubicBezTo>
                  <a:pt x="48" y="203"/>
                  <a:pt x="477" y="1"/>
                  <a:pt x="1001" y="36"/>
                </a:cubicBezTo>
                <a:cubicBezTo>
                  <a:pt x="1524" y="60"/>
                  <a:pt x="1917" y="322"/>
                  <a:pt x="1894" y="584"/>
                </a:cubicBezTo>
                <a:cubicBezTo>
                  <a:pt x="1882" y="846"/>
                  <a:pt x="1441" y="1048"/>
                  <a:pt x="929" y="1013"/>
                </a:cubicBezTo>
                <a:cubicBezTo>
                  <a:pt x="417" y="989"/>
                  <a:pt x="0" y="751"/>
                  <a:pt x="36" y="465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1384871" y="4662477"/>
            <a:ext cx="73146" cy="38365"/>
          </a:xfrm>
          <a:custGeom>
            <a:avLst/>
            <a:gdLst/>
            <a:ahLst/>
            <a:cxnLst/>
            <a:rect l="l" t="t" r="r" b="b"/>
            <a:pathLst>
              <a:path w="2251" h="1227" fill="none" extrusionOk="0">
                <a:moveTo>
                  <a:pt x="12" y="548"/>
                </a:moveTo>
                <a:cubicBezTo>
                  <a:pt x="36" y="215"/>
                  <a:pt x="548" y="1"/>
                  <a:pt x="1167" y="24"/>
                </a:cubicBezTo>
                <a:cubicBezTo>
                  <a:pt x="1774" y="72"/>
                  <a:pt x="2250" y="370"/>
                  <a:pt x="2238" y="679"/>
                </a:cubicBezTo>
                <a:cubicBezTo>
                  <a:pt x="2215" y="1013"/>
                  <a:pt x="1691" y="1227"/>
                  <a:pt x="1084" y="1203"/>
                </a:cubicBezTo>
                <a:cubicBezTo>
                  <a:pt x="476" y="1167"/>
                  <a:pt x="0" y="870"/>
                  <a:pt x="12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332521" y="5283075"/>
            <a:ext cx="73146" cy="38740"/>
          </a:xfrm>
          <a:custGeom>
            <a:avLst/>
            <a:gdLst/>
            <a:ahLst/>
            <a:cxnLst/>
            <a:rect l="l" t="t" r="r" b="b"/>
            <a:pathLst>
              <a:path w="2251" h="1239" fill="none" extrusionOk="0">
                <a:moveTo>
                  <a:pt x="12" y="548"/>
                </a:moveTo>
                <a:cubicBezTo>
                  <a:pt x="36" y="226"/>
                  <a:pt x="548" y="0"/>
                  <a:pt x="1167" y="24"/>
                </a:cubicBezTo>
                <a:cubicBezTo>
                  <a:pt x="1774" y="72"/>
                  <a:pt x="2250" y="369"/>
                  <a:pt x="2238" y="691"/>
                </a:cubicBezTo>
                <a:cubicBezTo>
                  <a:pt x="2215" y="1000"/>
                  <a:pt x="1703" y="1238"/>
                  <a:pt x="1084" y="1203"/>
                </a:cubicBezTo>
                <a:cubicBezTo>
                  <a:pt x="476" y="1179"/>
                  <a:pt x="0" y="881"/>
                  <a:pt x="12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837786" y="4750714"/>
            <a:ext cx="73146" cy="38740"/>
          </a:xfrm>
          <a:custGeom>
            <a:avLst/>
            <a:gdLst/>
            <a:ahLst/>
            <a:cxnLst/>
            <a:rect l="l" t="t" r="r" b="b"/>
            <a:pathLst>
              <a:path w="2251" h="1239" fill="none" extrusionOk="0">
                <a:moveTo>
                  <a:pt x="24" y="548"/>
                </a:moveTo>
                <a:cubicBezTo>
                  <a:pt x="36" y="227"/>
                  <a:pt x="560" y="0"/>
                  <a:pt x="1167" y="36"/>
                </a:cubicBezTo>
                <a:cubicBezTo>
                  <a:pt x="1775" y="72"/>
                  <a:pt x="2251" y="369"/>
                  <a:pt x="2239" y="691"/>
                </a:cubicBezTo>
                <a:cubicBezTo>
                  <a:pt x="2215" y="1000"/>
                  <a:pt x="1703" y="1239"/>
                  <a:pt x="1084" y="1203"/>
                </a:cubicBezTo>
                <a:cubicBezTo>
                  <a:pt x="477" y="1167"/>
                  <a:pt x="1" y="881"/>
                  <a:pt x="24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1030838" y="5132678"/>
            <a:ext cx="65445" cy="35020"/>
          </a:xfrm>
          <a:custGeom>
            <a:avLst/>
            <a:gdLst/>
            <a:ahLst/>
            <a:cxnLst/>
            <a:rect l="l" t="t" r="r" b="b"/>
            <a:pathLst>
              <a:path w="2014" h="1120" fill="none" extrusionOk="0">
                <a:moveTo>
                  <a:pt x="13" y="500"/>
                </a:moveTo>
                <a:cubicBezTo>
                  <a:pt x="37" y="214"/>
                  <a:pt x="489" y="0"/>
                  <a:pt x="1049" y="36"/>
                </a:cubicBezTo>
                <a:cubicBezTo>
                  <a:pt x="1596" y="60"/>
                  <a:pt x="2013" y="333"/>
                  <a:pt x="2001" y="631"/>
                </a:cubicBezTo>
                <a:cubicBezTo>
                  <a:pt x="1977" y="917"/>
                  <a:pt x="1525" y="1119"/>
                  <a:pt x="965" y="1095"/>
                </a:cubicBezTo>
                <a:cubicBezTo>
                  <a:pt x="418" y="1048"/>
                  <a:pt x="1" y="774"/>
                  <a:pt x="13" y="500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49294" y="4603663"/>
            <a:ext cx="87866" cy="47683"/>
          </a:xfrm>
          <a:custGeom>
            <a:avLst/>
            <a:gdLst/>
            <a:ahLst/>
            <a:cxnLst/>
            <a:rect l="l" t="t" r="r" b="b"/>
            <a:pathLst>
              <a:path w="2704" h="1525" fill="none" extrusionOk="0">
                <a:moveTo>
                  <a:pt x="25" y="667"/>
                </a:moveTo>
                <a:cubicBezTo>
                  <a:pt x="48" y="286"/>
                  <a:pt x="667" y="0"/>
                  <a:pt x="1394" y="60"/>
                </a:cubicBezTo>
                <a:cubicBezTo>
                  <a:pt x="2120" y="108"/>
                  <a:pt x="2703" y="465"/>
                  <a:pt x="2680" y="846"/>
                </a:cubicBezTo>
                <a:cubicBezTo>
                  <a:pt x="2644" y="1239"/>
                  <a:pt x="2037" y="1524"/>
                  <a:pt x="1310" y="1465"/>
                </a:cubicBezTo>
                <a:cubicBezTo>
                  <a:pt x="572" y="1417"/>
                  <a:pt x="1" y="1060"/>
                  <a:pt x="25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-13746" y="4551540"/>
            <a:ext cx="61903" cy="33894"/>
          </a:xfrm>
          <a:custGeom>
            <a:avLst/>
            <a:gdLst/>
            <a:ahLst/>
            <a:cxnLst/>
            <a:rect l="l" t="t" r="r" b="b"/>
            <a:pathLst>
              <a:path w="1905" h="1084" fill="none" extrusionOk="0">
                <a:moveTo>
                  <a:pt x="12" y="477"/>
                </a:moveTo>
                <a:cubicBezTo>
                  <a:pt x="36" y="215"/>
                  <a:pt x="464" y="0"/>
                  <a:pt x="988" y="48"/>
                </a:cubicBezTo>
                <a:cubicBezTo>
                  <a:pt x="1500" y="72"/>
                  <a:pt x="1905" y="334"/>
                  <a:pt x="1893" y="608"/>
                </a:cubicBezTo>
                <a:cubicBezTo>
                  <a:pt x="1881" y="882"/>
                  <a:pt x="1441" y="1084"/>
                  <a:pt x="917" y="1048"/>
                </a:cubicBezTo>
                <a:cubicBezTo>
                  <a:pt x="405" y="1001"/>
                  <a:pt x="0" y="751"/>
                  <a:pt x="12" y="4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1089264" y="4625613"/>
            <a:ext cx="29051" cy="26859"/>
          </a:xfrm>
          <a:custGeom>
            <a:avLst/>
            <a:gdLst/>
            <a:ahLst/>
            <a:cxnLst/>
            <a:rect l="l" t="t" r="r" b="b"/>
            <a:pathLst>
              <a:path w="894" h="859" extrusionOk="0">
                <a:moveTo>
                  <a:pt x="455" y="0"/>
                </a:moveTo>
                <a:cubicBezTo>
                  <a:pt x="226" y="0"/>
                  <a:pt x="36" y="175"/>
                  <a:pt x="25" y="406"/>
                </a:cubicBezTo>
                <a:cubicBezTo>
                  <a:pt x="1" y="644"/>
                  <a:pt x="179" y="846"/>
                  <a:pt x="417" y="858"/>
                </a:cubicBezTo>
                <a:cubicBezTo>
                  <a:pt x="425" y="858"/>
                  <a:pt x="432" y="859"/>
                  <a:pt x="440" y="859"/>
                </a:cubicBezTo>
                <a:cubicBezTo>
                  <a:pt x="669" y="859"/>
                  <a:pt x="870" y="684"/>
                  <a:pt x="882" y="453"/>
                </a:cubicBezTo>
                <a:cubicBezTo>
                  <a:pt x="894" y="215"/>
                  <a:pt x="715" y="13"/>
                  <a:pt x="477" y="1"/>
                </a:cubicBezTo>
                <a:cubicBezTo>
                  <a:pt x="469" y="0"/>
                  <a:pt x="462" y="0"/>
                  <a:pt x="4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293819" y="5230139"/>
            <a:ext cx="27101" cy="25045"/>
          </a:xfrm>
          <a:custGeom>
            <a:avLst/>
            <a:gdLst/>
            <a:ahLst/>
            <a:cxnLst/>
            <a:rect l="l" t="t" r="r" b="b"/>
            <a:pathLst>
              <a:path w="834" h="801" extrusionOk="0">
                <a:moveTo>
                  <a:pt x="410" y="0"/>
                </a:moveTo>
                <a:cubicBezTo>
                  <a:pt x="203" y="0"/>
                  <a:pt x="35" y="160"/>
                  <a:pt x="12" y="372"/>
                </a:cubicBezTo>
                <a:cubicBezTo>
                  <a:pt x="0" y="598"/>
                  <a:pt x="167" y="788"/>
                  <a:pt x="393" y="800"/>
                </a:cubicBezTo>
                <a:cubicBezTo>
                  <a:pt x="401" y="801"/>
                  <a:pt x="409" y="801"/>
                  <a:pt x="417" y="801"/>
                </a:cubicBezTo>
                <a:cubicBezTo>
                  <a:pt x="622" y="801"/>
                  <a:pt x="811" y="649"/>
                  <a:pt x="822" y="431"/>
                </a:cubicBezTo>
                <a:cubicBezTo>
                  <a:pt x="834" y="205"/>
                  <a:pt x="667" y="14"/>
                  <a:pt x="453" y="3"/>
                </a:cubicBezTo>
                <a:cubicBezTo>
                  <a:pt x="438" y="1"/>
                  <a:pt x="424" y="0"/>
                  <a:pt x="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1304771" y="4994507"/>
            <a:ext cx="42601" cy="39209"/>
          </a:xfrm>
          <a:custGeom>
            <a:avLst/>
            <a:gdLst/>
            <a:ahLst/>
            <a:cxnLst/>
            <a:rect l="l" t="t" r="r" b="b"/>
            <a:pathLst>
              <a:path w="1311" h="1254" extrusionOk="0">
                <a:moveTo>
                  <a:pt x="646" y="0"/>
                </a:moveTo>
                <a:cubicBezTo>
                  <a:pt x="311" y="0"/>
                  <a:pt x="59" y="255"/>
                  <a:pt x="24" y="585"/>
                </a:cubicBezTo>
                <a:cubicBezTo>
                  <a:pt x="1" y="919"/>
                  <a:pt x="262" y="1216"/>
                  <a:pt x="608" y="1252"/>
                </a:cubicBezTo>
                <a:cubicBezTo>
                  <a:pt x="623" y="1253"/>
                  <a:pt x="638" y="1254"/>
                  <a:pt x="653" y="1254"/>
                </a:cubicBezTo>
                <a:cubicBezTo>
                  <a:pt x="989" y="1254"/>
                  <a:pt x="1252" y="999"/>
                  <a:pt x="1274" y="669"/>
                </a:cubicBezTo>
                <a:cubicBezTo>
                  <a:pt x="1310" y="311"/>
                  <a:pt x="1036" y="26"/>
                  <a:pt x="691" y="2"/>
                </a:cubicBezTo>
                <a:cubicBezTo>
                  <a:pt x="676" y="1"/>
                  <a:pt x="661" y="0"/>
                  <a:pt x="6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478748" y="4679581"/>
            <a:ext cx="29051" cy="26890"/>
          </a:xfrm>
          <a:custGeom>
            <a:avLst/>
            <a:gdLst/>
            <a:ahLst/>
            <a:cxnLst/>
            <a:rect l="l" t="t" r="r" b="b"/>
            <a:pathLst>
              <a:path w="894" h="860" extrusionOk="0">
                <a:moveTo>
                  <a:pt x="454" y="1"/>
                </a:moveTo>
                <a:cubicBezTo>
                  <a:pt x="225" y="1"/>
                  <a:pt x="24" y="175"/>
                  <a:pt x="13" y="406"/>
                </a:cubicBezTo>
                <a:cubicBezTo>
                  <a:pt x="1" y="644"/>
                  <a:pt x="179" y="847"/>
                  <a:pt x="417" y="858"/>
                </a:cubicBezTo>
                <a:cubicBezTo>
                  <a:pt x="425" y="859"/>
                  <a:pt x="432" y="859"/>
                  <a:pt x="440" y="859"/>
                </a:cubicBezTo>
                <a:cubicBezTo>
                  <a:pt x="668" y="859"/>
                  <a:pt x="858" y="685"/>
                  <a:pt x="870" y="466"/>
                </a:cubicBezTo>
                <a:cubicBezTo>
                  <a:pt x="894" y="227"/>
                  <a:pt x="715" y="13"/>
                  <a:pt x="477" y="1"/>
                </a:cubicBezTo>
                <a:cubicBezTo>
                  <a:pt x="469" y="1"/>
                  <a:pt x="462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-160786" y="5068548"/>
            <a:ext cx="42601" cy="39241"/>
          </a:xfrm>
          <a:custGeom>
            <a:avLst/>
            <a:gdLst/>
            <a:ahLst/>
            <a:cxnLst/>
            <a:rect l="l" t="t" r="r" b="b"/>
            <a:pathLst>
              <a:path w="1311" h="1255" extrusionOk="0">
                <a:moveTo>
                  <a:pt x="641" y="0"/>
                </a:moveTo>
                <a:cubicBezTo>
                  <a:pt x="313" y="0"/>
                  <a:pt x="58" y="262"/>
                  <a:pt x="24" y="587"/>
                </a:cubicBezTo>
                <a:cubicBezTo>
                  <a:pt x="1" y="920"/>
                  <a:pt x="251" y="1218"/>
                  <a:pt x="608" y="1253"/>
                </a:cubicBezTo>
                <a:cubicBezTo>
                  <a:pt x="623" y="1254"/>
                  <a:pt x="638" y="1255"/>
                  <a:pt x="653" y="1255"/>
                </a:cubicBezTo>
                <a:cubicBezTo>
                  <a:pt x="989" y="1255"/>
                  <a:pt x="1252" y="1001"/>
                  <a:pt x="1275" y="670"/>
                </a:cubicBezTo>
                <a:cubicBezTo>
                  <a:pt x="1310" y="313"/>
                  <a:pt x="1036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-85332" y="4764065"/>
            <a:ext cx="42601" cy="39272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58" y="0"/>
                </a:moveTo>
                <a:cubicBezTo>
                  <a:pt x="322" y="0"/>
                  <a:pt x="58" y="255"/>
                  <a:pt x="24" y="585"/>
                </a:cubicBezTo>
                <a:cubicBezTo>
                  <a:pt x="0" y="931"/>
                  <a:pt x="262" y="1228"/>
                  <a:pt x="608" y="1252"/>
                </a:cubicBezTo>
                <a:cubicBezTo>
                  <a:pt x="630" y="1254"/>
                  <a:pt x="653" y="1255"/>
                  <a:pt x="675" y="1255"/>
                </a:cubicBezTo>
                <a:cubicBezTo>
                  <a:pt x="1000" y="1255"/>
                  <a:pt x="1253" y="1014"/>
                  <a:pt x="1286" y="669"/>
                </a:cubicBezTo>
                <a:cubicBezTo>
                  <a:pt x="1310" y="312"/>
                  <a:pt x="1060" y="38"/>
                  <a:pt x="703" y="2"/>
                </a:cubicBezTo>
                <a:cubicBezTo>
                  <a:pt x="688" y="1"/>
                  <a:pt x="673" y="0"/>
                  <a:pt x="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857120" y="5288265"/>
            <a:ext cx="26353" cy="24264"/>
          </a:xfrm>
          <a:custGeom>
            <a:avLst/>
            <a:gdLst/>
            <a:ahLst/>
            <a:cxnLst/>
            <a:rect l="l" t="t" r="r" b="b"/>
            <a:pathLst>
              <a:path w="811" h="776" extrusionOk="0">
                <a:moveTo>
                  <a:pt x="417" y="0"/>
                </a:moveTo>
                <a:cubicBezTo>
                  <a:pt x="203" y="0"/>
                  <a:pt x="36" y="152"/>
                  <a:pt x="25" y="358"/>
                </a:cubicBezTo>
                <a:cubicBezTo>
                  <a:pt x="1" y="560"/>
                  <a:pt x="168" y="739"/>
                  <a:pt x="382" y="775"/>
                </a:cubicBezTo>
                <a:cubicBezTo>
                  <a:pt x="389" y="775"/>
                  <a:pt x="396" y="775"/>
                  <a:pt x="404" y="775"/>
                </a:cubicBezTo>
                <a:cubicBezTo>
                  <a:pt x="608" y="775"/>
                  <a:pt x="776" y="613"/>
                  <a:pt x="799" y="418"/>
                </a:cubicBezTo>
                <a:cubicBezTo>
                  <a:pt x="811" y="191"/>
                  <a:pt x="644" y="13"/>
                  <a:pt x="442" y="1"/>
                </a:cubicBezTo>
                <a:cubicBezTo>
                  <a:pt x="433" y="0"/>
                  <a:pt x="425" y="0"/>
                  <a:pt x="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1033178" y="5396138"/>
            <a:ext cx="42211" cy="39272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28" y="1"/>
                </a:moveTo>
                <a:cubicBezTo>
                  <a:pt x="301" y="1"/>
                  <a:pt x="47" y="262"/>
                  <a:pt x="24" y="575"/>
                </a:cubicBezTo>
                <a:cubicBezTo>
                  <a:pt x="0" y="920"/>
                  <a:pt x="262" y="1218"/>
                  <a:pt x="596" y="1254"/>
                </a:cubicBezTo>
                <a:cubicBezTo>
                  <a:pt x="611" y="1255"/>
                  <a:pt x="626" y="1255"/>
                  <a:pt x="641" y="1255"/>
                </a:cubicBezTo>
                <a:cubicBezTo>
                  <a:pt x="977" y="1255"/>
                  <a:pt x="1240" y="1001"/>
                  <a:pt x="1274" y="670"/>
                </a:cubicBezTo>
                <a:cubicBezTo>
                  <a:pt x="1298" y="313"/>
                  <a:pt x="1036" y="28"/>
                  <a:pt x="691" y="4"/>
                </a:cubicBezTo>
                <a:cubicBezTo>
                  <a:pt x="670" y="2"/>
                  <a:pt x="649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4820860" y="4311406"/>
            <a:ext cx="92871" cy="49559"/>
          </a:xfrm>
          <a:custGeom>
            <a:avLst/>
            <a:gdLst/>
            <a:ahLst/>
            <a:cxnLst/>
            <a:rect l="l" t="t" r="r" b="b"/>
            <a:pathLst>
              <a:path w="2858" h="1585" fill="none" extrusionOk="0">
                <a:moveTo>
                  <a:pt x="36" y="703"/>
                </a:moveTo>
                <a:cubicBezTo>
                  <a:pt x="60" y="287"/>
                  <a:pt x="703" y="1"/>
                  <a:pt x="1477" y="49"/>
                </a:cubicBezTo>
                <a:cubicBezTo>
                  <a:pt x="2251" y="96"/>
                  <a:pt x="2858" y="465"/>
                  <a:pt x="2834" y="882"/>
                </a:cubicBezTo>
                <a:cubicBezTo>
                  <a:pt x="2798" y="1299"/>
                  <a:pt x="2167" y="1585"/>
                  <a:pt x="1394" y="1537"/>
                </a:cubicBezTo>
                <a:cubicBezTo>
                  <a:pt x="620" y="1489"/>
                  <a:pt x="1" y="1120"/>
                  <a:pt x="36" y="703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4971735" y="4280138"/>
            <a:ext cx="53422" cy="28704"/>
          </a:xfrm>
          <a:custGeom>
            <a:avLst/>
            <a:gdLst/>
            <a:ahLst/>
            <a:cxnLst/>
            <a:rect l="l" t="t" r="r" b="b"/>
            <a:pathLst>
              <a:path w="1644" h="918" fill="none" extrusionOk="0">
                <a:moveTo>
                  <a:pt x="25" y="406"/>
                </a:moveTo>
                <a:cubicBezTo>
                  <a:pt x="37" y="168"/>
                  <a:pt x="406" y="1"/>
                  <a:pt x="846" y="37"/>
                </a:cubicBezTo>
                <a:cubicBezTo>
                  <a:pt x="1299" y="60"/>
                  <a:pt x="1644" y="275"/>
                  <a:pt x="1632" y="513"/>
                </a:cubicBezTo>
                <a:cubicBezTo>
                  <a:pt x="1608" y="751"/>
                  <a:pt x="1239" y="918"/>
                  <a:pt x="799" y="882"/>
                </a:cubicBezTo>
                <a:cubicBezTo>
                  <a:pt x="346" y="858"/>
                  <a:pt x="1" y="644"/>
                  <a:pt x="25" y="40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4017681" y="3929849"/>
            <a:ext cx="53422" cy="28297"/>
          </a:xfrm>
          <a:custGeom>
            <a:avLst/>
            <a:gdLst/>
            <a:ahLst/>
            <a:cxnLst/>
            <a:rect l="l" t="t" r="r" b="b"/>
            <a:pathLst>
              <a:path w="1644" h="905" fill="none" extrusionOk="0">
                <a:moveTo>
                  <a:pt x="12" y="405"/>
                </a:moveTo>
                <a:cubicBezTo>
                  <a:pt x="36" y="167"/>
                  <a:pt x="405" y="0"/>
                  <a:pt x="845" y="36"/>
                </a:cubicBezTo>
                <a:cubicBezTo>
                  <a:pt x="1298" y="60"/>
                  <a:pt x="1643" y="274"/>
                  <a:pt x="1619" y="512"/>
                </a:cubicBezTo>
                <a:cubicBezTo>
                  <a:pt x="1607" y="750"/>
                  <a:pt x="1238" y="905"/>
                  <a:pt x="786" y="881"/>
                </a:cubicBezTo>
                <a:cubicBezTo>
                  <a:pt x="345" y="845"/>
                  <a:pt x="0" y="643"/>
                  <a:pt x="12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4323329" y="4080996"/>
            <a:ext cx="61935" cy="32768"/>
          </a:xfrm>
          <a:custGeom>
            <a:avLst/>
            <a:gdLst/>
            <a:ahLst/>
            <a:cxnLst/>
            <a:rect l="l" t="t" r="r" b="b"/>
            <a:pathLst>
              <a:path w="1906" h="1048" fill="none" extrusionOk="0">
                <a:moveTo>
                  <a:pt x="12" y="464"/>
                </a:moveTo>
                <a:cubicBezTo>
                  <a:pt x="36" y="202"/>
                  <a:pt x="464" y="0"/>
                  <a:pt x="988" y="36"/>
                </a:cubicBezTo>
                <a:cubicBezTo>
                  <a:pt x="1500" y="60"/>
                  <a:pt x="1905" y="321"/>
                  <a:pt x="1881" y="583"/>
                </a:cubicBezTo>
                <a:cubicBezTo>
                  <a:pt x="1857" y="857"/>
                  <a:pt x="1429" y="1048"/>
                  <a:pt x="905" y="1012"/>
                </a:cubicBezTo>
                <a:cubicBezTo>
                  <a:pt x="405" y="988"/>
                  <a:pt x="0" y="738"/>
                  <a:pt x="12" y="464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5170214" y="3724327"/>
            <a:ext cx="73569" cy="38396"/>
          </a:xfrm>
          <a:custGeom>
            <a:avLst/>
            <a:gdLst/>
            <a:ahLst/>
            <a:cxnLst/>
            <a:rect l="l" t="t" r="r" b="b"/>
            <a:pathLst>
              <a:path w="2264" h="1228" fill="none" extrusionOk="0">
                <a:moveTo>
                  <a:pt x="25" y="549"/>
                </a:moveTo>
                <a:cubicBezTo>
                  <a:pt x="37" y="215"/>
                  <a:pt x="560" y="1"/>
                  <a:pt x="1180" y="25"/>
                </a:cubicBezTo>
                <a:cubicBezTo>
                  <a:pt x="1787" y="60"/>
                  <a:pt x="2263" y="370"/>
                  <a:pt x="2251" y="680"/>
                </a:cubicBezTo>
                <a:cubicBezTo>
                  <a:pt x="2227" y="989"/>
                  <a:pt x="1715" y="1227"/>
                  <a:pt x="1096" y="1203"/>
                </a:cubicBezTo>
                <a:cubicBezTo>
                  <a:pt x="477" y="1168"/>
                  <a:pt x="1" y="870"/>
                  <a:pt x="25" y="54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117863" y="4344925"/>
            <a:ext cx="73179" cy="38740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48"/>
                </a:moveTo>
                <a:cubicBezTo>
                  <a:pt x="25" y="227"/>
                  <a:pt x="549" y="1"/>
                  <a:pt x="1156" y="36"/>
                </a:cubicBezTo>
                <a:cubicBezTo>
                  <a:pt x="1775" y="72"/>
                  <a:pt x="2251" y="370"/>
                  <a:pt x="2227" y="691"/>
                </a:cubicBezTo>
                <a:cubicBezTo>
                  <a:pt x="2215" y="1013"/>
                  <a:pt x="1692" y="1239"/>
                  <a:pt x="1084" y="1203"/>
                </a:cubicBezTo>
                <a:cubicBezTo>
                  <a:pt x="477" y="1179"/>
                  <a:pt x="1" y="882"/>
                  <a:pt x="13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4623161" y="3812564"/>
            <a:ext cx="73536" cy="38740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48"/>
                </a:moveTo>
                <a:cubicBezTo>
                  <a:pt x="48" y="227"/>
                  <a:pt x="572" y="1"/>
                  <a:pt x="1179" y="36"/>
                </a:cubicBezTo>
                <a:cubicBezTo>
                  <a:pt x="1786" y="60"/>
                  <a:pt x="2263" y="370"/>
                  <a:pt x="2251" y="691"/>
                </a:cubicBezTo>
                <a:cubicBezTo>
                  <a:pt x="2239" y="1013"/>
                  <a:pt x="1715" y="1239"/>
                  <a:pt x="1108" y="1203"/>
                </a:cubicBezTo>
                <a:cubicBezTo>
                  <a:pt x="477" y="1167"/>
                  <a:pt x="0" y="870"/>
                  <a:pt x="36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4816214" y="4194153"/>
            <a:ext cx="65412" cy="35020"/>
          </a:xfrm>
          <a:custGeom>
            <a:avLst/>
            <a:gdLst/>
            <a:ahLst/>
            <a:cxnLst/>
            <a:rect l="l" t="t" r="r" b="b"/>
            <a:pathLst>
              <a:path w="2013" h="1120" fill="none" extrusionOk="0">
                <a:moveTo>
                  <a:pt x="13" y="489"/>
                </a:moveTo>
                <a:cubicBezTo>
                  <a:pt x="24" y="215"/>
                  <a:pt x="489" y="1"/>
                  <a:pt x="1036" y="36"/>
                </a:cubicBezTo>
                <a:cubicBezTo>
                  <a:pt x="1596" y="60"/>
                  <a:pt x="2013" y="334"/>
                  <a:pt x="1989" y="632"/>
                </a:cubicBezTo>
                <a:cubicBezTo>
                  <a:pt x="1977" y="905"/>
                  <a:pt x="1513" y="1120"/>
                  <a:pt x="965" y="1084"/>
                </a:cubicBezTo>
                <a:cubicBezTo>
                  <a:pt x="429" y="1048"/>
                  <a:pt x="1" y="786"/>
                  <a:pt x="13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3835059" y="3665513"/>
            <a:ext cx="87866" cy="46557"/>
          </a:xfrm>
          <a:custGeom>
            <a:avLst/>
            <a:gdLst/>
            <a:ahLst/>
            <a:cxnLst/>
            <a:rect l="l" t="t" r="r" b="b"/>
            <a:pathLst>
              <a:path w="2704" h="1489" fill="none" extrusionOk="0">
                <a:moveTo>
                  <a:pt x="1393" y="48"/>
                </a:moveTo>
                <a:cubicBezTo>
                  <a:pt x="2132" y="96"/>
                  <a:pt x="2703" y="441"/>
                  <a:pt x="2679" y="834"/>
                </a:cubicBezTo>
                <a:cubicBezTo>
                  <a:pt x="2655" y="1215"/>
                  <a:pt x="2036" y="1489"/>
                  <a:pt x="1310" y="1441"/>
                </a:cubicBezTo>
                <a:cubicBezTo>
                  <a:pt x="572" y="1394"/>
                  <a:pt x="0" y="1048"/>
                  <a:pt x="36" y="656"/>
                </a:cubicBezTo>
                <a:cubicBezTo>
                  <a:pt x="60" y="275"/>
                  <a:pt x="667" y="1"/>
                  <a:pt x="1393" y="48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3771597" y="3613015"/>
            <a:ext cx="62325" cy="33925"/>
          </a:xfrm>
          <a:custGeom>
            <a:avLst/>
            <a:gdLst/>
            <a:ahLst/>
            <a:cxnLst/>
            <a:rect l="l" t="t" r="r" b="b"/>
            <a:pathLst>
              <a:path w="1918" h="1085" fill="none" extrusionOk="0">
                <a:moveTo>
                  <a:pt x="25" y="477"/>
                </a:moveTo>
                <a:cubicBezTo>
                  <a:pt x="48" y="203"/>
                  <a:pt x="477" y="1"/>
                  <a:pt x="1001" y="49"/>
                </a:cubicBezTo>
                <a:cubicBezTo>
                  <a:pt x="1513" y="72"/>
                  <a:pt x="1918" y="322"/>
                  <a:pt x="1906" y="608"/>
                </a:cubicBezTo>
                <a:cubicBezTo>
                  <a:pt x="1894" y="882"/>
                  <a:pt x="1453" y="1084"/>
                  <a:pt x="941" y="1037"/>
                </a:cubicBezTo>
                <a:cubicBezTo>
                  <a:pt x="417" y="1013"/>
                  <a:pt x="1" y="763"/>
                  <a:pt x="25" y="4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4874640" y="3687463"/>
            <a:ext cx="29051" cy="26921"/>
          </a:xfrm>
          <a:custGeom>
            <a:avLst/>
            <a:gdLst/>
            <a:ahLst/>
            <a:cxnLst/>
            <a:rect l="l" t="t" r="r" b="b"/>
            <a:pathLst>
              <a:path w="894" h="861" extrusionOk="0">
                <a:moveTo>
                  <a:pt x="454" y="1"/>
                </a:moveTo>
                <a:cubicBezTo>
                  <a:pt x="226" y="1"/>
                  <a:pt x="35" y="175"/>
                  <a:pt x="12" y="406"/>
                </a:cubicBezTo>
                <a:cubicBezTo>
                  <a:pt x="0" y="644"/>
                  <a:pt x="179" y="846"/>
                  <a:pt x="417" y="858"/>
                </a:cubicBezTo>
                <a:cubicBezTo>
                  <a:pt x="432" y="860"/>
                  <a:pt x="446" y="861"/>
                  <a:pt x="460" y="861"/>
                </a:cubicBezTo>
                <a:cubicBezTo>
                  <a:pt x="680" y="861"/>
                  <a:pt x="870" y="689"/>
                  <a:pt x="882" y="465"/>
                </a:cubicBezTo>
                <a:cubicBezTo>
                  <a:pt x="893" y="227"/>
                  <a:pt x="715" y="13"/>
                  <a:pt x="477" y="1"/>
                </a:cubicBezTo>
                <a:cubicBezTo>
                  <a:pt x="469" y="1"/>
                  <a:pt x="462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4079584" y="4291989"/>
            <a:ext cx="27101" cy="25077"/>
          </a:xfrm>
          <a:custGeom>
            <a:avLst/>
            <a:gdLst/>
            <a:ahLst/>
            <a:cxnLst/>
            <a:rect l="l" t="t" r="r" b="b"/>
            <a:pathLst>
              <a:path w="834" h="802" extrusionOk="0">
                <a:moveTo>
                  <a:pt x="410" y="1"/>
                </a:moveTo>
                <a:cubicBezTo>
                  <a:pt x="203" y="1"/>
                  <a:pt x="34" y="160"/>
                  <a:pt x="12" y="372"/>
                </a:cubicBezTo>
                <a:cubicBezTo>
                  <a:pt x="0" y="598"/>
                  <a:pt x="167" y="777"/>
                  <a:pt x="393" y="801"/>
                </a:cubicBezTo>
                <a:cubicBezTo>
                  <a:pt x="401" y="801"/>
                  <a:pt x="408" y="801"/>
                  <a:pt x="416" y="801"/>
                </a:cubicBezTo>
                <a:cubicBezTo>
                  <a:pt x="622" y="801"/>
                  <a:pt x="810" y="650"/>
                  <a:pt x="822" y="431"/>
                </a:cubicBezTo>
                <a:cubicBezTo>
                  <a:pt x="834" y="205"/>
                  <a:pt x="667" y="15"/>
                  <a:pt x="453" y="3"/>
                </a:cubicBezTo>
                <a:cubicBezTo>
                  <a:pt x="438" y="1"/>
                  <a:pt x="424" y="1"/>
                  <a:pt x="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5090536" y="4056357"/>
            <a:ext cx="41821" cy="39272"/>
          </a:xfrm>
          <a:custGeom>
            <a:avLst/>
            <a:gdLst/>
            <a:ahLst/>
            <a:cxnLst/>
            <a:rect l="l" t="t" r="r" b="b"/>
            <a:pathLst>
              <a:path w="1287" h="1256" extrusionOk="0">
                <a:moveTo>
                  <a:pt x="634" y="1"/>
                </a:moveTo>
                <a:cubicBezTo>
                  <a:pt x="298" y="1"/>
                  <a:pt x="35" y="255"/>
                  <a:pt x="12" y="586"/>
                </a:cubicBezTo>
                <a:cubicBezTo>
                  <a:pt x="0" y="931"/>
                  <a:pt x="250" y="1229"/>
                  <a:pt x="595" y="1252"/>
                </a:cubicBezTo>
                <a:cubicBezTo>
                  <a:pt x="617" y="1255"/>
                  <a:pt x="639" y="1256"/>
                  <a:pt x="660" y="1256"/>
                </a:cubicBezTo>
                <a:cubicBezTo>
                  <a:pt x="985" y="1256"/>
                  <a:pt x="1229" y="1004"/>
                  <a:pt x="1262" y="669"/>
                </a:cubicBezTo>
                <a:cubicBezTo>
                  <a:pt x="1286" y="312"/>
                  <a:pt x="1024" y="38"/>
                  <a:pt x="679" y="2"/>
                </a:cubicBezTo>
                <a:cubicBezTo>
                  <a:pt x="664" y="1"/>
                  <a:pt x="649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4263734" y="3741431"/>
            <a:ext cx="29051" cy="26890"/>
          </a:xfrm>
          <a:custGeom>
            <a:avLst/>
            <a:gdLst/>
            <a:ahLst/>
            <a:cxnLst/>
            <a:rect l="l" t="t" r="r" b="b"/>
            <a:pathLst>
              <a:path w="894" h="860" extrusionOk="0">
                <a:moveTo>
                  <a:pt x="454" y="1"/>
                </a:moveTo>
                <a:cubicBezTo>
                  <a:pt x="226" y="1"/>
                  <a:pt x="36" y="176"/>
                  <a:pt x="24" y="406"/>
                </a:cubicBezTo>
                <a:cubicBezTo>
                  <a:pt x="1" y="644"/>
                  <a:pt x="179" y="847"/>
                  <a:pt x="417" y="859"/>
                </a:cubicBezTo>
                <a:cubicBezTo>
                  <a:pt x="425" y="859"/>
                  <a:pt x="433" y="859"/>
                  <a:pt x="441" y="859"/>
                </a:cubicBezTo>
                <a:cubicBezTo>
                  <a:pt x="670" y="859"/>
                  <a:pt x="870" y="696"/>
                  <a:pt x="882" y="466"/>
                </a:cubicBezTo>
                <a:cubicBezTo>
                  <a:pt x="893" y="216"/>
                  <a:pt x="715" y="13"/>
                  <a:pt x="477" y="2"/>
                </a:cubicBezTo>
                <a:cubicBezTo>
                  <a:pt x="469" y="1"/>
                  <a:pt x="462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3624979" y="4130398"/>
            <a:ext cx="42211" cy="39272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28" y="0"/>
                </a:moveTo>
                <a:cubicBezTo>
                  <a:pt x="301" y="0"/>
                  <a:pt x="46" y="262"/>
                  <a:pt x="12" y="587"/>
                </a:cubicBezTo>
                <a:cubicBezTo>
                  <a:pt x="0" y="920"/>
                  <a:pt x="250" y="1218"/>
                  <a:pt x="596" y="1254"/>
                </a:cubicBezTo>
                <a:cubicBezTo>
                  <a:pt x="611" y="1255"/>
                  <a:pt x="626" y="1255"/>
                  <a:pt x="641" y="1255"/>
                </a:cubicBezTo>
                <a:cubicBezTo>
                  <a:pt x="976" y="1255"/>
                  <a:pt x="1240" y="1001"/>
                  <a:pt x="1262" y="670"/>
                </a:cubicBezTo>
                <a:cubicBezTo>
                  <a:pt x="1298" y="313"/>
                  <a:pt x="1024" y="27"/>
                  <a:pt x="691" y="4"/>
                </a:cubicBezTo>
                <a:cubicBezTo>
                  <a:pt x="670" y="1"/>
                  <a:pt x="649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3700043" y="3825915"/>
            <a:ext cx="42568" cy="39272"/>
          </a:xfrm>
          <a:custGeom>
            <a:avLst/>
            <a:gdLst/>
            <a:ahLst/>
            <a:cxnLst/>
            <a:rect l="l" t="t" r="r" b="b"/>
            <a:pathLst>
              <a:path w="1310" h="1256" extrusionOk="0">
                <a:moveTo>
                  <a:pt x="658" y="1"/>
                </a:moveTo>
                <a:cubicBezTo>
                  <a:pt x="322" y="1"/>
                  <a:pt x="58" y="255"/>
                  <a:pt x="24" y="586"/>
                </a:cubicBezTo>
                <a:cubicBezTo>
                  <a:pt x="0" y="931"/>
                  <a:pt x="262" y="1229"/>
                  <a:pt x="607" y="1252"/>
                </a:cubicBezTo>
                <a:cubicBezTo>
                  <a:pt x="628" y="1255"/>
                  <a:pt x="649" y="1256"/>
                  <a:pt x="670" y="1256"/>
                </a:cubicBezTo>
                <a:cubicBezTo>
                  <a:pt x="997" y="1256"/>
                  <a:pt x="1252" y="995"/>
                  <a:pt x="1274" y="681"/>
                </a:cubicBezTo>
                <a:cubicBezTo>
                  <a:pt x="1310" y="324"/>
                  <a:pt x="1036" y="38"/>
                  <a:pt x="703" y="2"/>
                </a:cubicBezTo>
                <a:cubicBezTo>
                  <a:pt x="687" y="1"/>
                  <a:pt x="672" y="1"/>
                  <a:pt x="6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4642495" y="4349709"/>
            <a:ext cx="26353" cy="24295"/>
          </a:xfrm>
          <a:custGeom>
            <a:avLst/>
            <a:gdLst/>
            <a:ahLst/>
            <a:cxnLst/>
            <a:rect l="l" t="t" r="r" b="b"/>
            <a:pathLst>
              <a:path w="811" h="777" extrusionOk="0">
                <a:moveTo>
                  <a:pt x="389" y="0"/>
                </a:moveTo>
                <a:cubicBezTo>
                  <a:pt x="193" y="0"/>
                  <a:pt x="35" y="159"/>
                  <a:pt x="13" y="360"/>
                </a:cubicBezTo>
                <a:cubicBezTo>
                  <a:pt x="1" y="574"/>
                  <a:pt x="167" y="752"/>
                  <a:pt x="370" y="776"/>
                </a:cubicBezTo>
                <a:cubicBezTo>
                  <a:pt x="377" y="777"/>
                  <a:pt x="385" y="777"/>
                  <a:pt x="393" y="777"/>
                </a:cubicBezTo>
                <a:cubicBezTo>
                  <a:pt x="608" y="777"/>
                  <a:pt x="775" y="615"/>
                  <a:pt x="787" y="419"/>
                </a:cubicBezTo>
                <a:cubicBezTo>
                  <a:pt x="810" y="193"/>
                  <a:pt x="644" y="14"/>
                  <a:pt x="429" y="2"/>
                </a:cubicBezTo>
                <a:cubicBezTo>
                  <a:pt x="416" y="1"/>
                  <a:pt x="402" y="0"/>
                  <a:pt x="3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4818553" y="4457988"/>
            <a:ext cx="42568" cy="39272"/>
          </a:xfrm>
          <a:custGeom>
            <a:avLst/>
            <a:gdLst/>
            <a:ahLst/>
            <a:cxnLst/>
            <a:rect l="l" t="t" r="r" b="b"/>
            <a:pathLst>
              <a:path w="1310" h="1256" extrusionOk="0">
                <a:moveTo>
                  <a:pt x="640" y="1"/>
                </a:moveTo>
                <a:cubicBezTo>
                  <a:pt x="313" y="1"/>
                  <a:pt x="58" y="263"/>
                  <a:pt x="36" y="587"/>
                </a:cubicBezTo>
                <a:cubicBezTo>
                  <a:pt x="0" y="921"/>
                  <a:pt x="274" y="1218"/>
                  <a:pt x="607" y="1254"/>
                </a:cubicBezTo>
                <a:cubicBezTo>
                  <a:pt x="622" y="1255"/>
                  <a:pt x="637" y="1256"/>
                  <a:pt x="652" y="1256"/>
                </a:cubicBezTo>
                <a:cubicBezTo>
                  <a:pt x="988" y="1256"/>
                  <a:pt x="1252" y="1001"/>
                  <a:pt x="1286" y="671"/>
                </a:cubicBezTo>
                <a:cubicBezTo>
                  <a:pt x="1310" y="314"/>
                  <a:pt x="1048" y="28"/>
                  <a:pt x="703" y="4"/>
                </a:cubicBezTo>
                <a:cubicBezTo>
                  <a:pt x="681" y="2"/>
                  <a:pt x="661" y="1"/>
                  <a:pt x="6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6804843" y="718583"/>
            <a:ext cx="73926" cy="102026"/>
          </a:xfrm>
          <a:custGeom>
            <a:avLst/>
            <a:gdLst/>
            <a:ahLst/>
            <a:cxnLst/>
            <a:rect l="l" t="t" r="r" b="b"/>
            <a:pathLst>
              <a:path w="2275" h="3263" extrusionOk="0">
                <a:moveTo>
                  <a:pt x="665" y="0"/>
                </a:moveTo>
                <a:cubicBezTo>
                  <a:pt x="310" y="0"/>
                  <a:pt x="115" y="168"/>
                  <a:pt x="1" y="417"/>
                </a:cubicBezTo>
                <a:cubicBezTo>
                  <a:pt x="132" y="1191"/>
                  <a:pt x="417" y="1929"/>
                  <a:pt x="1037" y="2548"/>
                </a:cubicBezTo>
                <a:cubicBezTo>
                  <a:pt x="1370" y="2857"/>
                  <a:pt x="1739" y="3096"/>
                  <a:pt x="2156" y="3262"/>
                </a:cubicBezTo>
                <a:lnTo>
                  <a:pt x="2203" y="2988"/>
                </a:lnTo>
                <a:cubicBezTo>
                  <a:pt x="2227" y="2750"/>
                  <a:pt x="2275" y="2524"/>
                  <a:pt x="2251" y="2286"/>
                </a:cubicBezTo>
                <a:cubicBezTo>
                  <a:pt x="2192" y="1750"/>
                  <a:pt x="1846" y="1203"/>
                  <a:pt x="1608" y="738"/>
                </a:cubicBezTo>
                <a:cubicBezTo>
                  <a:pt x="1430" y="405"/>
                  <a:pt x="1251" y="71"/>
                  <a:pt x="834" y="12"/>
                </a:cubicBezTo>
                <a:cubicBezTo>
                  <a:pt x="774" y="4"/>
                  <a:pt x="718" y="0"/>
                  <a:pt x="665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6777774" y="731590"/>
            <a:ext cx="97128" cy="301231"/>
          </a:xfrm>
          <a:custGeom>
            <a:avLst/>
            <a:gdLst/>
            <a:ahLst/>
            <a:cxnLst/>
            <a:rect l="l" t="t" r="r" b="b"/>
            <a:pathLst>
              <a:path w="2989" h="9634" extrusionOk="0">
                <a:moveTo>
                  <a:pt x="834" y="1"/>
                </a:moveTo>
                <a:cubicBezTo>
                  <a:pt x="667" y="358"/>
                  <a:pt x="679" y="882"/>
                  <a:pt x="703" y="1263"/>
                </a:cubicBezTo>
                <a:cubicBezTo>
                  <a:pt x="727" y="1918"/>
                  <a:pt x="786" y="2561"/>
                  <a:pt x="774" y="3215"/>
                </a:cubicBezTo>
                <a:cubicBezTo>
                  <a:pt x="774" y="4061"/>
                  <a:pt x="655" y="4894"/>
                  <a:pt x="536" y="5740"/>
                </a:cubicBezTo>
                <a:lnTo>
                  <a:pt x="0" y="9585"/>
                </a:lnTo>
                <a:lnTo>
                  <a:pt x="1203" y="9633"/>
                </a:lnTo>
                <a:cubicBezTo>
                  <a:pt x="1233" y="9633"/>
                  <a:pt x="1263" y="9633"/>
                  <a:pt x="1293" y="9633"/>
                </a:cubicBezTo>
                <a:cubicBezTo>
                  <a:pt x="1444" y="9633"/>
                  <a:pt x="1598" y="9625"/>
                  <a:pt x="1727" y="9526"/>
                </a:cubicBezTo>
                <a:cubicBezTo>
                  <a:pt x="1893" y="9407"/>
                  <a:pt x="1917" y="9192"/>
                  <a:pt x="1965" y="9002"/>
                </a:cubicBezTo>
                <a:lnTo>
                  <a:pt x="2989" y="2846"/>
                </a:lnTo>
                <a:cubicBezTo>
                  <a:pt x="2572" y="2680"/>
                  <a:pt x="2203" y="2441"/>
                  <a:pt x="1870" y="2132"/>
                </a:cubicBezTo>
                <a:cubicBezTo>
                  <a:pt x="1250" y="1501"/>
                  <a:pt x="965" y="775"/>
                  <a:pt x="834" y="1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-581726" y="-679325"/>
            <a:ext cx="10685656" cy="1938116"/>
          </a:xfrm>
          <a:custGeom>
            <a:avLst/>
            <a:gdLst/>
            <a:ahLst/>
            <a:cxnLst/>
            <a:rect l="l" t="t" r="r" b="b"/>
            <a:pathLst>
              <a:path w="328840" h="61985" extrusionOk="0">
                <a:moveTo>
                  <a:pt x="65759" y="16145"/>
                </a:moveTo>
                <a:cubicBezTo>
                  <a:pt x="66819" y="18038"/>
                  <a:pt x="68640" y="19586"/>
                  <a:pt x="70414" y="19931"/>
                </a:cubicBezTo>
                <a:cubicBezTo>
                  <a:pt x="69406" y="20316"/>
                  <a:pt x="68397" y="20821"/>
                  <a:pt x="67345" y="20821"/>
                </a:cubicBezTo>
                <a:cubicBezTo>
                  <a:pt x="67031" y="20821"/>
                  <a:pt x="66713" y="20776"/>
                  <a:pt x="66390" y="20669"/>
                </a:cubicBezTo>
                <a:cubicBezTo>
                  <a:pt x="65414" y="20360"/>
                  <a:pt x="64628" y="19586"/>
                  <a:pt x="63628" y="19348"/>
                </a:cubicBezTo>
                <a:cubicBezTo>
                  <a:pt x="63349" y="19278"/>
                  <a:pt x="63081" y="19246"/>
                  <a:pt x="62821" y="19246"/>
                </a:cubicBezTo>
                <a:cubicBezTo>
                  <a:pt x="62459" y="19246"/>
                  <a:pt x="62115" y="19308"/>
                  <a:pt x="61782" y="19419"/>
                </a:cubicBezTo>
                <a:cubicBezTo>
                  <a:pt x="62925" y="18157"/>
                  <a:pt x="65080" y="18002"/>
                  <a:pt x="65735" y="16240"/>
                </a:cubicBezTo>
                <a:cubicBezTo>
                  <a:pt x="65747" y="16204"/>
                  <a:pt x="65747" y="16181"/>
                  <a:pt x="65759" y="16145"/>
                </a:cubicBezTo>
                <a:close/>
                <a:moveTo>
                  <a:pt x="257307" y="16145"/>
                </a:moveTo>
                <a:cubicBezTo>
                  <a:pt x="258354" y="18038"/>
                  <a:pt x="260188" y="19586"/>
                  <a:pt x="261962" y="19931"/>
                </a:cubicBezTo>
                <a:cubicBezTo>
                  <a:pt x="260954" y="20316"/>
                  <a:pt x="259945" y="20821"/>
                  <a:pt x="258888" y="20821"/>
                </a:cubicBezTo>
                <a:cubicBezTo>
                  <a:pt x="258572" y="20821"/>
                  <a:pt x="258252" y="20776"/>
                  <a:pt x="257926" y="20669"/>
                </a:cubicBezTo>
                <a:cubicBezTo>
                  <a:pt x="256961" y="20360"/>
                  <a:pt x="256176" y="19586"/>
                  <a:pt x="255175" y="19348"/>
                </a:cubicBezTo>
                <a:cubicBezTo>
                  <a:pt x="254897" y="19278"/>
                  <a:pt x="254626" y="19246"/>
                  <a:pt x="254365" y="19246"/>
                </a:cubicBezTo>
                <a:cubicBezTo>
                  <a:pt x="254001" y="19246"/>
                  <a:pt x="253656" y="19308"/>
                  <a:pt x="253330" y="19419"/>
                </a:cubicBezTo>
                <a:cubicBezTo>
                  <a:pt x="254473" y="18157"/>
                  <a:pt x="256604" y="18002"/>
                  <a:pt x="257271" y="16240"/>
                </a:cubicBezTo>
                <a:cubicBezTo>
                  <a:pt x="257283" y="16204"/>
                  <a:pt x="257283" y="16181"/>
                  <a:pt x="257307" y="16145"/>
                </a:cubicBezTo>
                <a:close/>
                <a:moveTo>
                  <a:pt x="239808" y="5381"/>
                </a:moveTo>
                <a:cubicBezTo>
                  <a:pt x="240045" y="5381"/>
                  <a:pt x="240290" y="5408"/>
                  <a:pt x="240543" y="5465"/>
                </a:cubicBezTo>
                <a:cubicBezTo>
                  <a:pt x="241507" y="5679"/>
                  <a:pt x="242281" y="6394"/>
                  <a:pt x="243233" y="6680"/>
                </a:cubicBezTo>
                <a:cubicBezTo>
                  <a:pt x="243525" y="6768"/>
                  <a:pt x="243812" y="6806"/>
                  <a:pt x="244094" y="6806"/>
                </a:cubicBezTo>
                <a:cubicBezTo>
                  <a:pt x="245444" y="6806"/>
                  <a:pt x="246692" y="5935"/>
                  <a:pt x="247972" y="5560"/>
                </a:cubicBezTo>
                <a:cubicBezTo>
                  <a:pt x="248851" y="5902"/>
                  <a:pt x="249838" y="6072"/>
                  <a:pt x="250815" y="6072"/>
                </a:cubicBezTo>
                <a:cubicBezTo>
                  <a:pt x="250963" y="6072"/>
                  <a:pt x="251111" y="6068"/>
                  <a:pt x="251258" y="6060"/>
                </a:cubicBezTo>
                <a:cubicBezTo>
                  <a:pt x="251794" y="6394"/>
                  <a:pt x="252246" y="6894"/>
                  <a:pt x="252556" y="7489"/>
                </a:cubicBezTo>
                <a:cubicBezTo>
                  <a:pt x="253044" y="8454"/>
                  <a:pt x="253116" y="9573"/>
                  <a:pt x="253473" y="10585"/>
                </a:cubicBezTo>
                <a:cubicBezTo>
                  <a:pt x="253818" y="11537"/>
                  <a:pt x="254568" y="12192"/>
                  <a:pt x="255080" y="13049"/>
                </a:cubicBezTo>
                <a:cubicBezTo>
                  <a:pt x="255283" y="13383"/>
                  <a:pt x="255437" y="13716"/>
                  <a:pt x="255556" y="14097"/>
                </a:cubicBezTo>
                <a:cubicBezTo>
                  <a:pt x="255723" y="14645"/>
                  <a:pt x="255759" y="15204"/>
                  <a:pt x="255556" y="15728"/>
                </a:cubicBezTo>
                <a:cubicBezTo>
                  <a:pt x="254925" y="17407"/>
                  <a:pt x="252735" y="17347"/>
                  <a:pt x="251901" y="18860"/>
                </a:cubicBezTo>
                <a:cubicBezTo>
                  <a:pt x="251568" y="19395"/>
                  <a:pt x="251306" y="20003"/>
                  <a:pt x="250877" y="20467"/>
                </a:cubicBezTo>
                <a:cubicBezTo>
                  <a:pt x="249820" y="21607"/>
                  <a:pt x="247869" y="21863"/>
                  <a:pt x="246282" y="21863"/>
                </a:cubicBezTo>
                <a:cubicBezTo>
                  <a:pt x="246046" y="21863"/>
                  <a:pt x="245819" y="21857"/>
                  <a:pt x="245603" y="21848"/>
                </a:cubicBezTo>
                <a:cubicBezTo>
                  <a:pt x="243281" y="21753"/>
                  <a:pt x="241019" y="20860"/>
                  <a:pt x="239709" y="18871"/>
                </a:cubicBezTo>
                <a:cubicBezTo>
                  <a:pt x="239185" y="18086"/>
                  <a:pt x="238828" y="17205"/>
                  <a:pt x="238399" y="16359"/>
                </a:cubicBezTo>
                <a:cubicBezTo>
                  <a:pt x="237757" y="15073"/>
                  <a:pt x="236661" y="14109"/>
                  <a:pt x="236054" y="12811"/>
                </a:cubicBezTo>
                <a:cubicBezTo>
                  <a:pt x="234846" y="10251"/>
                  <a:pt x="236619" y="5381"/>
                  <a:pt x="239808" y="5381"/>
                </a:cubicBezTo>
                <a:close/>
                <a:moveTo>
                  <a:pt x="58853" y="22789"/>
                </a:moveTo>
                <a:lnTo>
                  <a:pt x="58853" y="22789"/>
                </a:lnTo>
                <a:cubicBezTo>
                  <a:pt x="58651" y="23408"/>
                  <a:pt x="58532" y="24051"/>
                  <a:pt x="58484" y="24670"/>
                </a:cubicBezTo>
                <a:cubicBezTo>
                  <a:pt x="57960" y="24170"/>
                  <a:pt x="57377" y="23717"/>
                  <a:pt x="56770" y="23348"/>
                </a:cubicBezTo>
                <a:cubicBezTo>
                  <a:pt x="57496" y="23241"/>
                  <a:pt x="58210" y="23062"/>
                  <a:pt x="58853" y="22789"/>
                </a:cubicBezTo>
                <a:close/>
                <a:moveTo>
                  <a:pt x="250401" y="22789"/>
                </a:moveTo>
                <a:cubicBezTo>
                  <a:pt x="250187" y="23408"/>
                  <a:pt x="250056" y="24051"/>
                  <a:pt x="250020" y="24670"/>
                </a:cubicBezTo>
                <a:cubicBezTo>
                  <a:pt x="249508" y="24182"/>
                  <a:pt x="248925" y="23741"/>
                  <a:pt x="248317" y="23348"/>
                </a:cubicBezTo>
                <a:cubicBezTo>
                  <a:pt x="249044" y="23241"/>
                  <a:pt x="249758" y="23062"/>
                  <a:pt x="250401" y="22789"/>
                </a:cubicBezTo>
                <a:close/>
                <a:moveTo>
                  <a:pt x="234101" y="12002"/>
                </a:moveTo>
                <a:cubicBezTo>
                  <a:pt x="234173" y="12287"/>
                  <a:pt x="234268" y="12561"/>
                  <a:pt x="234387" y="12811"/>
                </a:cubicBezTo>
                <a:cubicBezTo>
                  <a:pt x="235101" y="14347"/>
                  <a:pt x="236411" y="15478"/>
                  <a:pt x="237149" y="16978"/>
                </a:cubicBezTo>
                <a:cubicBezTo>
                  <a:pt x="237637" y="17979"/>
                  <a:pt x="238078" y="19002"/>
                  <a:pt x="238685" y="19943"/>
                </a:cubicBezTo>
                <a:cubicBezTo>
                  <a:pt x="238816" y="20145"/>
                  <a:pt x="238971" y="20348"/>
                  <a:pt x="239114" y="20538"/>
                </a:cubicBezTo>
                <a:cubicBezTo>
                  <a:pt x="239935" y="21550"/>
                  <a:pt x="239269" y="23074"/>
                  <a:pt x="237971" y="23134"/>
                </a:cubicBezTo>
                <a:lnTo>
                  <a:pt x="237923" y="23134"/>
                </a:lnTo>
                <a:cubicBezTo>
                  <a:pt x="236494" y="23205"/>
                  <a:pt x="235066" y="23170"/>
                  <a:pt x="233649" y="23408"/>
                </a:cubicBezTo>
                <a:cubicBezTo>
                  <a:pt x="230839" y="23872"/>
                  <a:pt x="228624" y="25575"/>
                  <a:pt x="227065" y="27825"/>
                </a:cubicBezTo>
                <a:cubicBezTo>
                  <a:pt x="227136" y="25682"/>
                  <a:pt x="229625" y="24527"/>
                  <a:pt x="229398" y="22289"/>
                </a:cubicBezTo>
                <a:cubicBezTo>
                  <a:pt x="229327" y="21586"/>
                  <a:pt x="228982" y="20979"/>
                  <a:pt x="228493" y="20455"/>
                </a:cubicBezTo>
                <a:cubicBezTo>
                  <a:pt x="228160" y="20122"/>
                  <a:pt x="227791" y="19824"/>
                  <a:pt x="227398" y="19562"/>
                </a:cubicBezTo>
                <a:cubicBezTo>
                  <a:pt x="226350" y="18895"/>
                  <a:pt x="225172" y="18586"/>
                  <a:pt x="224267" y="17728"/>
                </a:cubicBezTo>
                <a:cubicBezTo>
                  <a:pt x="223981" y="17455"/>
                  <a:pt x="223731" y="17157"/>
                  <a:pt x="223469" y="16859"/>
                </a:cubicBezTo>
                <a:lnTo>
                  <a:pt x="223469" y="16859"/>
                </a:lnTo>
                <a:cubicBezTo>
                  <a:pt x="223859" y="16903"/>
                  <a:pt x="224255" y="16929"/>
                  <a:pt x="224646" y="16929"/>
                </a:cubicBezTo>
                <a:cubicBezTo>
                  <a:pt x="225844" y="16929"/>
                  <a:pt x="227010" y="16693"/>
                  <a:pt x="227898" y="16038"/>
                </a:cubicBezTo>
                <a:cubicBezTo>
                  <a:pt x="228529" y="15562"/>
                  <a:pt x="228994" y="14895"/>
                  <a:pt x="229506" y="14288"/>
                </a:cubicBezTo>
                <a:cubicBezTo>
                  <a:pt x="230672" y="12883"/>
                  <a:pt x="232780" y="13109"/>
                  <a:pt x="234101" y="12002"/>
                </a:cubicBezTo>
                <a:close/>
                <a:moveTo>
                  <a:pt x="42577" y="12025"/>
                </a:moveTo>
                <a:cubicBezTo>
                  <a:pt x="42649" y="12299"/>
                  <a:pt x="42732" y="12573"/>
                  <a:pt x="42851" y="12823"/>
                </a:cubicBezTo>
                <a:cubicBezTo>
                  <a:pt x="43566" y="14359"/>
                  <a:pt x="44875" y="15490"/>
                  <a:pt x="45625" y="16990"/>
                </a:cubicBezTo>
                <a:cubicBezTo>
                  <a:pt x="46114" y="17990"/>
                  <a:pt x="46542" y="19014"/>
                  <a:pt x="47161" y="19955"/>
                </a:cubicBezTo>
                <a:cubicBezTo>
                  <a:pt x="47899" y="21086"/>
                  <a:pt x="48900" y="21919"/>
                  <a:pt x="50043" y="22479"/>
                </a:cubicBezTo>
                <a:cubicBezTo>
                  <a:pt x="48828" y="22765"/>
                  <a:pt x="47638" y="23110"/>
                  <a:pt x="46387" y="23158"/>
                </a:cubicBezTo>
                <a:cubicBezTo>
                  <a:pt x="44959" y="23217"/>
                  <a:pt x="43530" y="23182"/>
                  <a:pt x="42113" y="23420"/>
                </a:cubicBezTo>
                <a:cubicBezTo>
                  <a:pt x="39303" y="23884"/>
                  <a:pt x="37077" y="25599"/>
                  <a:pt x="35517" y="27849"/>
                </a:cubicBezTo>
                <a:lnTo>
                  <a:pt x="35517" y="27813"/>
                </a:lnTo>
                <a:cubicBezTo>
                  <a:pt x="35612" y="25682"/>
                  <a:pt x="38077" y="24527"/>
                  <a:pt x="37851" y="22324"/>
                </a:cubicBezTo>
                <a:cubicBezTo>
                  <a:pt x="37779" y="21622"/>
                  <a:pt x="37434" y="21015"/>
                  <a:pt x="36946" y="20491"/>
                </a:cubicBezTo>
                <a:cubicBezTo>
                  <a:pt x="36624" y="20145"/>
                  <a:pt x="36243" y="19848"/>
                  <a:pt x="35862" y="19598"/>
                </a:cubicBezTo>
                <a:cubicBezTo>
                  <a:pt x="34803" y="18931"/>
                  <a:pt x="33624" y="18621"/>
                  <a:pt x="32719" y="17752"/>
                </a:cubicBezTo>
                <a:cubicBezTo>
                  <a:pt x="32433" y="17490"/>
                  <a:pt x="32183" y="17193"/>
                  <a:pt x="31933" y="16895"/>
                </a:cubicBezTo>
                <a:lnTo>
                  <a:pt x="31933" y="16895"/>
                </a:lnTo>
                <a:cubicBezTo>
                  <a:pt x="32289" y="16927"/>
                  <a:pt x="32650" y="16946"/>
                  <a:pt x="33011" y="16946"/>
                </a:cubicBezTo>
                <a:cubicBezTo>
                  <a:pt x="34243" y="16946"/>
                  <a:pt x="35459" y="16725"/>
                  <a:pt x="36362" y="16062"/>
                </a:cubicBezTo>
                <a:cubicBezTo>
                  <a:pt x="37005" y="15585"/>
                  <a:pt x="37470" y="14907"/>
                  <a:pt x="37970" y="14299"/>
                </a:cubicBezTo>
                <a:cubicBezTo>
                  <a:pt x="39148" y="12895"/>
                  <a:pt x="41244" y="13121"/>
                  <a:pt x="42577" y="12025"/>
                </a:cubicBezTo>
                <a:close/>
                <a:moveTo>
                  <a:pt x="105228" y="18324"/>
                </a:moveTo>
                <a:cubicBezTo>
                  <a:pt x="105823" y="19241"/>
                  <a:pt x="106800" y="19907"/>
                  <a:pt x="107919" y="20122"/>
                </a:cubicBezTo>
                <a:cubicBezTo>
                  <a:pt x="109598" y="20431"/>
                  <a:pt x="111610" y="19848"/>
                  <a:pt x="113027" y="21074"/>
                </a:cubicBezTo>
                <a:cubicBezTo>
                  <a:pt x="113801" y="21741"/>
                  <a:pt x="114229" y="22741"/>
                  <a:pt x="115051" y="23336"/>
                </a:cubicBezTo>
                <a:cubicBezTo>
                  <a:pt x="115158" y="23408"/>
                  <a:pt x="115277" y="23479"/>
                  <a:pt x="115384" y="23563"/>
                </a:cubicBezTo>
                <a:cubicBezTo>
                  <a:pt x="114860" y="23896"/>
                  <a:pt x="114372" y="24289"/>
                  <a:pt x="113884" y="24706"/>
                </a:cubicBezTo>
                <a:cubicBezTo>
                  <a:pt x="112419" y="26003"/>
                  <a:pt x="110586" y="27920"/>
                  <a:pt x="109967" y="29968"/>
                </a:cubicBezTo>
                <a:cubicBezTo>
                  <a:pt x="109038" y="28218"/>
                  <a:pt x="110122" y="25920"/>
                  <a:pt x="108657" y="24348"/>
                </a:cubicBezTo>
                <a:cubicBezTo>
                  <a:pt x="108157" y="23824"/>
                  <a:pt x="107490" y="23539"/>
                  <a:pt x="106788" y="23408"/>
                </a:cubicBezTo>
                <a:cubicBezTo>
                  <a:pt x="106500" y="23357"/>
                  <a:pt x="106208" y="23337"/>
                  <a:pt x="105917" y="23337"/>
                </a:cubicBezTo>
                <a:cubicBezTo>
                  <a:pt x="105726" y="23337"/>
                  <a:pt x="105536" y="23346"/>
                  <a:pt x="105347" y="23360"/>
                </a:cubicBezTo>
                <a:cubicBezTo>
                  <a:pt x="104247" y="23454"/>
                  <a:pt x="103220" y="23827"/>
                  <a:pt x="102131" y="23827"/>
                </a:cubicBezTo>
                <a:cubicBezTo>
                  <a:pt x="101970" y="23827"/>
                  <a:pt x="101808" y="23819"/>
                  <a:pt x="101644" y="23801"/>
                </a:cubicBezTo>
                <a:cubicBezTo>
                  <a:pt x="101585" y="23801"/>
                  <a:pt x="101525" y="23777"/>
                  <a:pt x="101466" y="23765"/>
                </a:cubicBezTo>
                <a:cubicBezTo>
                  <a:pt x="103252" y="22943"/>
                  <a:pt x="104799" y="21265"/>
                  <a:pt x="105109" y="19633"/>
                </a:cubicBezTo>
                <a:cubicBezTo>
                  <a:pt x="105204" y="19193"/>
                  <a:pt x="105216" y="18752"/>
                  <a:pt x="105228" y="18324"/>
                </a:cubicBezTo>
                <a:close/>
                <a:moveTo>
                  <a:pt x="301283" y="13258"/>
                </a:moveTo>
                <a:cubicBezTo>
                  <a:pt x="302843" y="13258"/>
                  <a:pt x="304406" y="13831"/>
                  <a:pt x="305682" y="14728"/>
                </a:cubicBezTo>
                <a:cubicBezTo>
                  <a:pt x="307337" y="15895"/>
                  <a:pt x="308587" y="17550"/>
                  <a:pt x="309599" y="19312"/>
                </a:cubicBezTo>
                <a:cubicBezTo>
                  <a:pt x="310027" y="20062"/>
                  <a:pt x="310420" y="20848"/>
                  <a:pt x="311028" y="21455"/>
                </a:cubicBezTo>
                <a:cubicBezTo>
                  <a:pt x="311147" y="21574"/>
                  <a:pt x="311266" y="21681"/>
                  <a:pt x="311397" y="21777"/>
                </a:cubicBezTo>
                <a:cubicBezTo>
                  <a:pt x="309182" y="22086"/>
                  <a:pt x="307134" y="23182"/>
                  <a:pt x="305432" y="24706"/>
                </a:cubicBezTo>
                <a:cubicBezTo>
                  <a:pt x="303955" y="26003"/>
                  <a:pt x="302146" y="27920"/>
                  <a:pt x="301503" y="29968"/>
                </a:cubicBezTo>
                <a:cubicBezTo>
                  <a:pt x="300574" y="28218"/>
                  <a:pt x="301669" y="25920"/>
                  <a:pt x="300193" y="24348"/>
                </a:cubicBezTo>
                <a:cubicBezTo>
                  <a:pt x="299705" y="23824"/>
                  <a:pt x="299038" y="23539"/>
                  <a:pt x="298336" y="23408"/>
                </a:cubicBezTo>
                <a:cubicBezTo>
                  <a:pt x="298048" y="23357"/>
                  <a:pt x="297756" y="23337"/>
                  <a:pt x="297464" y="23337"/>
                </a:cubicBezTo>
                <a:cubicBezTo>
                  <a:pt x="297274" y="23337"/>
                  <a:pt x="297083" y="23346"/>
                  <a:pt x="296895" y="23360"/>
                </a:cubicBezTo>
                <a:cubicBezTo>
                  <a:pt x="296681" y="23384"/>
                  <a:pt x="296478" y="23408"/>
                  <a:pt x="296264" y="23455"/>
                </a:cubicBezTo>
                <a:cubicBezTo>
                  <a:pt x="297026" y="22253"/>
                  <a:pt x="297002" y="20598"/>
                  <a:pt x="296931" y="19110"/>
                </a:cubicBezTo>
                <a:cubicBezTo>
                  <a:pt x="296847" y="17347"/>
                  <a:pt x="296907" y="15323"/>
                  <a:pt x="298240" y="14192"/>
                </a:cubicBezTo>
                <a:cubicBezTo>
                  <a:pt x="298717" y="13799"/>
                  <a:pt x="299312" y="13537"/>
                  <a:pt x="299943" y="13407"/>
                </a:cubicBezTo>
                <a:cubicBezTo>
                  <a:pt x="300385" y="13305"/>
                  <a:pt x="300834" y="13258"/>
                  <a:pt x="301283" y="13258"/>
                </a:cubicBezTo>
                <a:close/>
                <a:moveTo>
                  <a:pt x="26885" y="15490"/>
                </a:moveTo>
                <a:cubicBezTo>
                  <a:pt x="27718" y="15919"/>
                  <a:pt x="28611" y="16264"/>
                  <a:pt x="29540" y="16490"/>
                </a:cubicBezTo>
                <a:cubicBezTo>
                  <a:pt x="30314" y="17157"/>
                  <a:pt x="30850" y="18038"/>
                  <a:pt x="31576" y="18752"/>
                </a:cubicBezTo>
                <a:cubicBezTo>
                  <a:pt x="32350" y="19491"/>
                  <a:pt x="33350" y="19764"/>
                  <a:pt x="34255" y="20324"/>
                </a:cubicBezTo>
                <a:cubicBezTo>
                  <a:pt x="34576" y="20538"/>
                  <a:pt x="34910" y="20788"/>
                  <a:pt x="35172" y="21086"/>
                </a:cubicBezTo>
                <a:cubicBezTo>
                  <a:pt x="35588" y="21538"/>
                  <a:pt x="35886" y="22050"/>
                  <a:pt x="35946" y="22646"/>
                </a:cubicBezTo>
                <a:cubicBezTo>
                  <a:pt x="36148" y="24515"/>
                  <a:pt x="34041" y="25491"/>
                  <a:pt x="33969" y="27313"/>
                </a:cubicBezTo>
                <a:cubicBezTo>
                  <a:pt x="33945" y="27980"/>
                  <a:pt x="33969" y="28682"/>
                  <a:pt x="33791" y="29325"/>
                </a:cubicBezTo>
                <a:cubicBezTo>
                  <a:pt x="33267" y="31135"/>
                  <a:pt x="31064" y="32397"/>
                  <a:pt x="29457" y="33111"/>
                </a:cubicBezTo>
                <a:cubicBezTo>
                  <a:pt x="28297" y="33632"/>
                  <a:pt x="27048" y="33946"/>
                  <a:pt x="25807" y="33946"/>
                </a:cubicBezTo>
                <a:cubicBezTo>
                  <a:pt x="24665" y="33946"/>
                  <a:pt x="23530" y="33680"/>
                  <a:pt x="22480" y="33064"/>
                </a:cubicBezTo>
                <a:cubicBezTo>
                  <a:pt x="21622" y="32564"/>
                  <a:pt x="20860" y="31909"/>
                  <a:pt x="20075" y="31290"/>
                </a:cubicBezTo>
                <a:cubicBezTo>
                  <a:pt x="18860" y="30373"/>
                  <a:pt x="17372" y="30004"/>
                  <a:pt x="16181" y="29051"/>
                </a:cubicBezTo>
                <a:cubicBezTo>
                  <a:pt x="13669" y="27051"/>
                  <a:pt x="13145" y="20919"/>
                  <a:pt x="16979" y="19979"/>
                </a:cubicBezTo>
                <a:cubicBezTo>
                  <a:pt x="17296" y="19900"/>
                  <a:pt x="17620" y="19877"/>
                  <a:pt x="17946" y="19877"/>
                </a:cubicBezTo>
                <a:cubicBezTo>
                  <a:pt x="18434" y="19877"/>
                  <a:pt x="18928" y="19929"/>
                  <a:pt x="19415" y="19929"/>
                </a:cubicBezTo>
                <a:cubicBezTo>
                  <a:pt x="19645" y="19929"/>
                  <a:pt x="19873" y="19918"/>
                  <a:pt x="20098" y="19884"/>
                </a:cubicBezTo>
                <a:cubicBezTo>
                  <a:pt x="21980" y="19538"/>
                  <a:pt x="22825" y="17586"/>
                  <a:pt x="24182" y="16455"/>
                </a:cubicBezTo>
                <a:cubicBezTo>
                  <a:pt x="24932" y="15823"/>
                  <a:pt x="25921" y="15490"/>
                  <a:pt x="26885" y="15490"/>
                </a:cubicBezTo>
                <a:close/>
                <a:moveTo>
                  <a:pt x="218457" y="15502"/>
                </a:moveTo>
                <a:cubicBezTo>
                  <a:pt x="219290" y="15931"/>
                  <a:pt x="220183" y="16276"/>
                  <a:pt x="221100" y="16502"/>
                </a:cubicBezTo>
                <a:cubicBezTo>
                  <a:pt x="221886" y="17169"/>
                  <a:pt x="222409" y="18050"/>
                  <a:pt x="223148" y="18764"/>
                </a:cubicBezTo>
                <a:cubicBezTo>
                  <a:pt x="223921" y="19503"/>
                  <a:pt x="224922" y="19776"/>
                  <a:pt x="225826" y="20336"/>
                </a:cubicBezTo>
                <a:cubicBezTo>
                  <a:pt x="226148" y="20550"/>
                  <a:pt x="226481" y="20800"/>
                  <a:pt x="226743" y="21098"/>
                </a:cubicBezTo>
                <a:cubicBezTo>
                  <a:pt x="227160" y="21550"/>
                  <a:pt x="227458" y="22062"/>
                  <a:pt x="227517" y="22658"/>
                </a:cubicBezTo>
                <a:cubicBezTo>
                  <a:pt x="227684" y="24515"/>
                  <a:pt x="225588" y="25491"/>
                  <a:pt x="225517" y="27313"/>
                </a:cubicBezTo>
                <a:cubicBezTo>
                  <a:pt x="225481" y="27980"/>
                  <a:pt x="225517" y="28682"/>
                  <a:pt x="225338" y="29325"/>
                </a:cubicBezTo>
                <a:cubicBezTo>
                  <a:pt x="224814" y="31135"/>
                  <a:pt x="222612" y="32397"/>
                  <a:pt x="221004" y="33111"/>
                </a:cubicBezTo>
                <a:cubicBezTo>
                  <a:pt x="219839" y="33632"/>
                  <a:pt x="218586" y="33946"/>
                  <a:pt x="217346" y="33946"/>
                </a:cubicBezTo>
                <a:cubicBezTo>
                  <a:pt x="216204" y="33946"/>
                  <a:pt x="215072" y="33680"/>
                  <a:pt x="214027" y="33064"/>
                </a:cubicBezTo>
                <a:cubicBezTo>
                  <a:pt x="213158" y="32564"/>
                  <a:pt x="212396" y="31909"/>
                  <a:pt x="211610" y="31290"/>
                </a:cubicBezTo>
                <a:cubicBezTo>
                  <a:pt x="210408" y="30373"/>
                  <a:pt x="208920" y="30004"/>
                  <a:pt x="207729" y="29051"/>
                </a:cubicBezTo>
                <a:cubicBezTo>
                  <a:pt x="205205" y="27051"/>
                  <a:pt x="204693" y="20919"/>
                  <a:pt x="208515" y="19979"/>
                </a:cubicBezTo>
                <a:cubicBezTo>
                  <a:pt x="208832" y="19900"/>
                  <a:pt x="209155" y="19877"/>
                  <a:pt x="209482" y="19877"/>
                </a:cubicBezTo>
                <a:cubicBezTo>
                  <a:pt x="209970" y="19877"/>
                  <a:pt x="210464" y="19929"/>
                  <a:pt x="210951" y="19929"/>
                </a:cubicBezTo>
                <a:cubicBezTo>
                  <a:pt x="211181" y="19929"/>
                  <a:pt x="211409" y="19918"/>
                  <a:pt x="211634" y="19884"/>
                </a:cubicBezTo>
                <a:cubicBezTo>
                  <a:pt x="213551" y="19562"/>
                  <a:pt x="214396" y="17598"/>
                  <a:pt x="215742" y="16466"/>
                </a:cubicBezTo>
                <a:cubicBezTo>
                  <a:pt x="216504" y="15835"/>
                  <a:pt x="217492" y="15502"/>
                  <a:pt x="218457" y="15502"/>
                </a:cubicBezTo>
                <a:close/>
                <a:moveTo>
                  <a:pt x="63685" y="20378"/>
                </a:moveTo>
                <a:cubicBezTo>
                  <a:pt x="63912" y="20378"/>
                  <a:pt x="64148" y="20406"/>
                  <a:pt x="64390" y="20467"/>
                </a:cubicBezTo>
                <a:cubicBezTo>
                  <a:pt x="65235" y="20669"/>
                  <a:pt x="65914" y="21324"/>
                  <a:pt x="66747" y="21598"/>
                </a:cubicBezTo>
                <a:cubicBezTo>
                  <a:pt x="67019" y="21687"/>
                  <a:pt x="67286" y="21725"/>
                  <a:pt x="67550" y="21725"/>
                </a:cubicBezTo>
                <a:cubicBezTo>
                  <a:pt x="68769" y="21725"/>
                  <a:pt x="69919" y="20924"/>
                  <a:pt x="71093" y="20669"/>
                </a:cubicBezTo>
                <a:cubicBezTo>
                  <a:pt x="71329" y="20619"/>
                  <a:pt x="71569" y="20594"/>
                  <a:pt x="71808" y="20594"/>
                </a:cubicBezTo>
                <a:cubicBezTo>
                  <a:pt x="73084" y="20594"/>
                  <a:pt x="74333" y="21297"/>
                  <a:pt x="74915" y="22491"/>
                </a:cubicBezTo>
                <a:cubicBezTo>
                  <a:pt x="75331" y="23348"/>
                  <a:pt x="75355" y="24313"/>
                  <a:pt x="75677" y="25229"/>
                </a:cubicBezTo>
                <a:cubicBezTo>
                  <a:pt x="75951" y="26075"/>
                  <a:pt x="76594" y="26658"/>
                  <a:pt x="77022" y="27432"/>
                </a:cubicBezTo>
                <a:cubicBezTo>
                  <a:pt x="77189" y="27706"/>
                  <a:pt x="77320" y="28027"/>
                  <a:pt x="77415" y="28349"/>
                </a:cubicBezTo>
                <a:cubicBezTo>
                  <a:pt x="77546" y="28825"/>
                  <a:pt x="77558" y="29337"/>
                  <a:pt x="77379" y="29789"/>
                </a:cubicBezTo>
                <a:cubicBezTo>
                  <a:pt x="76808" y="31266"/>
                  <a:pt x="74867" y="31183"/>
                  <a:pt x="74105" y="32468"/>
                </a:cubicBezTo>
                <a:cubicBezTo>
                  <a:pt x="73903" y="32826"/>
                  <a:pt x="73724" y="33207"/>
                  <a:pt x="73486" y="33528"/>
                </a:cubicBezTo>
                <a:cubicBezTo>
                  <a:pt x="73200" y="33754"/>
                  <a:pt x="72938" y="34004"/>
                  <a:pt x="72700" y="34290"/>
                </a:cubicBezTo>
                <a:cubicBezTo>
                  <a:pt x="71787" y="34874"/>
                  <a:pt x="70502" y="35033"/>
                  <a:pt x="69380" y="35033"/>
                </a:cubicBezTo>
                <a:cubicBezTo>
                  <a:pt x="69083" y="35033"/>
                  <a:pt x="68797" y="35022"/>
                  <a:pt x="68533" y="35004"/>
                </a:cubicBezTo>
                <a:cubicBezTo>
                  <a:pt x="66485" y="34873"/>
                  <a:pt x="64509" y="34052"/>
                  <a:pt x="63390" y="32266"/>
                </a:cubicBezTo>
                <a:cubicBezTo>
                  <a:pt x="62949" y="31552"/>
                  <a:pt x="62651" y="30778"/>
                  <a:pt x="62294" y="30016"/>
                </a:cubicBezTo>
                <a:cubicBezTo>
                  <a:pt x="61758" y="28873"/>
                  <a:pt x="60806" y="28004"/>
                  <a:pt x="60294" y="26849"/>
                </a:cubicBezTo>
                <a:cubicBezTo>
                  <a:pt x="59293" y="24594"/>
                  <a:pt x="60924" y="20378"/>
                  <a:pt x="63685" y="20378"/>
                </a:cubicBezTo>
                <a:close/>
                <a:moveTo>
                  <a:pt x="255221" y="20378"/>
                </a:moveTo>
                <a:cubicBezTo>
                  <a:pt x="255448" y="20378"/>
                  <a:pt x="255683" y="20406"/>
                  <a:pt x="255925" y="20467"/>
                </a:cubicBezTo>
                <a:cubicBezTo>
                  <a:pt x="256783" y="20669"/>
                  <a:pt x="257449" y="21324"/>
                  <a:pt x="258283" y="21598"/>
                </a:cubicBezTo>
                <a:cubicBezTo>
                  <a:pt x="258557" y="21687"/>
                  <a:pt x="258826" y="21725"/>
                  <a:pt x="259091" y="21725"/>
                </a:cubicBezTo>
                <a:cubicBezTo>
                  <a:pt x="260313" y="21725"/>
                  <a:pt x="261455" y="20924"/>
                  <a:pt x="262629" y="20669"/>
                </a:cubicBezTo>
                <a:cubicBezTo>
                  <a:pt x="262865" y="20619"/>
                  <a:pt x="263105" y="20594"/>
                  <a:pt x="263345" y="20594"/>
                </a:cubicBezTo>
                <a:cubicBezTo>
                  <a:pt x="264623" y="20594"/>
                  <a:pt x="265879" y="21297"/>
                  <a:pt x="266451" y="22491"/>
                </a:cubicBezTo>
                <a:cubicBezTo>
                  <a:pt x="266867" y="23348"/>
                  <a:pt x="266903" y="24313"/>
                  <a:pt x="267213" y="25229"/>
                </a:cubicBezTo>
                <a:cubicBezTo>
                  <a:pt x="267498" y="26075"/>
                  <a:pt x="268129" y="26658"/>
                  <a:pt x="268570" y="27432"/>
                </a:cubicBezTo>
                <a:cubicBezTo>
                  <a:pt x="268725" y="27706"/>
                  <a:pt x="268868" y="28027"/>
                  <a:pt x="268951" y="28349"/>
                </a:cubicBezTo>
                <a:cubicBezTo>
                  <a:pt x="269082" y="28825"/>
                  <a:pt x="269106" y="29337"/>
                  <a:pt x="268927" y="29789"/>
                </a:cubicBezTo>
                <a:cubicBezTo>
                  <a:pt x="268344" y="31266"/>
                  <a:pt x="266415" y="31183"/>
                  <a:pt x="265653" y="32468"/>
                </a:cubicBezTo>
                <a:cubicBezTo>
                  <a:pt x="265439" y="32826"/>
                  <a:pt x="265260" y="33207"/>
                  <a:pt x="265022" y="33528"/>
                </a:cubicBezTo>
                <a:cubicBezTo>
                  <a:pt x="264748" y="33754"/>
                  <a:pt x="264474" y="34004"/>
                  <a:pt x="264236" y="34290"/>
                </a:cubicBezTo>
                <a:cubicBezTo>
                  <a:pt x="263332" y="34874"/>
                  <a:pt x="262042" y="35033"/>
                  <a:pt x="260917" y="35033"/>
                </a:cubicBezTo>
                <a:cubicBezTo>
                  <a:pt x="260619" y="35033"/>
                  <a:pt x="260333" y="35022"/>
                  <a:pt x="260069" y="35004"/>
                </a:cubicBezTo>
                <a:cubicBezTo>
                  <a:pt x="258033" y="34873"/>
                  <a:pt x="256056" y="34052"/>
                  <a:pt x="254937" y="32266"/>
                </a:cubicBezTo>
                <a:cubicBezTo>
                  <a:pt x="254485" y="31552"/>
                  <a:pt x="254187" y="30778"/>
                  <a:pt x="253830" y="30016"/>
                </a:cubicBezTo>
                <a:cubicBezTo>
                  <a:pt x="253294" y="28873"/>
                  <a:pt x="252342" y="28004"/>
                  <a:pt x="251842" y="26849"/>
                </a:cubicBezTo>
                <a:cubicBezTo>
                  <a:pt x="250841" y="24594"/>
                  <a:pt x="252462" y="20378"/>
                  <a:pt x="255221" y="20378"/>
                </a:cubicBezTo>
                <a:close/>
                <a:moveTo>
                  <a:pt x="86926" y="17059"/>
                </a:moveTo>
                <a:cubicBezTo>
                  <a:pt x="87782" y="17059"/>
                  <a:pt x="88641" y="17318"/>
                  <a:pt x="89381" y="17836"/>
                </a:cubicBezTo>
                <a:cubicBezTo>
                  <a:pt x="89786" y="18121"/>
                  <a:pt x="90214" y="18360"/>
                  <a:pt x="90655" y="18538"/>
                </a:cubicBezTo>
                <a:cubicBezTo>
                  <a:pt x="92143" y="19133"/>
                  <a:pt x="93131" y="19479"/>
                  <a:pt x="94381" y="20538"/>
                </a:cubicBezTo>
                <a:cubicBezTo>
                  <a:pt x="96953" y="22693"/>
                  <a:pt x="92619" y="24634"/>
                  <a:pt x="92262" y="26670"/>
                </a:cubicBezTo>
                <a:cubicBezTo>
                  <a:pt x="91643" y="30409"/>
                  <a:pt x="92072" y="30373"/>
                  <a:pt x="88547" y="35385"/>
                </a:cubicBezTo>
                <a:cubicBezTo>
                  <a:pt x="88519" y="35426"/>
                  <a:pt x="88492" y="35445"/>
                  <a:pt x="88465" y="35445"/>
                </a:cubicBezTo>
                <a:cubicBezTo>
                  <a:pt x="88262" y="35445"/>
                  <a:pt x="88058" y="34404"/>
                  <a:pt x="87428" y="33742"/>
                </a:cubicBezTo>
                <a:cubicBezTo>
                  <a:pt x="86940" y="33218"/>
                  <a:pt x="86273" y="32933"/>
                  <a:pt x="85571" y="32802"/>
                </a:cubicBezTo>
                <a:cubicBezTo>
                  <a:pt x="85190" y="32736"/>
                  <a:pt x="84785" y="32718"/>
                  <a:pt x="84376" y="32718"/>
                </a:cubicBezTo>
                <a:cubicBezTo>
                  <a:pt x="83966" y="32718"/>
                  <a:pt x="83553" y="32736"/>
                  <a:pt x="83154" y="32742"/>
                </a:cubicBezTo>
                <a:cubicBezTo>
                  <a:pt x="82666" y="32754"/>
                  <a:pt x="82166" y="32837"/>
                  <a:pt x="81666" y="32885"/>
                </a:cubicBezTo>
                <a:cubicBezTo>
                  <a:pt x="80677" y="32992"/>
                  <a:pt x="79689" y="33088"/>
                  <a:pt x="78689" y="33183"/>
                </a:cubicBezTo>
                <a:cubicBezTo>
                  <a:pt x="78499" y="33202"/>
                  <a:pt x="78306" y="33221"/>
                  <a:pt x="78116" y="33221"/>
                </a:cubicBezTo>
                <a:cubicBezTo>
                  <a:pt x="77832" y="33221"/>
                  <a:pt x="77553" y="33178"/>
                  <a:pt x="77296" y="33028"/>
                </a:cubicBezTo>
                <a:cubicBezTo>
                  <a:pt x="77046" y="32873"/>
                  <a:pt x="76867" y="32587"/>
                  <a:pt x="76879" y="32278"/>
                </a:cubicBezTo>
                <a:cubicBezTo>
                  <a:pt x="76927" y="31552"/>
                  <a:pt x="77939" y="31385"/>
                  <a:pt x="78475" y="30885"/>
                </a:cubicBezTo>
                <a:cubicBezTo>
                  <a:pt x="79165" y="30206"/>
                  <a:pt x="78927" y="29063"/>
                  <a:pt x="78558" y="28158"/>
                </a:cubicBezTo>
                <a:cubicBezTo>
                  <a:pt x="78094" y="27039"/>
                  <a:pt x="77522" y="25956"/>
                  <a:pt x="76832" y="24956"/>
                </a:cubicBezTo>
                <a:cubicBezTo>
                  <a:pt x="76510" y="24479"/>
                  <a:pt x="76165" y="24015"/>
                  <a:pt x="75974" y="23467"/>
                </a:cubicBezTo>
                <a:cubicBezTo>
                  <a:pt x="75772" y="22932"/>
                  <a:pt x="75796" y="22277"/>
                  <a:pt x="76129" y="21836"/>
                </a:cubicBezTo>
                <a:cubicBezTo>
                  <a:pt x="76474" y="21384"/>
                  <a:pt x="77070" y="21217"/>
                  <a:pt x="77641" y="21134"/>
                </a:cubicBezTo>
                <a:cubicBezTo>
                  <a:pt x="80380" y="20717"/>
                  <a:pt x="82380" y="19538"/>
                  <a:pt x="84285" y="17990"/>
                </a:cubicBezTo>
                <a:cubicBezTo>
                  <a:pt x="85056" y="17369"/>
                  <a:pt x="85989" y="17059"/>
                  <a:pt x="86926" y="17059"/>
                </a:cubicBezTo>
                <a:close/>
                <a:moveTo>
                  <a:pt x="276878" y="17622"/>
                </a:moveTo>
                <a:cubicBezTo>
                  <a:pt x="277093" y="17622"/>
                  <a:pt x="277307" y="17750"/>
                  <a:pt x="277381" y="17979"/>
                </a:cubicBezTo>
                <a:cubicBezTo>
                  <a:pt x="277631" y="18776"/>
                  <a:pt x="278476" y="19705"/>
                  <a:pt x="279036" y="20026"/>
                </a:cubicBezTo>
                <a:cubicBezTo>
                  <a:pt x="279537" y="20318"/>
                  <a:pt x="280039" y="20428"/>
                  <a:pt x="280543" y="20428"/>
                </a:cubicBezTo>
                <a:cubicBezTo>
                  <a:pt x="281928" y="20428"/>
                  <a:pt x="283321" y="19601"/>
                  <a:pt x="284727" y="19479"/>
                </a:cubicBezTo>
                <a:cubicBezTo>
                  <a:pt x="284857" y="19468"/>
                  <a:pt x="284984" y="19462"/>
                  <a:pt x="285106" y="19462"/>
                </a:cubicBezTo>
                <a:cubicBezTo>
                  <a:pt x="287083" y="19462"/>
                  <a:pt x="288013" y="20880"/>
                  <a:pt x="288215" y="22741"/>
                </a:cubicBezTo>
                <a:cubicBezTo>
                  <a:pt x="288227" y="22967"/>
                  <a:pt x="288120" y="23170"/>
                  <a:pt x="287918" y="23277"/>
                </a:cubicBezTo>
                <a:cubicBezTo>
                  <a:pt x="286286" y="24051"/>
                  <a:pt x="284870" y="25170"/>
                  <a:pt x="284477" y="26992"/>
                </a:cubicBezTo>
                <a:cubicBezTo>
                  <a:pt x="284346" y="27611"/>
                  <a:pt x="284310" y="28242"/>
                  <a:pt x="284298" y="28920"/>
                </a:cubicBezTo>
                <a:cubicBezTo>
                  <a:pt x="284274" y="31325"/>
                  <a:pt x="282762" y="34361"/>
                  <a:pt x="280405" y="35481"/>
                </a:cubicBezTo>
                <a:cubicBezTo>
                  <a:pt x="280331" y="35514"/>
                  <a:pt x="280255" y="35530"/>
                  <a:pt x="280181" y="35530"/>
                </a:cubicBezTo>
                <a:cubicBezTo>
                  <a:pt x="279989" y="35530"/>
                  <a:pt x="279809" y="35426"/>
                  <a:pt x="279714" y="35254"/>
                </a:cubicBezTo>
                <a:cubicBezTo>
                  <a:pt x="279107" y="34135"/>
                  <a:pt x="278583" y="33111"/>
                  <a:pt x="277154" y="32790"/>
                </a:cubicBezTo>
                <a:cubicBezTo>
                  <a:pt x="276679" y="32676"/>
                  <a:pt x="276200" y="32634"/>
                  <a:pt x="275720" y="32634"/>
                </a:cubicBezTo>
                <a:cubicBezTo>
                  <a:pt x="274355" y="32634"/>
                  <a:pt x="272973" y="32974"/>
                  <a:pt x="271602" y="32974"/>
                </a:cubicBezTo>
                <a:cubicBezTo>
                  <a:pt x="271341" y="32974"/>
                  <a:pt x="271080" y="32962"/>
                  <a:pt x="270820" y="32933"/>
                </a:cubicBezTo>
                <a:cubicBezTo>
                  <a:pt x="270487" y="32909"/>
                  <a:pt x="269951" y="32707"/>
                  <a:pt x="269415" y="32528"/>
                </a:cubicBezTo>
                <a:cubicBezTo>
                  <a:pt x="269010" y="32397"/>
                  <a:pt x="268927" y="31873"/>
                  <a:pt x="269249" y="31623"/>
                </a:cubicBezTo>
                <a:cubicBezTo>
                  <a:pt x="270189" y="30921"/>
                  <a:pt x="270820" y="29813"/>
                  <a:pt x="270487" y="28599"/>
                </a:cubicBezTo>
                <a:cubicBezTo>
                  <a:pt x="270380" y="28230"/>
                  <a:pt x="270225" y="27861"/>
                  <a:pt x="270022" y="27515"/>
                </a:cubicBezTo>
                <a:cubicBezTo>
                  <a:pt x="269511" y="26622"/>
                  <a:pt x="268760" y="25944"/>
                  <a:pt x="268439" y="24932"/>
                </a:cubicBezTo>
                <a:cubicBezTo>
                  <a:pt x="268082" y="23872"/>
                  <a:pt x="268046" y="22729"/>
                  <a:pt x="267546" y="21717"/>
                </a:cubicBezTo>
                <a:cubicBezTo>
                  <a:pt x="267379" y="21384"/>
                  <a:pt x="267165" y="21086"/>
                  <a:pt x="266927" y="20824"/>
                </a:cubicBezTo>
                <a:cubicBezTo>
                  <a:pt x="266632" y="20484"/>
                  <a:pt x="266877" y="19951"/>
                  <a:pt x="267311" y="19951"/>
                </a:cubicBezTo>
                <a:cubicBezTo>
                  <a:pt x="267333" y="19951"/>
                  <a:pt x="267356" y="19952"/>
                  <a:pt x="267379" y="19955"/>
                </a:cubicBezTo>
                <a:lnTo>
                  <a:pt x="267391" y="19955"/>
                </a:lnTo>
                <a:cubicBezTo>
                  <a:pt x="268558" y="20110"/>
                  <a:pt x="269713" y="20348"/>
                  <a:pt x="270892" y="20360"/>
                </a:cubicBezTo>
                <a:cubicBezTo>
                  <a:pt x="270910" y="20360"/>
                  <a:pt x="270928" y="20360"/>
                  <a:pt x="270946" y="20360"/>
                </a:cubicBezTo>
                <a:cubicBezTo>
                  <a:pt x="273226" y="20360"/>
                  <a:pt x="274799" y="18874"/>
                  <a:pt x="276595" y="17705"/>
                </a:cubicBezTo>
                <a:cubicBezTo>
                  <a:pt x="276681" y="17649"/>
                  <a:pt x="276779" y="17622"/>
                  <a:pt x="276878" y="17622"/>
                </a:cubicBezTo>
                <a:close/>
                <a:moveTo>
                  <a:pt x="151817" y="11282"/>
                </a:moveTo>
                <a:cubicBezTo>
                  <a:pt x="155483" y="11282"/>
                  <a:pt x="160123" y="14330"/>
                  <a:pt x="158842" y="18193"/>
                </a:cubicBezTo>
                <a:cubicBezTo>
                  <a:pt x="158437" y="19407"/>
                  <a:pt x="157425" y="20300"/>
                  <a:pt x="156949" y="21467"/>
                </a:cubicBezTo>
                <a:cubicBezTo>
                  <a:pt x="156056" y="23634"/>
                  <a:pt x="157508" y="25753"/>
                  <a:pt x="157794" y="27873"/>
                </a:cubicBezTo>
                <a:cubicBezTo>
                  <a:pt x="158080" y="30087"/>
                  <a:pt x="156842" y="32373"/>
                  <a:pt x="154734" y="33195"/>
                </a:cubicBezTo>
                <a:cubicBezTo>
                  <a:pt x="153436" y="33707"/>
                  <a:pt x="152020" y="33647"/>
                  <a:pt x="150686" y="33992"/>
                </a:cubicBezTo>
                <a:cubicBezTo>
                  <a:pt x="149412" y="34302"/>
                  <a:pt x="148507" y="35171"/>
                  <a:pt x="147352" y="35719"/>
                </a:cubicBezTo>
                <a:cubicBezTo>
                  <a:pt x="146912" y="35921"/>
                  <a:pt x="146459" y="36088"/>
                  <a:pt x="145983" y="36183"/>
                </a:cubicBezTo>
                <a:cubicBezTo>
                  <a:pt x="145731" y="36229"/>
                  <a:pt x="145476" y="36255"/>
                  <a:pt x="145224" y="36255"/>
                </a:cubicBezTo>
                <a:cubicBezTo>
                  <a:pt x="144761" y="36255"/>
                  <a:pt x="144308" y="36169"/>
                  <a:pt x="143900" y="35969"/>
                </a:cubicBezTo>
                <a:cubicBezTo>
                  <a:pt x="141840" y="34957"/>
                  <a:pt x="142185" y="32171"/>
                  <a:pt x="140387" y="30921"/>
                </a:cubicBezTo>
                <a:cubicBezTo>
                  <a:pt x="139709" y="30456"/>
                  <a:pt x="138982" y="30040"/>
                  <a:pt x="138435" y="29432"/>
                </a:cubicBezTo>
                <a:cubicBezTo>
                  <a:pt x="136923" y="27742"/>
                  <a:pt x="137053" y="24670"/>
                  <a:pt x="137351" y="22562"/>
                </a:cubicBezTo>
                <a:cubicBezTo>
                  <a:pt x="137768" y="19622"/>
                  <a:pt x="139161" y="16847"/>
                  <a:pt x="141887" y="15442"/>
                </a:cubicBezTo>
                <a:cubicBezTo>
                  <a:pt x="142959" y="14895"/>
                  <a:pt x="144114" y="14538"/>
                  <a:pt x="145245" y="14109"/>
                </a:cubicBezTo>
                <a:cubicBezTo>
                  <a:pt x="146959" y="13466"/>
                  <a:pt x="148317" y="12180"/>
                  <a:pt x="150055" y="11561"/>
                </a:cubicBezTo>
                <a:cubicBezTo>
                  <a:pt x="150591" y="11371"/>
                  <a:pt x="151190" y="11282"/>
                  <a:pt x="151817" y="11282"/>
                </a:cubicBezTo>
                <a:close/>
                <a:moveTo>
                  <a:pt x="169148" y="22246"/>
                </a:moveTo>
                <a:cubicBezTo>
                  <a:pt x="170621" y="22246"/>
                  <a:pt x="172076" y="22638"/>
                  <a:pt x="173344" y="23574"/>
                </a:cubicBezTo>
                <a:cubicBezTo>
                  <a:pt x="174177" y="24182"/>
                  <a:pt x="174880" y="24944"/>
                  <a:pt x="175630" y="25634"/>
                </a:cubicBezTo>
                <a:cubicBezTo>
                  <a:pt x="176761" y="26706"/>
                  <a:pt x="178225" y="27265"/>
                  <a:pt x="179356" y="28361"/>
                </a:cubicBezTo>
                <a:cubicBezTo>
                  <a:pt x="181726" y="30671"/>
                  <a:pt x="181666" y="36909"/>
                  <a:pt x="177713" y="37409"/>
                </a:cubicBezTo>
                <a:cubicBezTo>
                  <a:pt x="177575" y="37427"/>
                  <a:pt x="177437" y="37434"/>
                  <a:pt x="177298" y="37434"/>
                </a:cubicBezTo>
                <a:cubicBezTo>
                  <a:pt x="176445" y="37434"/>
                  <a:pt x="175591" y="37154"/>
                  <a:pt x="174737" y="37154"/>
                </a:cubicBezTo>
                <a:cubicBezTo>
                  <a:pt x="174670" y="37154"/>
                  <a:pt x="174602" y="37156"/>
                  <a:pt x="174534" y="37159"/>
                </a:cubicBezTo>
                <a:cubicBezTo>
                  <a:pt x="172617" y="37267"/>
                  <a:pt x="171558" y="39124"/>
                  <a:pt x="170093" y="40112"/>
                </a:cubicBezTo>
                <a:cubicBezTo>
                  <a:pt x="169402" y="40569"/>
                  <a:pt x="168584" y="40801"/>
                  <a:pt x="167761" y="40801"/>
                </a:cubicBezTo>
                <a:cubicBezTo>
                  <a:pt x="166742" y="40801"/>
                  <a:pt x="165717" y="40444"/>
                  <a:pt x="164926" y="39719"/>
                </a:cubicBezTo>
                <a:cubicBezTo>
                  <a:pt x="164045" y="38933"/>
                  <a:pt x="163557" y="37826"/>
                  <a:pt x="162795" y="36933"/>
                </a:cubicBezTo>
                <a:cubicBezTo>
                  <a:pt x="162080" y="36088"/>
                  <a:pt x="161080" y="35719"/>
                  <a:pt x="160235" y="35028"/>
                </a:cubicBezTo>
                <a:cubicBezTo>
                  <a:pt x="159925" y="34778"/>
                  <a:pt x="159616" y="34481"/>
                  <a:pt x="159354" y="34159"/>
                </a:cubicBezTo>
                <a:cubicBezTo>
                  <a:pt x="158985" y="33659"/>
                  <a:pt x="158735" y="33099"/>
                  <a:pt x="158723" y="32504"/>
                </a:cubicBezTo>
                <a:cubicBezTo>
                  <a:pt x="158723" y="32206"/>
                  <a:pt x="158759" y="31956"/>
                  <a:pt x="158854" y="31694"/>
                </a:cubicBezTo>
                <a:cubicBezTo>
                  <a:pt x="158901" y="31611"/>
                  <a:pt x="158925" y="31516"/>
                  <a:pt x="158961" y="31433"/>
                </a:cubicBezTo>
                <a:cubicBezTo>
                  <a:pt x="159532" y="30218"/>
                  <a:pt x="160961" y="29444"/>
                  <a:pt x="161164" y="28015"/>
                </a:cubicBezTo>
                <a:cubicBezTo>
                  <a:pt x="161247" y="27337"/>
                  <a:pt x="161283" y="26634"/>
                  <a:pt x="161533" y="26015"/>
                </a:cubicBezTo>
                <a:cubicBezTo>
                  <a:pt x="162235" y="24253"/>
                  <a:pt x="164581" y="23241"/>
                  <a:pt x="166283" y="22705"/>
                </a:cubicBezTo>
                <a:cubicBezTo>
                  <a:pt x="167215" y="22414"/>
                  <a:pt x="168185" y="22246"/>
                  <a:pt x="169148" y="22246"/>
                </a:cubicBezTo>
                <a:close/>
                <a:moveTo>
                  <a:pt x="193746" y="21094"/>
                </a:moveTo>
                <a:cubicBezTo>
                  <a:pt x="194638" y="21094"/>
                  <a:pt x="195512" y="21185"/>
                  <a:pt x="196263" y="21300"/>
                </a:cubicBezTo>
                <a:cubicBezTo>
                  <a:pt x="199204" y="21729"/>
                  <a:pt x="201966" y="23146"/>
                  <a:pt x="203371" y="25860"/>
                </a:cubicBezTo>
                <a:cubicBezTo>
                  <a:pt x="203919" y="26932"/>
                  <a:pt x="204276" y="28111"/>
                  <a:pt x="204693" y="29242"/>
                </a:cubicBezTo>
                <a:cubicBezTo>
                  <a:pt x="205336" y="30956"/>
                  <a:pt x="206598" y="32326"/>
                  <a:pt x="207205" y="34064"/>
                </a:cubicBezTo>
                <a:cubicBezTo>
                  <a:pt x="208362" y="37362"/>
                  <a:pt x="205695" y="43039"/>
                  <a:pt x="201854" y="43039"/>
                </a:cubicBezTo>
                <a:cubicBezTo>
                  <a:pt x="201425" y="43039"/>
                  <a:pt x="200981" y="42968"/>
                  <a:pt x="200526" y="42815"/>
                </a:cubicBezTo>
                <a:cubicBezTo>
                  <a:pt x="199335" y="42410"/>
                  <a:pt x="198430" y="41386"/>
                  <a:pt x="197263" y="40910"/>
                </a:cubicBezTo>
                <a:cubicBezTo>
                  <a:pt x="196765" y="40700"/>
                  <a:pt x="196267" y="40617"/>
                  <a:pt x="195769" y="40617"/>
                </a:cubicBezTo>
                <a:cubicBezTo>
                  <a:pt x="194126" y="40617"/>
                  <a:pt x="192487" y="41521"/>
                  <a:pt x="190870" y="41731"/>
                </a:cubicBezTo>
                <a:cubicBezTo>
                  <a:pt x="190651" y="41761"/>
                  <a:pt x="190432" y="41775"/>
                  <a:pt x="190214" y="41775"/>
                </a:cubicBezTo>
                <a:cubicBezTo>
                  <a:pt x="188210" y="41775"/>
                  <a:pt x="186287" y="40570"/>
                  <a:pt x="185536" y="38648"/>
                </a:cubicBezTo>
                <a:cubicBezTo>
                  <a:pt x="185036" y="37350"/>
                  <a:pt x="185107" y="35945"/>
                  <a:pt x="184774" y="34600"/>
                </a:cubicBezTo>
                <a:cubicBezTo>
                  <a:pt x="184464" y="33338"/>
                  <a:pt x="183619" y="32409"/>
                  <a:pt x="183071" y="31254"/>
                </a:cubicBezTo>
                <a:cubicBezTo>
                  <a:pt x="182857" y="30825"/>
                  <a:pt x="182690" y="30349"/>
                  <a:pt x="182607" y="29873"/>
                </a:cubicBezTo>
                <a:cubicBezTo>
                  <a:pt x="182476" y="29158"/>
                  <a:pt x="182500" y="28420"/>
                  <a:pt x="182833" y="27789"/>
                </a:cubicBezTo>
                <a:cubicBezTo>
                  <a:pt x="183857" y="25729"/>
                  <a:pt x="186643" y="26087"/>
                  <a:pt x="187893" y="24289"/>
                </a:cubicBezTo>
                <a:cubicBezTo>
                  <a:pt x="188369" y="23622"/>
                  <a:pt x="188762" y="22884"/>
                  <a:pt x="189393" y="22348"/>
                </a:cubicBezTo>
                <a:cubicBezTo>
                  <a:pt x="190494" y="21385"/>
                  <a:pt x="192148" y="21094"/>
                  <a:pt x="193746" y="21094"/>
                </a:cubicBezTo>
                <a:close/>
                <a:moveTo>
                  <a:pt x="97950" y="24705"/>
                </a:moveTo>
                <a:cubicBezTo>
                  <a:pt x="99112" y="24705"/>
                  <a:pt x="100195" y="25160"/>
                  <a:pt x="101347" y="25301"/>
                </a:cubicBezTo>
                <a:cubicBezTo>
                  <a:pt x="101497" y="25319"/>
                  <a:pt x="101645" y="25327"/>
                  <a:pt x="101791" y="25327"/>
                </a:cubicBezTo>
                <a:cubicBezTo>
                  <a:pt x="102709" y="25327"/>
                  <a:pt x="103557" y="25016"/>
                  <a:pt x="104502" y="24944"/>
                </a:cubicBezTo>
                <a:cubicBezTo>
                  <a:pt x="104669" y="24929"/>
                  <a:pt x="104837" y="24920"/>
                  <a:pt x="105005" y="24920"/>
                </a:cubicBezTo>
                <a:cubicBezTo>
                  <a:pt x="105242" y="24920"/>
                  <a:pt x="105479" y="24938"/>
                  <a:pt x="105716" y="24979"/>
                </a:cubicBezTo>
                <a:cubicBezTo>
                  <a:pt x="106335" y="25087"/>
                  <a:pt x="106895" y="25325"/>
                  <a:pt x="107312" y="25777"/>
                </a:cubicBezTo>
                <a:cubicBezTo>
                  <a:pt x="108633" y="27206"/>
                  <a:pt x="107526" y="29301"/>
                  <a:pt x="108574" y="30813"/>
                </a:cubicBezTo>
                <a:cubicBezTo>
                  <a:pt x="108967" y="31385"/>
                  <a:pt x="109431" y="31933"/>
                  <a:pt x="109681" y="32576"/>
                </a:cubicBezTo>
                <a:cubicBezTo>
                  <a:pt x="110348" y="34373"/>
                  <a:pt x="109336" y="36755"/>
                  <a:pt x="108455" y="38338"/>
                </a:cubicBezTo>
                <a:cubicBezTo>
                  <a:pt x="107252" y="40541"/>
                  <a:pt x="105300" y="42303"/>
                  <a:pt x="102740" y="42601"/>
                </a:cubicBezTo>
                <a:cubicBezTo>
                  <a:pt x="102294" y="42658"/>
                  <a:pt x="101847" y="42674"/>
                  <a:pt x="101398" y="42674"/>
                </a:cubicBezTo>
                <a:cubicBezTo>
                  <a:pt x="100827" y="42674"/>
                  <a:pt x="100253" y="42648"/>
                  <a:pt x="99680" y="42648"/>
                </a:cubicBezTo>
                <a:cubicBezTo>
                  <a:pt x="98189" y="42648"/>
                  <a:pt x="96776" y="43222"/>
                  <a:pt x="95281" y="43222"/>
                </a:cubicBezTo>
                <a:cubicBezTo>
                  <a:pt x="95223" y="43222"/>
                  <a:pt x="95166" y="43221"/>
                  <a:pt x="95108" y="43220"/>
                </a:cubicBezTo>
                <a:cubicBezTo>
                  <a:pt x="91822" y="43148"/>
                  <a:pt x="87607" y="38457"/>
                  <a:pt x="90155" y="35326"/>
                </a:cubicBezTo>
                <a:cubicBezTo>
                  <a:pt x="90822" y="34492"/>
                  <a:pt x="91893" y="34088"/>
                  <a:pt x="92631" y="33326"/>
                </a:cubicBezTo>
                <a:cubicBezTo>
                  <a:pt x="93989" y="31897"/>
                  <a:pt x="93465" y="29766"/>
                  <a:pt x="93881" y="28004"/>
                </a:cubicBezTo>
                <a:cubicBezTo>
                  <a:pt x="94322" y="26158"/>
                  <a:pt x="95965" y="24729"/>
                  <a:pt x="97906" y="24706"/>
                </a:cubicBezTo>
                <a:cubicBezTo>
                  <a:pt x="97921" y="24705"/>
                  <a:pt x="97935" y="24705"/>
                  <a:pt x="97950" y="24705"/>
                </a:cubicBezTo>
                <a:close/>
                <a:moveTo>
                  <a:pt x="121445" y="23554"/>
                </a:moveTo>
                <a:cubicBezTo>
                  <a:pt x="122005" y="23554"/>
                  <a:pt x="122574" y="23617"/>
                  <a:pt x="123147" y="23753"/>
                </a:cubicBezTo>
                <a:cubicBezTo>
                  <a:pt x="124290" y="24015"/>
                  <a:pt x="125385" y="24491"/>
                  <a:pt x="126493" y="24896"/>
                </a:cubicBezTo>
                <a:cubicBezTo>
                  <a:pt x="128183" y="25503"/>
                  <a:pt x="129993" y="25408"/>
                  <a:pt x="131672" y="26063"/>
                </a:cubicBezTo>
                <a:cubicBezTo>
                  <a:pt x="135220" y="27396"/>
                  <a:pt x="137970" y="34123"/>
                  <a:pt x="133982" y="36540"/>
                </a:cubicBezTo>
                <a:cubicBezTo>
                  <a:pt x="132922" y="37171"/>
                  <a:pt x="131600" y="37207"/>
                  <a:pt x="130505" y="37755"/>
                </a:cubicBezTo>
                <a:cubicBezTo>
                  <a:pt x="128481" y="38779"/>
                  <a:pt x="128207" y="41303"/>
                  <a:pt x="127076" y="43053"/>
                </a:cubicBezTo>
                <a:cubicBezTo>
                  <a:pt x="126173" y="44466"/>
                  <a:pt x="124580" y="45328"/>
                  <a:pt x="122936" y="45328"/>
                </a:cubicBezTo>
                <a:cubicBezTo>
                  <a:pt x="122433" y="45328"/>
                  <a:pt x="121926" y="45247"/>
                  <a:pt x="121432" y="45077"/>
                </a:cubicBezTo>
                <a:cubicBezTo>
                  <a:pt x="120159" y="44625"/>
                  <a:pt x="119146" y="43696"/>
                  <a:pt x="117944" y="43101"/>
                </a:cubicBezTo>
                <a:cubicBezTo>
                  <a:pt x="116789" y="42529"/>
                  <a:pt x="115575" y="42589"/>
                  <a:pt x="114372" y="42267"/>
                </a:cubicBezTo>
                <a:cubicBezTo>
                  <a:pt x="113920" y="42148"/>
                  <a:pt x="113455" y="41970"/>
                  <a:pt x="113062" y="41743"/>
                </a:cubicBezTo>
                <a:cubicBezTo>
                  <a:pt x="112431" y="41386"/>
                  <a:pt x="111907" y="40910"/>
                  <a:pt x="111646" y="40255"/>
                </a:cubicBezTo>
                <a:cubicBezTo>
                  <a:pt x="110764" y="38195"/>
                  <a:pt x="112777" y="36338"/>
                  <a:pt x="112229" y="34266"/>
                </a:cubicBezTo>
                <a:cubicBezTo>
                  <a:pt x="112015" y="33492"/>
                  <a:pt x="111729" y="32742"/>
                  <a:pt x="111717" y="31933"/>
                </a:cubicBezTo>
                <a:cubicBezTo>
                  <a:pt x="111669" y="29718"/>
                  <a:pt x="113717" y="27515"/>
                  <a:pt x="115265" y="26146"/>
                </a:cubicBezTo>
                <a:cubicBezTo>
                  <a:pt x="117006" y="24616"/>
                  <a:pt x="119155" y="23554"/>
                  <a:pt x="121445" y="23554"/>
                </a:cubicBezTo>
                <a:close/>
                <a:moveTo>
                  <a:pt x="243478" y="24050"/>
                </a:moveTo>
                <a:cubicBezTo>
                  <a:pt x="247399" y="24050"/>
                  <a:pt x="252585" y="29339"/>
                  <a:pt x="249746" y="33171"/>
                </a:cubicBezTo>
                <a:cubicBezTo>
                  <a:pt x="248984" y="34195"/>
                  <a:pt x="247734" y="34731"/>
                  <a:pt x="246901" y="35707"/>
                </a:cubicBezTo>
                <a:cubicBezTo>
                  <a:pt x="245365" y="37493"/>
                  <a:pt x="246091" y="39969"/>
                  <a:pt x="245710" y="42089"/>
                </a:cubicBezTo>
                <a:cubicBezTo>
                  <a:pt x="245305" y="44303"/>
                  <a:pt x="243400" y="46101"/>
                  <a:pt x="241114" y="46244"/>
                </a:cubicBezTo>
                <a:cubicBezTo>
                  <a:pt x="241007" y="46250"/>
                  <a:pt x="240900" y="46253"/>
                  <a:pt x="240794" y="46253"/>
                </a:cubicBezTo>
                <a:cubicBezTo>
                  <a:pt x="239504" y="46253"/>
                  <a:pt x="238258" y="45819"/>
                  <a:pt x="236983" y="45720"/>
                </a:cubicBezTo>
                <a:cubicBezTo>
                  <a:pt x="236875" y="45712"/>
                  <a:pt x="236768" y="45709"/>
                  <a:pt x="236663" y="45709"/>
                </a:cubicBezTo>
                <a:cubicBezTo>
                  <a:pt x="235484" y="45709"/>
                  <a:pt x="234425" y="46163"/>
                  <a:pt x="233256" y="46327"/>
                </a:cubicBezTo>
                <a:cubicBezTo>
                  <a:pt x="232994" y="46360"/>
                  <a:pt x="232722" y="46378"/>
                  <a:pt x="232450" y="46378"/>
                </a:cubicBezTo>
                <a:cubicBezTo>
                  <a:pt x="232228" y="46378"/>
                  <a:pt x="232006" y="46366"/>
                  <a:pt x="231792" y="46339"/>
                </a:cubicBezTo>
                <a:cubicBezTo>
                  <a:pt x="231065" y="46256"/>
                  <a:pt x="230375" y="45982"/>
                  <a:pt x="229863" y="45482"/>
                </a:cubicBezTo>
                <a:cubicBezTo>
                  <a:pt x="228208" y="43863"/>
                  <a:pt x="229410" y="41315"/>
                  <a:pt x="228077" y="39541"/>
                </a:cubicBezTo>
                <a:cubicBezTo>
                  <a:pt x="227577" y="38886"/>
                  <a:pt x="227005" y="38267"/>
                  <a:pt x="226672" y="37505"/>
                </a:cubicBezTo>
                <a:cubicBezTo>
                  <a:pt x="225767" y="35409"/>
                  <a:pt x="226839" y="32504"/>
                  <a:pt x="227791" y="30587"/>
                </a:cubicBezTo>
                <a:cubicBezTo>
                  <a:pt x="229101" y="27908"/>
                  <a:pt x="231315" y="25682"/>
                  <a:pt x="234351" y="25194"/>
                </a:cubicBezTo>
                <a:cubicBezTo>
                  <a:pt x="235554" y="25003"/>
                  <a:pt x="236780" y="25015"/>
                  <a:pt x="237995" y="24967"/>
                </a:cubicBezTo>
                <a:cubicBezTo>
                  <a:pt x="239840" y="24896"/>
                  <a:pt x="241543" y="24086"/>
                  <a:pt x="243400" y="24051"/>
                </a:cubicBezTo>
                <a:cubicBezTo>
                  <a:pt x="243426" y="24050"/>
                  <a:pt x="243452" y="24050"/>
                  <a:pt x="243478" y="24050"/>
                </a:cubicBezTo>
                <a:close/>
                <a:moveTo>
                  <a:pt x="182785" y="34635"/>
                </a:moveTo>
                <a:lnTo>
                  <a:pt x="182785" y="34635"/>
                </a:lnTo>
                <a:cubicBezTo>
                  <a:pt x="182714" y="34754"/>
                  <a:pt x="183309" y="36183"/>
                  <a:pt x="183381" y="36397"/>
                </a:cubicBezTo>
                <a:cubicBezTo>
                  <a:pt x="183905" y="37862"/>
                  <a:pt x="184297" y="39243"/>
                  <a:pt x="183154" y="40446"/>
                </a:cubicBezTo>
                <a:cubicBezTo>
                  <a:pt x="182131" y="41541"/>
                  <a:pt x="180666" y="42148"/>
                  <a:pt x="179321" y="42708"/>
                </a:cubicBezTo>
                <a:cubicBezTo>
                  <a:pt x="176832" y="43744"/>
                  <a:pt x="174820" y="45018"/>
                  <a:pt x="172808" y="46803"/>
                </a:cubicBezTo>
                <a:cubicBezTo>
                  <a:pt x="173248" y="46327"/>
                  <a:pt x="173046" y="45553"/>
                  <a:pt x="172689" y="45018"/>
                </a:cubicBezTo>
                <a:cubicBezTo>
                  <a:pt x="172177" y="44244"/>
                  <a:pt x="171403" y="43660"/>
                  <a:pt x="170867" y="42910"/>
                </a:cubicBezTo>
                <a:cubicBezTo>
                  <a:pt x="170653" y="42612"/>
                  <a:pt x="170486" y="42291"/>
                  <a:pt x="170427" y="41934"/>
                </a:cubicBezTo>
                <a:cubicBezTo>
                  <a:pt x="170308" y="41219"/>
                  <a:pt x="170665" y="40505"/>
                  <a:pt x="171177" y="40005"/>
                </a:cubicBezTo>
                <a:cubicBezTo>
                  <a:pt x="171844" y="39350"/>
                  <a:pt x="172796" y="38886"/>
                  <a:pt x="173665" y="38541"/>
                </a:cubicBezTo>
                <a:cubicBezTo>
                  <a:pt x="174293" y="38295"/>
                  <a:pt x="174884" y="38219"/>
                  <a:pt x="175463" y="38219"/>
                </a:cubicBezTo>
                <a:cubicBezTo>
                  <a:pt x="176395" y="38219"/>
                  <a:pt x="177295" y="38415"/>
                  <a:pt x="178269" y="38415"/>
                </a:cubicBezTo>
                <a:cubicBezTo>
                  <a:pt x="178538" y="38415"/>
                  <a:pt x="178812" y="38400"/>
                  <a:pt x="179094" y="38362"/>
                </a:cubicBezTo>
                <a:cubicBezTo>
                  <a:pt x="181238" y="38100"/>
                  <a:pt x="181797" y="36219"/>
                  <a:pt x="182785" y="34635"/>
                </a:cubicBezTo>
                <a:close/>
                <a:moveTo>
                  <a:pt x="302860" y="0"/>
                </a:moveTo>
                <a:cubicBezTo>
                  <a:pt x="302848" y="24"/>
                  <a:pt x="302824" y="60"/>
                  <a:pt x="302812" y="95"/>
                </a:cubicBezTo>
                <a:cubicBezTo>
                  <a:pt x="302443" y="953"/>
                  <a:pt x="302396" y="1786"/>
                  <a:pt x="302586" y="2572"/>
                </a:cubicBezTo>
                <a:cubicBezTo>
                  <a:pt x="302479" y="2477"/>
                  <a:pt x="302360" y="2417"/>
                  <a:pt x="302217" y="2393"/>
                </a:cubicBezTo>
                <a:cubicBezTo>
                  <a:pt x="302121" y="2368"/>
                  <a:pt x="302019" y="2357"/>
                  <a:pt x="301914" y="2357"/>
                </a:cubicBezTo>
                <a:cubicBezTo>
                  <a:pt x="301312" y="2357"/>
                  <a:pt x="300584" y="2718"/>
                  <a:pt x="300098" y="2941"/>
                </a:cubicBezTo>
                <a:cubicBezTo>
                  <a:pt x="299371" y="3298"/>
                  <a:pt x="298717" y="3786"/>
                  <a:pt x="298193" y="4405"/>
                </a:cubicBezTo>
                <a:cubicBezTo>
                  <a:pt x="297109" y="5679"/>
                  <a:pt x="296633" y="7501"/>
                  <a:pt x="297097" y="9120"/>
                </a:cubicBezTo>
                <a:cubicBezTo>
                  <a:pt x="297395" y="10132"/>
                  <a:pt x="298014" y="11097"/>
                  <a:pt x="298193" y="12109"/>
                </a:cubicBezTo>
                <a:cubicBezTo>
                  <a:pt x="297990" y="12264"/>
                  <a:pt x="297788" y="12430"/>
                  <a:pt x="297574" y="12609"/>
                </a:cubicBezTo>
                <a:cubicBezTo>
                  <a:pt x="296752" y="13287"/>
                  <a:pt x="295978" y="14121"/>
                  <a:pt x="295704" y="15145"/>
                </a:cubicBezTo>
                <a:cubicBezTo>
                  <a:pt x="295478" y="15954"/>
                  <a:pt x="295561" y="16800"/>
                  <a:pt x="295561" y="17633"/>
                </a:cubicBezTo>
                <a:cubicBezTo>
                  <a:pt x="295561" y="19848"/>
                  <a:pt x="294823" y="22039"/>
                  <a:pt x="293514" y="23824"/>
                </a:cubicBezTo>
                <a:cubicBezTo>
                  <a:pt x="293406" y="23824"/>
                  <a:pt x="293287" y="23824"/>
                  <a:pt x="293180" y="23813"/>
                </a:cubicBezTo>
                <a:cubicBezTo>
                  <a:pt x="292061" y="23682"/>
                  <a:pt x="290989" y="23289"/>
                  <a:pt x="289882" y="23158"/>
                </a:cubicBezTo>
                <a:cubicBezTo>
                  <a:pt x="289763" y="22967"/>
                  <a:pt x="289584" y="22801"/>
                  <a:pt x="289465" y="22610"/>
                </a:cubicBezTo>
                <a:cubicBezTo>
                  <a:pt x="288894" y="21681"/>
                  <a:pt x="289668" y="20431"/>
                  <a:pt x="289251" y="19431"/>
                </a:cubicBezTo>
                <a:cubicBezTo>
                  <a:pt x="289132" y="19133"/>
                  <a:pt x="288906" y="18883"/>
                  <a:pt x="288656" y="18693"/>
                </a:cubicBezTo>
                <a:cubicBezTo>
                  <a:pt x="288014" y="18188"/>
                  <a:pt x="287189" y="18015"/>
                  <a:pt x="286355" y="18015"/>
                </a:cubicBezTo>
                <a:cubicBezTo>
                  <a:pt x="286028" y="18015"/>
                  <a:pt x="285700" y="18042"/>
                  <a:pt x="285382" y="18086"/>
                </a:cubicBezTo>
                <a:cubicBezTo>
                  <a:pt x="284342" y="18217"/>
                  <a:pt x="283312" y="18509"/>
                  <a:pt x="282264" y="18509"/>
                </a:cubicBezTo>
                <a:cubicBezTo>
                  <a:pt x="282172" y="18509"/>
                  <a:pt x="282080" y="18507"/>
                  <a:pt x="281988" y="18502"/>
                </a:cubicBezTo>
                <a:cubicBezTo>
                  <a:pt x="280845" y="18443"/>
                  <a:pt x="279619" y="17907"/>
                  <a:pt x="279202" y="16847"/>
                </a:cubicBezTo>
                <a:cubicBezTo>
                  <a:pt x="279059" y="16478"/>
                  <a:pt x="279012" y="16062"/>
                  <a:pt x="278809" y="15716"/>
                </a:cubicBezTo>
                <a:cubicBezTo>
                  <a:pt x="278777" y="15672"/>
                  <a:pt x="278735" y="15652"/>
                  <a:pt x="278685" y="15652"/>
                </a:cubicBezTo>
                <a:cubicBezTo>
                  <a:pt x="278589" y="15652"/>
                  <a:pt x="278466" y="15726"/>
                  <a:pt x="278333" y="15835"/>
                </a:cubicBezTo>
                <a:cubicBezTo>
                  <a:pt x="279488" y="14121"/>
                  <a:pt x="280738" y="11716"/>
                  <a:pt x="280274" y="9668"/>
                </a:cubicBezTo>
                <a:cubicBezTo>
                  <a:pt x="280095" y="8882"/>
                  <a:pt x="279655" y="8180"/>
                  <a:pt x="279297" y="7453"/>
                </a:cubicBezTo>
                <a:cubicBezTo>
                  <a:pt x="278333" y="5501"/>
                  <a:pt x="279905" y="3215"/>
                  <a:pt x="278607" y="1369"/>
                </a:cubicBezTo>
                <a:cubicBezTo>
                  <a:pt x="278214" y="786"/>
                  <a:pt x="277595" y="417"/>
                  <a:pt x="276916" y="203"/>
                </a:cubicBezTo>
                <a:cubicBezTo>
                  <a:pt x="276607" y="107"/>
                  <a:pt x="276273" y="48"/>
                  <a:pt x="275928" y="12"/>
                </a:cubicBezTo>
                <a:cubicBezTo>
                  <a:pt x="273821" y="238"/>
                  <a:pt x="271701" y="500"/>
                  <a:pt x="269594" y="762"/>
                </a:cubicBezTo>
                <a:cubicBezTo>
                  <a:pt x="270189" y="976"/>
                  <a:pt x="270773" y="1238"/>
                  <a:pt x="271380" y="1381"/>
                </a:cubicBezTo>
                <a:cubicBezTo>
                  <a:pt x="271725" y="1473"/>
                  <a:pt x="272066" y="1502"/>
                  <a:pt x="272407" y="1502"/>
                </a:cubicBezTo>
                <a:cubicBezTo>
                  <a:pt x="273007" y="1502"/>
                  <a:pt x="273606" y="1411"/>
                  <a:pt x="274222" y="1411"/>
                </a:cubicBezTo>
                <a:cubicBezTo>
                  <a:pt x="274306" y="1411"/>
                  <a:pt x="274391" y="1413"/>
                  <a:pt x="274475" y="1417"/>
                </a:cubicBezTo>
                <a:cubicBezTo>
                  <a:pt x="274880" y="1429"/>
                  <a:pt x="275273" y="1488"/>
                  <a:pt x="275666" y="1607"/>
                </a:cubicBezTo>
                <a:cubicBezTo>
                  <a:pt x="276249" y="1786"/>
                  <a:pt x="276750" y="2096"/>
                  <a:pt x="277107" y="2608"/>
                </a:cubicBezTo>
                <a:cubicBezTo>
                  <a:pt x="278214" y="4179"/>
                  <a:pt x="276869" y="6132"/>
                  <a:pt x="277690" y="7787"/>
                </a:cubicBezTo>
                <a:cubicBezTo>
                  <a:pt x="278000" y="8406"/>
                  <a:pt x="278369" y="9001"/>
                  <a:pt x="278524" y="9668"/>
                </a:cubicBezTo>
                <a:cubicBezTo>
                  <a:pt x="278952" y="11549"/>
                  <a:pt x="277678" y="13799"/>
                  <a:pt x="276630" y="15264"/>
                </a:cubicBezTo>
                <a:cubicBezTo>
                  <a:pt x="275201" y="17296"/>
                  <a:pt x="273103" y="18800"/>
                  <a:pt x="270605" y="18800"/>
                </a:cubicBezTo>
                <a:cubicBezTo>
                  <a:pt x="270586" y="18800"/>
                  <a:pt x="270566" y="18800"/>
                  <a:pt x="270546" y="18800"/>
                </a:cubicBezTo>
                <a:cubicBezTo>
                  <a:pt x="269546" y="18776"/>
                  <a:pt x="268570" y="18586"/>
                  <a:pt x="267570" y="18455"/>
                </a:cubicBezTo>
                <a:cubicBezTo>
                  <a:pt x="267274" y="18417"/>
                  <a:pt x="266978" y="18403"/>
                  <a:pt x="266683" y="18403"/>
                </a:cubicBezTo>
                <a:cubicBezTo>
                  <a:pt x="265833" y="18403"/>
                  <a:pt x="264985" y="18519"/>
                  <a:pt x="264132" y="18519"/>
                </a:cubicBezTo>
                <a:cubicBezTo>
                  <a:pt x="263779" y="18519"/>
                  <a:pt x="263425" y="18499"/>
                  <a:pt x="263069" y="18443"/>
                </a:cubicBezTo>
                <a:cubicBezTo>
                  <a:pt x="259902" y="17943"/>
                  <a:pt x="256426" y="12752"/>
                  <a:pt x="259283" y="9954"/>
                </a:cubicBezTo>
                <a:cubicBezTo>
                  <a:pt x="260033" y="9216"/>
                  <a:pt x="261129" y="8942"/>
                  <a:pt x="261938" y="8263"/>
                </a:cubicBezTo>
                <a:cubicBezTo>
                  <a:pt x="263426" y="6989"/>
                  <a:pt x="263212" y="4822"/>
                  <a:pt x="263819" y="3120"/>
                </a:cubicBezTo>
                <a:cubicBezTo>
                  <a:pt x="264081" y="2405"/>
                  <a:pt x="264534" y="1786"/>
                  <a:pt x="265081" y="1310"/>
                </a:cubicBezTo>
                <a:lnTo>
                  <a:pt x="265081" y="1310"/>
                </a:lnTo>
                <a:cubicBezTo>
                  <a:pt x="264438" y="1393"/>
                  <a:pt x="263807" y="1476"/>
                  <a:pt x="263164" y="1548"/>
                </a:cubicBezTo>
                <a:cubicBezTo>
                  <a:pt x="263105" y="1679"/>
                  <a:pt x="263034" y="1834"/>
                  <a:pt x="262986" y="1977"/>
                </a:cubicBezTo>
                <a:cubicBezTo>
                  <a:pt x="262260" y="3977"/>
                  <a:pt x="262522" y="6537"/>
                  <a:pt x="260771" y="8025"/>
                </a:cubicBezTo>
                <a:cubicBezTo>
                  <a:pt x="259819" y="8823"/>
                  <a:pt x="258533" y="9132"/>
                  <a:pt x="257640" y="10013"/>
                </a:cubicBezTo>
                <a:cubicBezTo>
                  <a:pt x="256866" y="10775"/>
                  <a:pt x="256485" y="11692"/>
                  <a:pt x="256402" y="12645"/>
                </a:cubicBezTo>
                <a:cubicBezTo>
                  <a:pt x="255842" y="11859"/>
                  <a:pt x="255175" y="11156"/>
                  <a:pt x="254830" y="10204"/>
                </a:cubicBezTo>
                <a:cubicBezTo>
                  <a:pt x="254401" y="9013"/>
                  <a:pt x="254318" y="7703"/>
                  <a:pt x="253747" y="6572"/>
                </a:cubicBezTo>
                <a:cubicBezTo>
                  <a:pt x="253580" y="6263"/>
                  <a:pt x="253389" y="5977"/>
                  <a:pt x="253163" y="5727"/>
                </a:cubicBezTo>
                <a:cubicBezTo>
                  <a:pt x="253806" y="5525"/>
                  <a:pt x="254401" y="5239"/>
                  <a:pt x="254854" y="4846"/>
                </a:cubicBezTo>
                <a:cubicBezTo>
                  <a:pt x="255783" y="4108"/>
                  <a:pt x="256461" y="3143"/>
                  <a:pt x="257211" y="2262"/>
                </a:cubicBezTo>
                <a:lnTo>
                  <a:pt x="257211" y="2262"/>
                </a:lnTo>
                <a:cubicBezTo>
                  <a:pt x="256914" y="2286"/>
                  <a:pt x="256628" y="2322"/>
                  <a:pt x="256330" y="2346"/>
                </a:cubicBezTo>
                <a:cubicBezTo>
                  <a:pt x="255925" y="2393"/>
                  <a:pt x="255544" y="2429"/>
                  <a:pt x="255152" y="2465"/>
                </a:cubicBezTo>
                <a:cubicBezTo>
                  <a:pt x="254937" y="2727"/>
                  <a:pt x="254675" y="2965"/>
                  <a:pt x="254413" y="3167"/>
                </a:cubicBezTo>
                <a:cubicBezTo>
                  <a:pt x="253560" y="3853"/>
                  <a:pt x="252289" y="4199"/>
                  <a:pt x="250986" y="4199"/>
                </a:cubicBezTo>
                <a:cubicBezTo>
                  <a:pt x="249690" y="4199"/>
                  <a:pt x="248363" y="3856"/>
                  <a:pt x="247389" y="3167"/>
                </a:cubicBezTo>
                <a:cubicBezTo>
                  <a:pt x="246674" y="3227"/>
                  <a:pt x="245972" y="3286"/>
                  <a:pt x="245257" y="3334"/>
                </a:cubicBezTo>
                <a:cubicBezTo>
                  <a:pt x="245591" y="3989"/>
                  <a:pt x="246091" y="4524"/>
                  <a:pt x="246734" y="4941"/>
                </a:cubicBezTo>
                <a:cubicBezTo>
                  <a:pt x="245783" y="5354"/>
                  <a:pt x="244818" y="5767"/>
                  <a:pt x="243809" y="5767"/>
                </a:cubicBezTo>
                <a:cubicBezTo>
                  <a:pt x="243480" y="5767"/>
                  <a:pt x="243145" y="5723"/>
                  <a:pt x="242805" y="5620"/>
                </a:cubicBezTo>
                <a:cubicBezTo>
                  <a:pt x="241686" y="5286"/>
                  <a:pt x="240781" y="4429"/>
                  <a:pt x="239638" y="4179"/>
                </a:cubicBezTo>
                <a:cubicBezTo>
                  <a:pt x="239341" y="4112"/>
                  <a:pt x="239052" y="4080"/>
                  <a:pt x="238773" y="4080"/>
                </a:cubicBezTo>
                <a:cubicBezTo>
                  <a:pt x="236833" y="4080"/>
                  <a:pt x="235333" y="5619"/>
                  <a:pt x="234542" y="7513"/>
                </a:cubicBezTo>
                <a:cubicBezTo>
                  <a:pt x="234113" y="6549"/>
                  <a:pt x="233530" y="5667"/>
                  <a:pt x="233351" y="4584"/>
                </a:cubicBezTo>
                <a:lnTo>
                  <a:pt x="233304" y="4179"/>
                </a:lnTo>
                <a:cubicBezTo>
                  <a:pt x="232815" y="4215"/>
                  <a:pt x="232315" y="4239"/>
                  <a:pt x="231815" y="4274"/>
                </a:cubicBezTo>
                <a:cubicBezTo>
                  <a:pt x="231839" y="4405"/>
                  <a:pt x="231851" y="4548"/>
                  <a:pt x="231863" y="4691"/>
                </a:cubicBezTo>
                <a:cubicBezTo>
                  <a:pt x="232030" y="5739"/>
                  <a:pt x="232673" y="6560"/>
                  <a:pt x="233030" y="7561"/>
                </a:cubicBezTo>
                <a:cubicBezTo>
                  <a:pt x="233161" y="7930"/>
                  <a:pt x="233268" y="8334"/>
                  <a:pt x="233304" y="8715"/>
                </a:cubicBezTo>
                <a:cubicBezTo>
                  <a:pt x="233363" y="9311"/>
                  <a:pt x="233292" y="9906"/>
                  <a:pt x="232982" y="10418"/>
                </a:cubicBezTo>
                <a:cubicBezTo>
                  <a:pt x="231982" y="12037"/>
                  <a:pt x="229720" y="11537"/>
                  <a:pt x="228565" y="12930"/>
                </a:cubicBezTo>
                <a:cubicBezTo>
                  <a:pt x="228124" y="13454"/>
                  <a:pt x="227731" y="14014"/>
                  <a:pt x="227196" y="14419"/>
                </a:cubicBezTo>
                <a:cubicBezTo>
                  <a:pt x="226434" y="14986"/>
                  <a:pt x="225409" y="15178"/>
                  <a:pt x="224361" y="15178"/>
                </a:cubicBezTo>
                <a:cubicBezTo>
                  <a:pt x="223362" y="15178"/>
                  <a:pt x="222341" y="15003"/>
                  <a:pt x="221505" y="14811"/>
                </a:cubicBezTo>
                <a:cubicBezTo>
                  <a:pt x="221505" y="14811"/>
                  <a:pt x="221493" y="14811"/>
                  <a:pt x="221493" y="14788"/>
                </a:cubicBezTo>
                <a:cubicBezTo>
                  <a:pt x="220778" y="14276"/>
                  <a:pt x="219945" y="13990"/>
                  <a:pt x="219111" y="13918"/>
                </a:cubicBezTo>
                <a:cubicBezTo>
                  <a:pt x="217730" y="13168"/>
                  <a:pt x="216563" y="12049"/>
                  <a:pt x="215944" y="10525"/>
                </a:cubicBezTo>
                <a:cubicBezTo>
                  <a:pt x="215563" y="9597"/>
                  <a:pt x="215361" y="8620"/>
                  <a:pt x="215087" y="7644"/>
                </a:cubicBezTo>
                <a:cubicBezTo>
                  <a:pt x="214837" y="6739"/>
                  <a:pt x="214373" y="5941"/>
                  <a:pt x="213980" y="5108"/>
                </a:cubicBezTo>
                <a:cubicBezTo>
                  <a:pt x="213444" y="5120"/>
                  <a:pt x="212908" y="5144"/>
                  <a:pt x="212384" y="5167"/>
                </a:cubicBezTo>
                <a:cubicBezTo>
                  <a:pt x="212849" y="6120"/>
                  <a:pt x="213361" y="7037"/>
                  <a:pt x="213646" y="8061"/>
                </a:cubicBezTo>
                <a:cubicBezTo>
                  <a:pt x="213956" y="9192"/>
                  <a:pt x="214194" y="10359"/>
                  <a:pt x="214647" y="11442"/>
                </a:cubicBezTo>
                <a:cubicBezTo>
                  <a:pt x="215123" y="12585"/>
                  <a:pt x="215837" y="13537"/>
                  <a:pt x="216730" y="14311"/>
                </a:cubicBezTo>
                <a:cubicBezTo>
                  <a:pt x="216301" y="14490"/>
                  <a:pt x="215897" y="14752"/>
                  <a:pt x="215539" y="15050"/>
                </a:cubicBezTo>
                <a:cubicBezTo>
                  <a:pt x="213944" y="16371"/>
                  <a:pt x="212944" y="18681"/>
                  <a:pt x="210717" y="19050"/>
                </a:cubicBezTo>
                <a:cubicBezTo>
                  <a:pt x="210430" y="19098"/>
                  <a:pt x="210139" y="19114"/>
                  <a:pt x="209845" y="19114"/>
                </a:cubicBezTo>
                <a:cubicBezTo>
                  <a:pt x="209299" y="19114"/>
                  <a:pt x="208745" y="19060"/>
                  <a:pt x="208199" y="19060"/>
                </a:cubicBezTo>
                <a:cubicBezTo>
                  <a:pt x="207811" y="19060"/>
                  <a:pt x="207426" y="19087"/>
                  <a:pt x="207050" y="19181"/>
                </a:cubicBezTo>
                <a:cubicBezTo>
                  <a:pt x="205122" y="19657"/>
                  <a:pt x="204133" y="21265"/>
                  <a:pt x="203871" y="23122"/>
                </a:cubicBezTo>
                <a:cubicBezTo>
                  <a:pt x="202085" y="20884"/>
                  <a:pt x="199359" y="19657"/>
                  <a:pt x="196489" y="19241"/>
                </a:cubicBezTo>
                <a:cubicBezTo>
                  <a:pt x="195590" y="19115"/>
                  <a:pt x="194544" y="19008"/>
                  <a:pt x="193480" y="19008"/>
                </a:cubicBezTo>
                <a:cubicBezTo>
                  <a:pt x="193332" y="19008"/>
                  <a:pt x="193184" y="19010"/>
                  <a:pt x="193037" y="19014"/>
                </a:cubicBezTo>
                <a:cubicBezTo>
                  <a:pt x="193572" y="18419"/>
                  <a:pt x="194001" y="17788"/>
                  <a:pt x="194275" y="17109"/>
                </a:cubicBezTo>
                <a:cubicBezTo>
                  <a:pt x="195049" y="15145"/>
                  <a:pt x="194942" y="13002"/>
                  <a:pt x="195656" y="11037"/>
                </a:cubicBezTo>
                <a:cubicBezTo>
                  <a:pt x="196132" y="9751"/>
                  <a:pt x="196692" y="8465"/>
                  <a:pt x="197013" y="7108"/>
                </a:cubicBezTo>
                <a:cubicBezTo>
                  <a:pt x="197132" y="6608"/>
                  <a:pt x="197192" y="6120"/>
                  <a:pt x="197216" y="5620"/>
                </a:cubicBezTo>
                <a:lnTo>
                  <a:pt x="197216" y="5620"/>
                </a:lnTo>
                <a:cubicBezTo>
                  <a:pt x="196573" y="5644"/>
                  <a:pt x="195954" y="5656"/>
                  <a:pt x="195311" y="5667"/>
                </a:cubicBezTo>
                <a:cubicBezTo>
                  <a:pt x="195299" y="6144"/>
                  <a:pt x="195239" y="6632"/>
                  <a:pt x="195120" y="7132"/>
                </a:cubicBezTo>
                <a:cubicBezTo>
                  <a:pt x="194846" y="8275"/>
                  <a:pt x="194370" y="9358"/>
                  <a:pt x="193953" y="10478"/>
                </a:cubicBezTo>
                <a:cubicBezTo>
                  <a:pt x="193346" y="12156"/>
                  <a:pt x="193418" y="13978"/>
                  <a:pt x="192763" y="15657"/>
                </a:cubicBezTo>
                <a:cubicBezTo>
                  <a:pt x="191875" y="17943"/>
                  <a:pt x="188728" y="19893"/>
                  <a:pt x="185973" y="19893"/>
                </a:cubicBezTo>
                <a:cubicBezTo>
                  <a:pt x="184480" y="19893"/>
                  <a:pt x="183102" y="19321"/>
                  <a:pt x="182262" y="17919"/>
                </a:cubicBezTo>
                <a:cubicBezTo>
                  <a:pt x="181619" y="16859"/>
                  <a:pt x="181607" y="15538"/>
                  <a:pt x="181059" y="14430"/>
                </a:cubicBezTo>
                <a:cubicBezTo>
                  <a:pt x="180023" y="12394"/>
                  <a:pt x="177523" y="12133"/>
                  <a:pt x="175785" y="11001"/>
                </a:cubicBezTo>
                <a:cubicBezTo>
                  <a:pt x="174130" y="9930"/>
                  <a:pt x="173237" y="7906"/>
                  <a:pt x="173618" y="5977"/>
                </a:cubicBezTo>
                <a:cubicBezTo>
                  <a:pt x="172975" y="5977"/>
                  <a:pt x="172332" y="6001"/>
                  <a:pt x="171689" y="6001"/>
                </a:cubicBezTo>
                <a:cubicBezTo>
                  <a:pt x="171367" y="8180"/>
                  <a:pt x="172403" y="10466"/>
                  <a:pt x="174284" y="11680"/>
                </a:cubicBezTo>
                <a:cubicBezTo>
                  <a:pt x="176332" y="13002"/>
                  <a:pt x="179285" y="13347"/>
                  <a:pt x="180476" y="15728"/>
                </a:cubicBezTo>
                <a:cubicBezTo>
                  <a:pt x="181130" y="17026"/>
                  <a:pt x="181142" y="18586"/>
                  <a:pt x="181892" y="19824"/>
                </a:cubicBezTo>
                <a:cubicBezTo>
                  <a:pt x="182878" y="21478"/>
                  <a:pt x="184494" y="22148"/>
                  <a:pt x="186249" y="22148"/>
                </a:cubicBezTo>
                <a:cubicBezTo>
                  <a:pt x="186528" y="22148"/>
                  <a:pt x="186811" y="22131"/>
                  <a:pt x="187095" y="22098"/>
                </a:cubicBezTo>
                <a:lnTo>
                  <a:pt x="187095" y="22098"/>
                </a:lnTo>
                <a:cubicBezTo>
                  <a:pt x="186929" y="22336"/>
                  <a:pt x="186774" y="22586"/>
                  <a:pt x="186607" y="22812"/>
                </a:cubicBezTo>
                <a:cubicBezTo>
                  <a:pt x="185131" y="24932"/>
                  <a:pt x="181857" y="24515"/>
                  <a:pt x="180654" y="26920"/>
                </a:cubicBezTo>
                <a:cubicBezTo>
                  <a:pt x="180595" y="27039"/>
                  <a:pt x="180535" y="27170"/>
                  <a:pt x="180487" y="27313"/>
                </a:cubicBezTo>
                <a:cubicBezTo>
                  <a:pt x="179249" y="26313"/>
                  <a:pt x="177797" y="25670"/>
                  <a:pt x="176630" y="24575"/>
                </a:cubicBezTo>
                <a:cubicBezTo>
                  <a:pt x="175761" y="23753"/>
                  <a:pt x="174927" y="22860"/>
                  <a:pt x="173951" y="22146"/>
                </a:cubicBezTo>
                <a:cubicBezTo>
                  <a:pt x="172467" y="21043"/>
                  <a:pt x="170760" y="20582"/>
                  <a:pt x="169027" y="20582"/>
                </a:cubicBezTo>
                <a:cubicBezTo>
                  <a:pt x="167895" y="20582"/>
                  <a:pt x="166753" y="20779"/>
                  <a:pt x="165652" y="21122"/>
                </a:cubicBezTo>
                <a:cubicBezTo>
                  <a:pt x="163723" y="21717"/>
                  <a:pt x="160949" y="22908"/>
                  <a:pt x="160128" y="24967"/>
                </a:cubicBezTo>
                <a:cubicBezTo>
                  <a:pt x="159830" y="25718"/>
                  <a:pt x="159806" y="26539"/>
                  <a:pt x="159687" y="27337"/>
                </a:cubicBezTo>
                <a:cubicBezTo>
                  <a:pt x="159628" y="27754"/>
                  <a:pt x="159473" y="28111"/>
                  <a:pt x="159282" y="28456"/>
                </a:cubicBezTo>
                <a:cubicBezTo>
                  <a:pt x="158913" y="26015"/>
                  <a:pt x="157270" y="23539"/>
                  <a:pt x="158306" y="21074"/>
                </a:cubicBezTo>
                <a:cubicBezTo>
                  <a:pt x="158866" y="19705"/>
                  <a:pt x="160056" y="18645"/>
                  <a:pt x="160533" y="17228"/>
                </a:cubicBezTo>
                <a:cubicBezTo>
                  <a:pt x="162028" y="12692"/>
                  <a:pt x="156581" y="9103"/>
                  <a:pt x="152275" y="9103"/>
                </a:cubicBezTo>
                <a:cubicBezTo>
                  <a:pt x="151540" y="9103"/>
                  <a:pt x="150838" y="9208"/>
                  <a:pt x="150210" y="9430"/>
                </a:cubicBezTo>
                <a:cubicBezTo>
                  <a:pt x="148924" y="9894"/>
                  <a:pt x="147805" y="10656"/>
                  <a:pt x="146662" y="11359"/>
                </a:cubicBezTo>
                <a:cubicBezTo>
                  <a:pt x="147257" y="10239"/>
                  <a:pt x="147710" y="9061"/>
                  <a:pt x="148448" y="8061"/>
                </a:cubicBezTo>
                <a:cubicBezTo>
                  <a:pt x="148960" y="7394"/>
                  <a:pt x="149496" y="6739"/>
                  <a:pt x="149972" y="6048"/>
                </a:cubicBezTo>
                <a:lnTo>
                  <a:pt x="148091" y="6048"/>
                </a:lnTo>
                <a:cubicBezTo>
                  <a:pt x="147805" y="6429"/>
                  <a:pt x="147507" y="6799"/>
                  <a:pt x="147233" y="7168"/>
                </a:cubicBezTo>
                <a:cubicBezTo>
                  <a:pt x="146317" y="8370"/>
                  <a:pt x="145936" y="9882"/>
                  <a:pt x="144995" y="11073"/>
                </a:cubicBezTo>
                <a:cubicBezTo>
                  <a:pt x="144023" y="12315"/>
                  <a:pt x="142044" y="13078"/>
                  <a:pt x="140170" y="13078"/>
                </a:cubicBezTo>
                <a:cubicBezTo>
                  <a:pt x="138236" y="13078"/>
                  <a:pt x="136412" y="12264"/>
                  <a:pt x="135922" y="10323"/>
                </a:cubicBezTo>
                <a:cubicBezTo>
                  <a:pt x="135660" y="9311"/>
                  <a:pt x="135982" y="8227"/>
                  <a:pt x="135803" y="7203"/>
                </a:cubicBezTo>
                <a:cubicBezTo>
                  <a:pt x="135720" y="6787"/>
                  <a:pt x="135577" y="6429"/>
                  <a:pt x="135363" y="6096"/>
                </a:cubicBezTo>
                <a:lnTo>
                  <a:pt x="133994" y="6096"/>
                </a:lnTo>
                <a:cubicBezTo>
                  <a:pt x="134494" y="6668"/>
                  <a:pt x="134875" y="7287"/>
                  <a:pt x="135006" y="8096"/>
                </a:cubicBezTo>
                <a:cubicBezTo>
                  <a:pt x="135220" y="9299"/>
                  <a:pt x="134863" y="10561"/>
                  <a:pt x="135160" y="11752"/>
                </a:cubicBezTo>
                <a:cubicBezTo>
                  <a:pt x="135649" y="13692"/>
                  <a:pt x="137256" y="14669"/>
                  <a:pt x="139113" y="14919"/>
                </a:cubicBezTo>
                <a:cubicBezTo>
                  <a:pt x="136887" y="16705"/>
                  <a:pt x="135660" y="19455"/>
                  <a:pt x="135268" y="22324"/>
                </a:cubicBezTo>
                <a:cubicBezTo>
                  <a:pt x="135113" y="23348"/>
                  <a:pt x="135006" y="24551"/>
                  <a:pt x="135053" y="25777"/>
                </a:cubicBezTo>
                <a:cubicBezTo>
                  <a:pt x="134458" y="25241"/>
                  <a:pt x="133815" y="24813"/>
                  <a:pt x="133136" y="24551"/>
                </a:cubicBezTo>
                <a:cubicBezTo>
                  <a:pt x="131160" y="23801"/>
                  <a:pt x="129029" y="23896"/>
                  <a:pt x="127052" y="23205"/>
                </a:cubicBezTo>
                <a:cubicBezTo>
                  <a:pt x="125754" y="22729"/>
                  <a:pt x="124469" y="22170"/>
                  <a:pt x="123123" y="21860"/>
                </a:cubicBezTo>
                <a:cubicBezTo>
                  <a:pt x="122460" y="21705"/>
                  <a:pt x="121806" y="21632"/>
                  <a:pt x="121154" y="21632"/>
                </a:cubicBezTo>
                <a:cubicBezTo>
                  <a:pt x="121104" y="21632"/>
                  <a:pt x="121054" y="21633"/>
                  <a:pt x="121004" y="21634"/>
                </a:cubicBezTo>
                <a:cubicBezTo>
                  <a:pt x="121813" y="20598"/>
                  <a:pt x="122325" y="19360"/>
                  <a:pt x="122302" y="18264"/>
                </a:cubicBezTo>
                <a:cubicBezTo>
                  <a:pt x="122266" y="16764"/>
                  <a:pt x="121635" y="15419"/>
                  <a:pt x="121552" y="13942"/>
                </a:cubicBezTo>
                <a:cubicBezTo>
                  <a:pt x="121516" y="12978"/>
                  <a:pt x="121528" y="11990"/>
                  <a:pt x="121373" y="11025"/>
                </a:cubicBezTo>
                <a:cubicBezTo>
                  <a:pt x="121123" y="9489"/>
                  <a:pt x="120325" y="8215"/>
                  <a:pt x="119230" y="7227"/>
                </a:cubicBezTo>
                <a:cubicBezTo>
                  <a:pt x="120099" y="6989"/>
                  <a:pt x="120885" y="6584"/>
                  <a:pt x="121671" y="6191"/>
                </a:cubicBezTo>
                <a:lnTo>
                  <a:pt x="121671" y="6191"/>
                </a:lnTo>
                <a:cubicBezTo>
                  <a:pt x="119158" y="6215"/>
                  <a:pt x="116646" y="6251"/>
                  <a:pt x="114134" y="6287"/>
                </a:cubicBezTo>
                <a:cubicBezTo>
                  <a:pt x="115027" y="6810"/>
                  <a:pt x="116003" y="7168"/>
                  <a:pt x="116968" y="7322"/>
                </a:cubicBezTo>
                <a:cubicBezTo>
                  <a:pt x="118575" y="8227"/>
                  <a:pt x="119861" y="9656"/>
                  <a:pt x="120170" y="11525"/>
                </a:cubicBezTo>
                <a:cubicBezTo>
                  <a:pt x="120301" y="12347"/>
                  <a:pt x="120289" y="13180"/>
                  <a:pt x="120325" y="14002"/>
                </a:cubicBezTo>
                <a:cubicBezTo>
                  <a:pt x="120385" y="15252"/>
                  <a:pt x="120921" y="16419"/>
                  <a:pt x="120944" y="17681"/>
                </a:cubicBezTo>
                <a:cubicBezTo>
                  <a:pt x="120992" y="19816"/>
                  <a:pt x="118675" y="22538"/>
                  <a:pt x="116405" y="22538"/>
                </a:cubicBezTo>
                <a:cubicBezTo>
                  <a:pt x="115839" y="22538"/>
                  <a:pt x="115276" y="22369"/>
                  <a:pt x="114753" y="21979"/>
                </a:cubicBezTo>
                <a:cubicBezTo>
                  <a:pt x="114051" y="21455"/>
                  <a:pt x="113682" y="20610"/>
                  <a:pt x="113027" y="20050"/>
                </a:cubicBezTo>
                <a:cubicBezTo>
                  <a:pt x="111824" y="19002"/>
                  <a:pt x="110110" y="19491"/>
                  <a:pt x="108681" y="19241"/>
                </a:cubicBezTo>
                <a:cubicBezTo>
                  <a:pt x="107169" y="18955"/>
                  <a:pt x="105942" y="17681"/>
                  <a:pt x="105859" y="16121"/>
                </a:cubicBezTo>
                <a:cubicBezTo>
                  <a:pt x="105800" y="15169"/>
                  <a:pt x="106133" y="14252"/>
                  <a:pt x="106216" y="13311"/>
                </a:cubicBezTo>
                <a:cubicBezTo>
                  <a:pt x="106276" y="12418"/>
                  <a:pt x="105919" y="11644"/>
                  <a:pt x="105800" y="10775"/>
                </a:cubicBezTo>
                <a:cubicBezTo>
                  <a:pt x="105752" y="10442"/>
                  <a:pt x="105752" y="10097"/>
                  <a:pt x="105776" y="9775"/>
                </a:cubicBezTo>
                <a:cubicBezTo>
                  <a:pt x="105835" y="9287"/>
                  <a:pt x="106014" y="8811"/>
                  <a:pt x="106359" y="8465"/>
                </a:cubicBezTo>
                <a:cubicBezTo>
                  <a:pt x="107466" y="7346"/>
                  <a:pt x="109205" y="8156"/>
                  <a:pt x="110395" y="7239"/>
                </a:cubicBezTo>
                <a:cubicBezTo>
                  <a:pt x="110824" y="6918"/>
                  <a:pt x="111241" y="6549"/>
                  <a:pt x="111729" y="6322"/>
                </a:cubicBezTo>
                <a:lnTo>
                  <a:pt x="111729" y="6322"/>
                </a:lnTo>
                <a:cubicBezTo>
                  <a:pt x="109669" y="6382"/>
                  <a:pt x="107621" y="6513"/>
                  <a:pt x="105573" y="6691"/>
                </a:cubicBezTo>
                <a:cubicBezTo>
                  <a:pt x="105395" y="6799"/>
                  <a:pt x="105228" y="6906"/>
                  <a:pt x="105038" y="6989"/>
                </a:cubicBezTo>
                <a:cubicBezTo>
                  <a:pt x="104788" y="7108"/>
                  <a:pt x="104514" y="7215"/>
                  <a:pt x="104228" y="7275"/>
                </a:cubicBezTo>
                <a:cubicBezTo>
                  <a:pt x="104097" y="7299"/>
                  <a:pt x="103978" y="7322"/>
                  <a:pt x="103847" y="7322"/>
                </a:cubicBezTo>
                <a:cubicBezTo>
                  <a:pt x="103716" y="7168"/>
                  <a:pt x="103573" y="7025"/>
                  <a:pt x="103430" y="6882"/>
                </a:cubicBezTo>
                <a:cubicBezTo>
                  <a:pt x="102740" y="6941"/>
                  <a:pt x="102061" y="7025"/>
                  <a:pt x="101359" y="7096"/>
                </a:cubicBezTo>
                <a:cubicBezTo>
                  <a:pt x="101597" y="7632"/>
                  <a:pt x="101906" y="8120"/>
                  <a:pt x="102490" y="8406"/>
                </a:cubicBezTo>
                <a:cubicBezTo>
                  <a:pt x="102656" y="8477"/>
                  <a:pt x="102835" y="8537"/>
                  <a:pt x="103014" y="8573"/>
                </a:cubicBezTo>
                <a:cubicBezTo>
                  <a:pt x="103871" y="9668"/>
                  <a:pt x="104407" y="10978"/>
                  <a:pt x="104335" y="12442"/>
                </a:cubicBezTo>
                <a:cubicBezTo>
                  <a:pt x="104287" y="13287"/>
                  <a:pt x="104097" y="14121"/>
                  <a:pt x="103966" y="14954"/>
                </a:cubicBezTo>
                <a:cubicBezTo>
                  <a:pt x="103752" y="16216"/>
                  <a:pt x="104049" y="17478"/>
                  <a:pt x="103811" y="18752"/>
                </a:cubicBezTo>
                <a:cubicBezTo>
                  <a:pt x="103448" y="20698"/>
                  <a:pt x="101031" y="22707"/>
                  <a:pt x="98891" y="22707"/>
                </a:cubicBezTo>
                <a:cubicBezTo>
                  <a:pt x="98085" y="22707"/>
                  <a:pt x="97318" y="22422"/>
                  <a:pt x="96715" y="21741"/>
                </a:cubicBezTo>
                <a:cubicBezTo>
                  <a:pt x="96132" y="21086"/>
                  <a:pt x="95941" y="20145"/>
                  <a:pt x="95405" y="19443"/>
                </a:cubicBezTo>
                <a:cubicBezTo>
                  <a:pt x="94429" y="18157"/>
                  <a:pt x="92607" y="18288"/>
                  <a:pt x="91238" y="17717"/>
                </a:cubicBezTo>
                <a:cubicBezTo>
                  <a:pt x="89786" y="17121"/>
                  <a:pt x="88845" y="15573"/>
                  <a:pt x="89083" y="14002"/>
                </a:cubicBezTo>
                <a:cubicBezTo>
                  <a:pt x="89226" y="13037"/>
                  <a:pt x="89762" y="12204"/>
                  <a:pt x="90036" y="11275"/>
                </a:cubicBezTo>
                <a:cubicBezTo>
                  <a:pt x="90286" y="10394"/>
                  <a:pt x="90095" y="9549"/>
                  <a:pt x="90167" y="8656"/>
                </a:cubicBezTo>
                <a:cubicBezTo>
                  <a:pt x="90167" y="8596"/>
                  <a:pt x="90179" y="8537"/>
                  <a:pt x="90202" y="8477"/>
                </a:cubicBezTo>
                <a:lnTo>
                  <a:pt x="90202" y="8477"/>
                </a:lnTo>
                <a:cubicBezTo>
                  <a:pt x="89798" y="8525"/>
                  <a:pt x="89393" y="8585"/>
                  <a:pt x="88988" y="8632"/>
                </a:cubicBezTo>
                <a:cubicBezTo>
                  <a:pt x="89012" y="9370"/>
                  <a:pt x="89071" y="10085"/>
                  <a:pt x="88857" y="10835"/>
                </a:cubicBezTo>
                <a:cubicBezTo>
                  <a:pt x="88833" y="10918"/>
                  <a:pt x="88797" y="11013"/>
                  <a:pt x="88774" y="11109"/>
                </a:cubicBezTo>
                <a:cubicBezTo>
                  <a:pt x="88833" y="10620"/>
                  <a:pt x="88809" y="10120"/>
                  <a:pt x="88690" y="9656"/>
                </a:cubicBezTo>
                <a:cubicBezTo>
                  <a:pt x="88619" y="9323"/>
                  <a:pt x="88500" y="9013"/>
                  <a:pt x="88369" y="8715"/>
                </a:cubicBezTo>
                <a:cubicBezTo>
                  <a:pt x="87821" y="8787"/>
                  <a:pt x="87250" y="8846"/>
                  <a:pt x="86702" y="8906"/>
                </a:cubicBezTo>
                <a:cubicBezTo>
                  <a:pt x="86809" y="9144"/>
                  <a:pt x="86904" y="9406"/>
                  <a:pt x="86964" y="9656"/>
                </a:cubicBezTo>
                <a:cubicBezTo>
                  <a:pt x="87404" y="11525"/>
                  <a:pt x="86119" y="13776"/>
                  <a:pt x="85083" y="15252"/>
                </a:cubicBezTo>
                <a:cubicBezTo>
                  <a:pt x="83647" y="17265"/>
                  <a:pt x="81571" y="18777"/>
                  <a:pt x="79074" y="18777"/>
                </a:cubicBezTo>
                <a:cubicBezTo>
                  <a:pt x="79045" y="18777"/>
                  <a:pt x="79016" y="18777"/>
                  <a:pt x="78987" y="18776"/>
                </a:cubicBezTo>
                <a:cubicBezTo>
                  <a:pt x="77998" y="18764"/>
                  <a:pt x="77010" y="18574"/>
                  <a:pt x="76010" y="18431"/>
                </a:cubicBezTo>
                <a:cubicBezTo>
                  <a:pt x="75714" y="18393"/>
                  <a:pt x="75419" y="18379"/>
                  <a:pt x="75123" y="18379"/>
                </a:cubicBezTo>
                <a:cubicBezTo>
                  <a:pt x="74274" y="18379"/>
                  <a:pt x="73427" y="18495"/>
                  <a:pt x="72578" y="18495"/>
                </a:cubicBezTo>
                <a:cubicBezTo>
                  <a:pt x="72226" y="18495"/>
                  <a:pt x="71874" y="18475"/>
                  <a:pt x="71521" y="18419"/>
                </a:cubicBezTo>
                <a:cubicBezTo>
                  <a:pt x="68354" y="17931"/>
                  <a:pt x="64866" y="12740"/>
                  <a:pt x="67723" y="9942"/>
                </a:cubicBezTo>
                <a:cubicBezTo>
                  <a:pt x="67771" y="9894"/>
                  <a:pt x="67819" y="9847"/>
                  <a:pt x="67878" y="9823"/>
                </a:cubicBezTo>
                <a:cubicBezTo>
                  <a:pt x="67366" y="9799"/>
                  <a:pt x="66878" y="9775"/>
                  <a:pt x="66390" y="9763"/>
                </a:cubicBezTo>
                <a:cubicBezTo>
                  <a:pt x="66295" y="9835"/>
                  <a:pt x="66187" y="9906"/>
                  <a:pt x="66104" y="10001"/>
                </a:cubicBezTo>
                <a:cubicBezTo>
                  <a:pt x="65330" y="10763"/>
                  <a:pt x="64961" y="11680"/>
                  <a:pt x="64878" y="12633"/>
                </a:cubicBezTo>
                <a:cubicBezTo>
                  <a:pt x="64318" y="11847"/>
                  <a:pt x="63651" y="11144"/>
                  <a:pt x="63306" y="10192"/>
                </a:cubicBezTo>
                <a:cubicBezTo>
                  <a:pt x="63223" y="9989"/>
                  <a:pt x="63175" y="9787"/>
                  <a:pt x="63104" y="9585"/>
                </a:cubicBezTo>
                <a:lnTo>
                  <a:pt x="61639" y="9489"/>
                </a:lnTo>
                <a:lnTo>
                  <a:pt x="61639" y="9489"/>
                </a:lnTo>
                <a:cubicBezTo>
                  <a:pt x="61723" y="9847"/>
                  <a:pt x="61818" y="10228"/>
                  <a:pt x="61937" y="10561"/>
                </a:cubicBezTo>
                <a:cubicBezTo>
                  <a:pt x="62282" y="11513"/>
                  <a:pt x="63020" y="12168"/>
                  <a:pt x="63544" y="13037"/>
                </a:cubicBezTo>
                <a:cubicBezTo>
                  <a:pt x="63735" y="13359"/>
                  <a:pt x="63901" y="13704"/>
                  <a:pt x="64021" y="14073"/>
                </a:cubicBezTo>
                <a:cubicBezTo>
                  <a:pt x="64187" y="14633"/>
                  <a:pt x="64211" y="15192"/>
                  <a:pt x="64021" y="15716"/>
                </a:cubicBezTo>
                <a:cubicBezTo>
                  <a:pt x="63378" y="17395"/>
                  <a:pt x="61187" y="17336"/>
                  <a:pt x="60353" y="18836"/>
                </a:cubicBezTo>
                <a:cubicBezTo>
                  <a:pt x="60044" y="19407"/>
                  <a:pt x="59782" y="20003"/>
                  <a:pt x="59341" y="20479"/>
                </a:cubicBezTo>
                <a:cubicBezTo>
                  <a:pt x="58294" y="21619"/>
                  <a:pt x="56345" y="21875"/>
                  <a:pt x="54758" y="21875"/>
                </a:cubicBezTo>
                <a:cubicBezTo>
                  <a:pt x="54522" y="21875"/>
                  <a:pt x="54295" y="21869"/>
                  <a:pt x="54079" y="21860"/>
                </a:cubicBezTo>
                <a:cubicBezTo>
                  <a:pt x="51757" y="21777"/>
                  <a:pt x="49495" y="20884"/>
                  <a:pt x="48185" y="18883"/>
                </a:cubicBezTo>
                <a:cubicBezTo>
                  <a:pt x="47661" y="18098"/>
                  <a:pt x="47304" y="17217"/>
                  <a:pt x="46876" y="16371"/>
                </a:cubicBezTo>
                <a:cubicBezTo>
                  <a:pt x="46233" y="15085"/>
                  <a:pt x="45125" y="14121"/>
                  <a:pt x="44518" y="12823"/>
                </a:cubicBezTo>
                <a:cubicBezTo>
                  <a:pt x="43863" y="11442"/>
                  <a:pt x="44089" y="9382"/>
                  <a:pt x="44935" y="7775"/>
                </a:cubicBezTo>
                <a:lnTo>
                  <a:pt x="43066" y="7513"/>
                </a:lnTo>
                <a:cubicBezTo>
                  <a:pt x="43066" y="7525"/>
                  <a:pt x="43042" y="7537"/>
                  <a:pt x="43042" y="7537"/>
                </a:cubicBezTo>
                <a:cubicBezTo>
                  <a:pt x="43042" y="7525"/>
                  <a:pt x="43030" y="7513"/>
                  <a:pt x="43030" y="7501"/>
                </a:cubicBezTo>
                <a:cubicBezTo>
                  <a:pt x="42494" y="7418"/>
                  <a:pt x="41946" y="7334"/>
                  <a:pt x="41411" y="7263"/>
                </a:cubicBezTo>
                <a:lnTo>
                  <a:pt x="41411" y="7263"/>
                </a:lnTo>
                <a:cubicBezTo>
                  <a:pt x="41458" y="7358"/>
                  <a:pt x="41494" y="7477"/>
                  <a:pt x="41542" y="7584"/>
                </a:cubicBezTo>
                <a:cubicBezTo>
                  <a:pt x="41673" y="7953"/>
                  <a:pt x="41780" y="8358"/>
                  <a:pt x="41827" y="8751"/>
                </a:cubicBezTo>
                <a:cubicBezTo>
                  <a:pt x="41887" y="9347"/>
                  <a:pt x="41815" y="9942"/>
                  <a:pt x="41494" y="10442"/>
                </a:cubicBezTo>
                <a:cubicBezTo>
                  <a:pt x="40506" y="12061"/>
                  <a:pt x="38244" y="11561"/>
                  <a:pt x="37077" y="12954"/>
                </a:cubicBezTo>
                <a:cubicBezTo>
                  <a:pt x="36648" y="13478"/>
                  <a:pt x="36243" y="14049"/>
                  <a:pt x="35707" y="14442"/>
                </a:cubicBezTo>
                <a:cubicBezTo>
                  <a:pt x="34943" y="15011"/>
                  <a:pt x="33913" y="15206"/>
                  <a:pt x="32863" y="15206"/>
                </a:cubicBezTo>
                <a:cubicBezTo>
                  <a:pt x="31869" y="15206"/>
                  <a:pt x="30856" y="15032"/>
                  <a:pt x="30028" y="14835"/>
                </a:cubicBezTo>
                <a:cubicBezTo>
                  <a:pt x="30028" y="14835"/>
                  <a:pt x="30004" y="14835"/>
                  <a:pt x="30004" y="14823"/>
                </a:cubicBezTo>
                <a:cubicBezTo>
                  <a:pt x="29290" y="14299"/>
                  <a:pt x="28457" y="14014"/>
                  <a:pt x="27623" y="13942"/>
                </a:cubicBezTo>
                <a:cubicBezTo>
                  <a:pt x="26206" y="13204"/>
                  <a:pt x="25039" y="12085"/>
                  <a:pt x="24420" y="10549"/>
                </a:cubicBezTo>
                <a:cubicBezTo>
                  <a:pt x="24039" y="9620"/>
                  <a:pt x="23837" y="8644"/>
                  <a:pt x="23563" y="7680"/>
                </a:cubicBezTo>
                <a:cubicBezTo>
                  <a:pt x="23158" y="6215"/>
                  <a:pt x="22206" y="5013"/>
                  <a:pt x="21837" y="3524"/>
                </a:cubicBezTo>
                <a:cubicBezTo>
                  <a:pt x="21813" y="3417"/>
                  <a:pt x="21789" y="3310"/>
                  <a:pt x="21777" y="3215"/>
                </a:cubicBezTo>
                <a:cubicBezTo>
                  <a:pt x="21206" y="2977"/>
                  <a:pt x="20610" y="2715"/>
                  <a:pt x="19979" y="2536"/>
                </a:cubicBezTo>
                <a:lnTo>
                  <a:pt x="19979" y="2536"/>
                </a:lnTo>
                <a:cubicBezTo>
                  <a:pt x="19991" y="2774"/>
                  <a:pt x="20039" y="3000"/>
                  <a:pt x="20098" y="3215"/>
                </a:cubicBezTo>
                <a:cubicBezTo>
                  <a:pt x="20551" y="4953"/>
                  <a:pt x="21658" y="6370"/>
                  <a:pt x="22122" y="8073"/>
                </a:cubicBezTo>
                <a:cubicBezTo>
                  <a:pt x="22432" y="9204"/>
                  <a:pt x="22670" y="10370"/>
                  <a:pt x="23123" y="11454"/>
                </a:cubicBezTo>
                <a:cubicBezTo>
                  <a:pt x="23599" y="12597"/>
                  <a:pt x="24313" y="13549"/>
                  <a:pt x="25206" y="14323"/>
                </a:cubicBezTo>
                <a:cubicBezTo>
                  <a:pt x="24778" y="14514"/>
                  <a:pt x="24373" y="14764"/>
                  <a:pt x="24016" y="15061"/>
                </a:cubicBezTo>
                <a:cubicBezTo>
                  <a:pt x="22420" y="16383"/>
                  <a:pt x="21420" y="18693"/>
                  <a:pt x="19194" y="19062"/>
                </a:cubicBezTo>
                <a:cubicBezTo>
                  <a:pt x="18906" y="19110"/>
                  <a:pt x="18615" y="19126"/>
                  <a:pt x="18321" y="19126"/>
                </a:cubicBezTo>
                <a:cubicBezTo>
                  <a:pt x="17775" y="19126"/>
                  <a:pt x="17221" y="19071"/>
                  <a:pt x="16675" y="19071"/>
                </a:cubicBezTo>
                <a:cubicBezTo>
                  <a:pt x="16287" y="19071"/>
                  <a:pt x="15902" y="19099"/>
                  <a:pt x="15526" y="19193"/>
                </a:cubicBezTo>
                <a:cubicBezTo>
                  <a:pt x="13598" y="19669"/>
                  <a:pt x="12609" y="21277"/>
                  <a:pt x="12347" y="23134"/>
                </a:cubicBezTo>
                <a:cubicBezTo>
                  <a:pt x="10561" y="20896"/>
                  <a:pt x="7835" y="19669"/>
                  <a:pt x="4966" y="19252"/>
                </a:cubicBezTo>
                <a:cubicBezTo>
                  <a:pt x="4056" y="19127"/>
                  <a:pt x="3017" y="19020"/>
                  <a:pt x="1955" y="19020"/>
                </a:cubicBezTo>
                <a:cubicBezTo>
                  <a:pt x="1808" y="19020"/>
                  <a:pt x="1660" y="19022"/>
                  <a:pt x="1513" y="19026"/>
                </a:cubicBezTo>
                <a:cubicBezTo>
                  <a:pt x="2049" y="18431"/>
                  <a:pt x="2477" y="17800"/>
                  <a:pt x="2739" y="17121"/>
                </a:cubicBezTo>
                <a:cubicBezTo>
                  <a:pt x="3513" y="15157"/>
                  <a:pt x="3418" y="13014"/>
                  <a:pt x="4132" y="11049"/>
                </a:cubicBezTo>
                <a:cubicBezTo>
                  <a:pt x="4608" y="9763"/>
                  <a:pt x="5168" y="8477"/>
                  <a:pt x="5478" y="7120"/>
                </a:cubicBezTo>
                <a:cubicBezTo>
                  <a:pt x="5620" y="6525"/>
                  <a:pt x="5692" y="5929"/>
                  <a:pt x="5704" y="5358"/>
                </a:cubicBezTo>
                <a:lnTo>
                  <a:pt x="5704" y="5358"/>
                </a:lnTo>
                <a:cubicBezTo>
                  <a:pt x="4454" y="6763"/>
                  <a:pt x="3453" y="8287"/>
                  <a:pt x="2668" y="9858"/>
                </a:cubicBezTo>
                <a:cubicBezTo>
                  <a:pt x="2596" y="10061"/>
                  <a:pt x="2525" y="10263"/>
                  <a:pt x="2441" y="10454"/>
                </a:cubicBezTo>
                <a:cubicBezTo>
                  <a:pt x="1834" y="12144"/>
                  <a:pt x="1906" y="13954"/>
                  <a:pt x="1251" y="15633"/>
                </a:cubicBezTo>
                <a:cubicBezTo>
                  <a:pt x="1072" y="16109"/>
                  <a:pt x="798" y="16574"/>
                  <a:pt x="441" y="17002"/>
                </a:cubicBezTo>
                <a:cubicBezTo>
                  <a:pt x="203" y="18419"/>
                  <a:pt x="60" y="19860"/>
                  <a:pt x="1" y="21336"/>
                </a:cubicBezTo>
                <a:cubicBezTo>
                  <a:pt x="712" y="21172"/>
                  <a:pt x="1478" y="21108"/>
                  <a:pt x="2233" y="21108"/>
                </a:cubicBezTo>
                <a:cubicBezTo>
                  <a:pt x="3121" y="21108"/>
                  <a:pt x="3993" y="21196"/>
                  <a:pt x="4739" y="21312"/>
                </a:cubicBezTo>
                <a:cubicBezTo>
                  <a:pt x="7668" y="21741"/>
                  <a:pt x="10442" y="23158"/>
                  <a:pt x="11835" y="25884"/>
                </a:cubicBezTo>
                <a:cubicBezTo>
                  <a:pt x="12383" y="26956"/>
                  <a:pt x="12740" y="28123"/>
                  <a:pt x="13157" y="29254"/>
                </a:cubicBezTo>
                <a:cubicBezTo>
                  <a:pt x="13800" y="30968"/>
                  <a:pt x="15062" y="32337"/>
                  <a:pt x="15681" y="34076"/>
                </a:cubicBezTo>
                <a:cubicBezTo>
                  <a:pt x="16827" y="37384"/>
                  <a:pt x="14160" y="43051"/>
                  <a:pt x="10320" y="43051"/>
                </a:cubicBezTo>
                <a:cubicBezTo>
                  <a:pt x="9890" y="43051"/>
                  <a:pt x="9446" y="42980"/>
                  <a:pt x="8990" y="42827"/>
                </a:cubicBezTo>
                <a:cubicBezTo>
                  <a:pt x="7799" y="42434"/>
                  <a:pt x="6894" y="41398"/>
                  <a:pt x="5739" y="40922"/>
                </a:cubicBezTo>
                <a:cubicBezTo>
                  <a:pt x="5241" y="40713"/>
                  <a:pt x="4742" y="40630"/>
                  <a:pt x="4244" y="40630"/>
                </a:cubicBezTo>
                <a:cubicBezTo>
                  <a:pt x="3268" y="40630"/>
                  <a:pt x="2296" y="40948"/>
                  <a:pt x="1334" y="41255"/>
                </a:cubicBezTo>
                <a:cubicBezTo>
                  <a:pt x="1370" y="41684"/>
                  <a:pt x="1406" y="42112"/>
                  <a:pt x="1429" y="42541"/>
                </a:cubicBezTo>
                <a:cubicBezTo>
                  <a:pt x="2409" y="42244"/>
                  <a:pt x="3383" y="41971"/>
                  <a:pt x="4356" y="41971"/>
                </a:cubicBezTo>
                <a:cubicBezTo>
                  <a:pt x="4944" y="41971"/>
                  <a:pt x="5532" y="42071"/>
                  <a:pt x="6120" y="42327"/>
                </a:cubicBezTo>
                <a:cubicBezTo>
                  <a:pt x="7490" y="42898"/>
                  <a:pt x="8549" y="44089"/>
                  <a:pt x="9954" y="44565"/>
                </a:cubicBezTo>
                <a:cubicBezTo>
                  <a:pt x="10488" y="44745"/>
                  <a:pt x="11009" y="44828"/>
                  <a:pt x="11513" y="44828"/>
                </a:cubicBezTo>
                <a:cubicBezTo>
                  <a:pt x="16022" y="44828"/>
                  <a:pt x="19162" y="38167"/>
                  <a:pt x="17812" y="34290"/>
                </a:cubicBezTo>
                <a:cubicBezTo>
                  <a:pt x="17360" y="32992"/>
                  <a:pt x="16598" y="31885"/>
                  <a:pt x="15919" y="30730"/>
                </a:cubicBezTo>
                <a:lnTo>
                  <a:pt x="15919" y="30730"/>
                </a:lnTo>
                <a:cubicBezTo>
                  <a:pt x="17003" y="31325"/>
                  <a:pt x="18181" y="31766"/>
                  <a:pt x="19182" y="32528"/>
                </a:cubicBezTo>
                <a:cubicBezTo>
                  <a:pt x="20110" y="33242"/>
                  <a:pt x="21003" y="34016"/>
                  <a:pt x="22015" y="34612"/>
                </a:cubicBezTo>
                <a:cubicBezTo>
                  <a:pt x="23247" y="35333"/>
                  <a:pt x="24584" y="35647"/>
                  <a:pt x="25932" y="35647"/>
                </a:cubicBezTo>
                <a:cubicBezTo>
                  <a:pt x="27386" y="35647"/>
                  <a:pt x="28854" y="35283"/>
                  <a:pt x="30219" y="34671"/>
                </a:cubicBezTo>
                <a:cubicBezTo>
                  <a:pt x="31124" y="34266"/>
                  <a:pt x="32195" y="33707"/>
                  <a:pt x="33124" y="33004"/>
                </a:cubicBezTo>
                <a:lnTo>
                  <a:pt x="33124" y="33004"/>
                </a:lnTo>
                <a:cubicBezTo>
                  <a:pt x="32648" y="34683"/>
                  <a:pt x="32457" y="36457"/>
                  <a:pt x="33088" y="37921"/>
                </a:cubicBezTo>
                <a:cubicBezTo>
                  <a:pt x="33481" y="38814"/>
                  <a:pt x="34148" y="39541"/>
                  <a:pt x="34731" y="40315"/>
                </a:cubicBezTo>
                <a:cubicBezTo>
                  <a:pt x="35862" y="41815"/>
                  <a:pt x="35446" y="43815"/>
                  <a:pt x="35862" y="45506"/>
                </a:cubicBezTo>
                <a:cubicBezTo>
                  <a:pt x="36517" y="45578"/>
                  <a:pt x="37179" y="45610"/>
                  <a:pt x="37837" y="45610"/>
                </a:cubicBezTo>
                <a:cubicBezTo>
                  <a:pt x="38041" y="45610"/>
                  <a:pt x="38244" y="45607"/>
                  <a:pt x="38446" y="45601"/>
                </a:cubicBezTo>
                <a:lnTo>
                  <a:pt x="38363" y="45506"/>
                </a:lnTo>
                <a:cubicBezTo>
                  <a:pt x="36708" y="43886"/>
                  <a:pt x="37910" y="41339"/>
                  <a:pt x="36577" y="39565"/>
                </a:cubicBezTo>
                <a:cubicBezTo>
                  <a:pt x="36065" y="38910"/>
                  <a:pt x="35505" y="38291"/>
                  <a:pt x="35172" y="37529"/>
                </a:cubicBezTo>
                <a:cubicBezTo>
                  <a:pt x="34267" y="35433"/>
                  <a:pt x="35338" y="32528"/>
                  <a:pt x="36291" y="30611"/>
                </a:cubicBezTo>
                <a:cubicBezTo>
                  <a:pt x="37601" y="27932"/>
                  <a:pt x="39815" y="25718"/>
                  <a:pt x="42851" y="25218"/>
                </a:cubicBezTo>
                <a:cubicBezTo>
                  <a:pt x="44066" y="25027"/>
                  <a:pt x="45280" y="25039"/>
                  <a:pt x="46506" y="25003"/>
                </a:cubicBezTo>
                <a:cubicBezTo>
                  <a:pt x="48352" y="24920"/>
                  <a:pt x="50043" y="24122"/>
                  <a:pt x="51900" y="24075"/>
                </a:cubicBezTo>
                <a:cubicBezTo>
                  <a:pt x="51930" y="24074"/>
                  <a:pt x="51961" y="24074"/>
                  <a:pt x="51991" y="24074"/>
                </a:cubicBezTo>
                <a:cubicBezTo>
                  <a:pt x="55898" y="24074"/>
                  <a:pt x="61046" y="29355"/>
                  <a:pt x="58234" y="33183"/>
                </a:cubicBezTo>
                <a:cubicBezTo>
                  <a:pt x="57472" y="34207"/>
                  <a:pt x="56222" y="34742"/>
                  <a:pt x="55389" y="35719"/>
                </a:cubicBezTo>
                <a:cubicBezTo>
                  <a:pt x="53853" y="37505"/>
                  <a:pt x="55877" y="44768"/>
                  <a:pt x="55496" y="46875"/>
                </a:cubicBezTo>
                <a:cubicBezTo>
                  <a:pt x="55460" y="47030"/>
                  <a:pt x="55436" y="47173"/>
                  <a:pt x="55389" y="47327"/>
                </a:cubicBezTo>
                <a:cubicBezTo>
                  <a:pt x="55877" y="47244"/>
                  <a:pt x="56353" y="47184"/>
                  <a:pt x="56841" y="47125"/>
                </a:cubicBezTo>
                <a:cubicBezTo>
                  <a:pt x="57020" y="44863"/>
                  <a:pt x="55258" y="37588"/>
                  <a:pt x="56841" y="35755"/>
                </a:cubicBezTo>
                <a:cubicBezTo>
                  <a:pt x="57817" y="34623"/>
                  <a:pt x="59282" y="33992"/>
                  <a:pt x="60175" y="32778"/>
                </a:cubicBezTo>
                <a:cubicBezTo>
                  <a:pt x="60746" y="32028"/>
                  <a:pt x="61020" y="31206"/>
                  <a:pt x="61115" y="30385"/>
                </a:cubicBezTo>
                <a:cubicBezTo>
                  <a:pt x="61139" y="30444"/>
                  <a:pt x="61187" y="30504"/>
                  <a:pt x="61223" y="30575"/>
                </a:cubicBezTo>
                <a:cubicBezTo>
                  <a:pt x="61639" y="31456"/>
                  <a:pt x="61996" y="32385"/>
                  <a:pt x="62508" y="33218"/>
                </a:cubicBezTo>
                <a:cubicBezTo>
                  <a:pt x="63818" y="35314"/>
                  <a:pt x="66140" y="36278"/>
                  <a:pt x="68545" y="36433"/>
                </a:cubicBezTo>
                <a:cubicBezTo>
                  <a:pt x="68862" y="36453"/>
                  <a:pt x="69205" y="36466"/>
                  <a:pt x="69560" y="36466"/>
                </a:cubicBezTo>
                <a:cubicBezTo>
                  <a:pt x="70271" y="36466"/>
                  <a:pt x="71033" y="36413"/>
                  <a:pt x="71748" y="36255"/>
                </a:cubicBezTo>
                <a:lnTo>
                  <a:pt x="71748" y="36255"/>
                </a:lnTo>
                <a:cubicBezTo>
                  <a:pt x="71724" y="36290"/>
                  <a:pt x="71712" y="36326"/>
                  <a:pt x="71712" y="36374"/>
                </a:cubicBezTo>
                <a:cubicBezTo>
                  <a:pt x="71236" y="38433"/>
                  <a:pt x="71843" y="40934"/>
                  <a:pt x="70259" y="42624"/>
                </a:cubicBezTo>
                <a:cubicBezTo>
                  <a:pt x="69390" y="43529"/>
                  <a:pt x="68128" y="44017"/>
                  <a:pt x="67330" y="44982"/>
                </a:cubicBezTo>
                <a:cubicBezTo>
                  <a:pt x="67295" y="45053"/>
                  <a:pt x="67247" y="45113"/>
                  <a:pt x="67200" y="45184"/>
                </a:cubicBezTo>
                <a:cubicBezTo>
                  <a:pt x="67319" y="45268"/>
                  <a:pt x="67438" y="45375"/>
                  <a:pt x="67557" y="45470"/>
                </a:cubicBezTo>
                <a:lnTo>
                  <a:pt x="68319" y="46041"/>
                </a:lnTo>
                <a:cubicBezTo>
                  <a:pt x="68438" y="45601"/>
                  <a:pt x="68640" y="45149"/>
                  <a:pt x="68985" y="44732"/>
                </a:cubicBezTo>
                <a:cubicBezTo>
                  <a:pt x="69664" y="43898"/>
                  <a:pt x="70724" y="43494"/>
                  <a:pt x="71474" y="42732"/>
                </a:cubicBezTo>
                <a:cubicBezTo>
                  <a:pt x="72831" y="41303"/>
                  <a:pt x="72307" y="39172"/>
                  <a:pt x="72724" y="37409"/>
                </a:cubicBezTo>
                <a:cubicBezTo>
                  <a:pt x="73153" y="35564"/>
                  <a:pt x="74808" y="34135"/>
                  <a:pt x="76736" y="34111"/>
                </a:cubicBezTo>
                <a:cubicBezTo>
                  <a:pt x="76751" y="34111"/>
                  <a:pt x="76765" y="34111"/>
                  <a:pt x="76780" y="34111"/>
                </a:cubicBezTo>
                <a:cubicBezTo>
                  <a:pt x="77942" y="34111"/>
                  <a:pt x="79037" y="34577"/>
                  <a:pt x="80177" y="34707"/>
                </a:cubicBezTo>
                <a:cubicBezTo>
                  <a:pt x="80329" y="34725"/>
                  <a:pt x="80479" y="34733"/>
                  <a:pt x="80626" y="34733"/>
                </a:cubicBezTo>
                <a:cubicBezTo>
                  <a:pt x="81552" y="34733"/>
                  <a:pt x="82398" y="34421"/>
                  <a:pt x="83332" y="34350"/>
                </a:cubicBezTo>
                <a:cubicBezTo>
                  <a:pt x="83493" y="34335"/>
                  <a:pt x="83655" y="34327"/>
                  <a:pt x="83817" y="34327"/>
                </a:cubicBezTo>
                <a:cubicBezTo>
                  <a:pt x="84065" y="34327"/>
                  <a:pt x="84314" y="34347"/>
                  <a:pt x="84559" y="34397"/>
                </a:cubicBezTo>
                <a:cubicBezTo>
                  <a:pt x="85166" y="34492"/>
                  <a:pt x="85726" y="34731"/>
                  <a:pt x="86142" y="35183"/>
                </a:cubicBezTo>
                <a:cubicBezTo>
                  <a:pt x="87476" y="36612"/>
                  <a:pt x="86357" y="38707"/>
                  <a:pt x="87416" y="40231"/>
                </a:cubicBezTo>
                <a:cubicBezTo>
                  <a:pt x="87797" y="40791"/>
                  <a:pt x="88262" y="41339"/>
                  <a:pt x="88512" y="41981"/>
                </a:cubicBezTo>
                <a:cubicBezTo>
                  <a:pt x="89202" y="43779"/>
                  <a:pt x="88190" y="46161"/>
                  <a:pt x="87321" y="47744"/>
                </a:cubicBezTo>
                <a:cubicBezTo>
                  <a:pt x="86797" y="48697"/>
                  <a:pt x="86130" y="49590"/>
                  <a:pt x="85333" y="50292"/>
                </a:cubicBezTo>
                <a:cubicBezTo>
                  <a:pt x="86166" y="50256"/>
                  <a:pt x="86976" y="50209"/>
                  <a:pt x="87797" y="50149"/>
                </a:cubicBezTo>
                <a:cubicBezTo>
                  <a:pt x="88202" y="49649"/>
                  <a:pt x="88559" y="49101"/>
                  <a:pt x="88869" y="48518"/>
                </a:cubicBezTo>
                <a:cubicBezTo>
                  <a:pt x="89655" y="47089"/>
                  <a:pt x="90548" y="45077"/>
                  <a:pt x="90536" y="43267"/>
                </a:cubicBezTo>
                <a:lnTo>
                  <a:pt x="90536" y="43267"/>
                </a:lnTo>
                <a:cubicBezTo>
                  <a:pt x="91726" y="44220"/>
                  <a:pt x="93131" y="44839"/>
                  <a:pt x="94393" y="44875"/>
                </a:cubicBezTo>
                <a:cubicBezTo>
                  <a:pt x="94438" y="44876"/>
                  <a:pt x="94483" y="44876"/>
                  <a:pt x="94527" y="44876"/>
                </a:cubicBezTo>
                <a:cubicBezTo>
                  <a:pt x="96310" y="44876"/>
                  <a:pt x="97974" y="44196"/>
                  <a:pt x="99751" y="44196"/>
                </a:cubicBezTo>
                <a:cubicBezTo>
                  <a:pt x="100399" y="44196"/>
                  <a:pt x="101050" y="44220"/>
                  <a:pt x="101699" y="44220"/>
                </a:cubicBezTo>
                <a:cubicBezTo>
                  <a:pt x="102255" y="44220"/>
                  <a:pt x="102809" y="44202"/>
                  <a:pt x="103359" y="44136"/>
                </a:cubicBezTo>
                <a:cubicBezTo>
                  <a:pt x="105954" y="43839"/>
                  <a:pt x="108002" y="42255"/>
                  <a:pt x="109419" y="40172"/>
                </a:cubicBezTo>
                <a:cubicBezTo>
                  <a:pt x="109443" y="40541"/>
                  <a:pt x="109514" y="40898"/>
                  <a:pt x="109681" y="41279"/>
                </a:cubicBezTo>
                <a:cubicBezTo>
                  <a:pt x="110002" y="42041"/>
                  <a:pt x="110610" y="42612"/>
                  <a:pt x="111348" y="43029"/>
                </a:cubicBezTo>
                <a:cubicBezTo>
                  <a:pt x="111824" y="43291"/>
                  <a:pt x="112360" y="43505"/>
                  <a:pt x="112896" y="43636"/>
                </a:cubicBezTo>
                <a:cubicBezTo>
                  <a:pt x="114313" y="44006"/>
                  <a:pt x="115753" y="43946"/>
                  <a:pt x="117087" y="44613"/>
                </a:cubicBezTo>
                <a:cubicBezTo>
                  <a:pt x="118504" y="45315"/>
                  <a:pt x="119694" y="46434"/>
                  <a:pt x="121194" y="46934"/>
                </a:cubicBezTo>
                <a:cubicBezTo>
                  <a:pt x="121774" y="47135"/>
                  <a:pt x="122369" y="47230"/>
                  <a:pt x="122959" y="47230"/>
                </a:cubicBezTo>
                <a:cubicBezTo>
                  <a:pt x="124890" y="47230"/>
                  <a:pt x="126762" y="46213"/>
                  <a:pt x="127838" y="44553"/>
                </a:cubicBezTo>
                <a:cubicBezTo>
                  <a:pt x="129160" y="42505"/>
                  <a:pt x="129469" y="39553"/>
                  <a:pt x="131850" y="38338"/>
                </a:cubicBezTo>
                <a:cubicBezTo>
                  <a:pt x="133148" y="37683"/>
                  <a:pt x="134696" y="37648"/>
                  <a:pt x="135946" y="36898"/>
                </a:cubicBezTo>
                <a:cubicBezTo>
                  <a:pt x="137851" y="35731"/>
                  <a:pt x="138447" y="33742"/>
                  <a:pt x="138196" y="31671"/>
                </a:cubicBezTo>
                <a:lnTo>
                  <a:pt x="138196" y="31671"/>
                </a:lnTo>
                <a:cubicBezTo>
                  <a:pt x="138435" y="31837"/>
                  <a:pt x="138685" y="31992"/>
                  <a:pt x="138923" y="32159"/>
                </a:cubicBezTo>
                <a:cubicBezTo>
                  <a:pt x="141042" y="33635"/>
                  <a:pt x="140637" y="36898"/>
                  <a:pt x="143066" y="38100"/>
                </a:cubicBezTo>
                <a:cubicBezTo>
                  <a:pt x="143185" y="38160"/>
                  <a:pt x="143316" y="38219"/>
                  <a:pt x="143447" y="38267"/>
                </a:cubicBezTo>
                <a:cubicBezTo>
                  <a:pt x="142447" y="39493"/>
                  <a:pt x="141828" y="40969"/>
                  <a:pt x="140744" y="42136"/>
                </a:cubicBezTo>
                <a:cubicBezTo>
                  <a:pt x="139923" y="43005"/>
                  <a:pt x="139042" y="43839"/>
                  <a:pt x="138327" y="44827"/>
                </a:cubicBezTo>
                <a:cubicBezTo>
                  <a:pt x="136601" y="47173"/>
                  <a:pt x="136470" y="50090"/>
                  <a:pt x="137244" y="52757"/>
                </a:cubicBezTo>
                <a:cubicBezTo>
                  <a:pt x="137768" y="52518"/>
                  <a:pt x="138304" y="52268"/>
                  <a:pt x="138839" y="52018"/>
                </a:cubicBezTo>
                <a:cubicBezTo>
                  <a:pt x="138244" y="49792"/>
                  <a:pt x="138387" y="47387"/>
                  <a:pt x="139816" y="45434"/>
                </a:cubicBezTo>
                <a:cubicBezTo>
                  <a:pt x="140423" y="44601"/>
                  <a:pt x="141173" y="43886"/>
                  <a:pt x="141876" y="43148"/>
                </a:cubicBezTo>
                <a:cubicBezTo>
                  <a:pt x="142923" y="41993"/>
                  <a:pt x="143495" y="40529"/>
                  <a:pt x="144578" y="39398"/>
                </a:cubicBezTo>
                <a:cubicBezTo>
                  <a:pt x="145578" y="38367"/>
                  <a:pt x="147326" y="37787"/>
                  <a:pt x="149023" y="37787"/>
                </a:cubicBezTo>
                <a:cubicBezTo>
                  <a:pt x="151226" y="37787"/>
                  <a:pt x="153344" y="38765"/>
                  <a:pt x="153627" y="41005"/>
                </a:cubicBezTo>
                <a:cubicBezTo>
                  <a:pt x="153758" y="42053"/>
                  <a:pt x="153329" y="43113"/>
                  <a:pt x="153389" y="44172"/>
                </a:cubicBezTo>
                <a:cubicBezTo>
                  <a:pt x="153496" y="46125"/>
                  <a:pt x="155389" y="47161"/>
                  <a:pt x="156365" y="48637"/>
                </a:cubicBezTo>
                <a:cubicBezTo>
                  <a:pt x="157413" y="50185"/>
                  <a:pt x="157306" y="52376"/>
                  <a:pt x="156008" y="53804"/>
                </a:cubicBezTo>
                <a:cubicBezTo>
                  <a:pt x="155222" y="54674"/>
                  <a:pt x="154115" y="55174"/>
                  <a:pt x="153246" y="55947"/>
                </a:cubicBezTo>
                <a:cubicBezTo>
                  <a:pt x="152413" y="56662"/>
                  <a:pt x="152020" y="57650"/>
                  <a:pt x="151353" y="58519"/>
                </a:cubicBezTo>
                <a:cubicBezTo>
                  <a:pt x="151103" y="58841"/>
                  <a:pt x="150805" y="59138"/>
                  <a:pt x="150484" y="59400"/>
                </a:cubicBezTo>
                <a:cubicBezTo>
                  <a:pt x="149996" y="59769"/>
                  <a:pt x="149436" y="60031"/>
                  <a:pt x="148841" y="60031"/>
                </a:cubicBezTo>
                <a:cubicBezTo>
                  <a:pt x="148823" y="60032"/>
                  <a:pt x="148805" y="60032"/>
                  <a:pt x="148787" y="60032"/>
                </a:cubicBezTo>
                <a:cubicBezTo>
                  <a:pt x="147722" y="60032"/>
                  <a:pt x="147019" y="59342"/>
                  <a:pt x="146293" y="58686"/>
                </a:cubicBezTo>
                <a:cubicBezTo>
                  <a:pt x="145936" y="59055"/>
                  <a:pt x="145578" y="59424"/>
                  <a:pt x="145233" y="59817"/>
                </a:cubicBezTo>
                <a:cubicBezTo>
                  <a:pt x="146407" y="60670"/>
                  <a:pt x="147309" y="61984"/>
                  <a:pt x="148914" y="61984"/>
                </a:cubicBezTo>
                <a:cubicBezTo>
                  <a:pt x="148921" y="61984"/>
                  <a:pt x="148929" y="61984"/>
                  <a:pt x="148936" y="61984"/>
                </a:cubicBezTo>
                <a:cubicBezTo>
                  <a:pt x="149650" y="61972"/>
                  <a:pt x="150305" y="61674"/>
                  <a:pt x="150889" y="61222"/>
                </a:cubicBezTo>
                <a:cubicBezTo>
                  <a:pt x="151281" y="60924"/>
                  <a:pt x="151615" y="60567"/>
                  <a:pt x="151912" y="60198"/>
                </a:cubicBezTo>
                <a:cubicBezTo>
                  <a:pt x="152698" y="59186"/>
                  <a:pt x="153151" y="58031"/>
                  <a:pt x="154139" y="57174"/>
                </a:cubicBezTo>
                <a:cubicBezTo>
                  <a:pt x="155175" y="56281"/>
                  <a:pt x="156461" y="55709"/>
                  <a:pt x="157389" y="54662"/>
                </a:cubicBezTo>
                <a:cubicBezTo>
                  <a:pt x="158913" y="52983"/>
                  <a:pt x="159032" y="50411"/>
                  <a:pt x="157806" y="48589"/>
                </a:cubicBezTo>
                <a:cubicBezTo>
                  <a:pt x="156651" y="46863"/>
                  <a:pt x="154449" y="45649"/>
                  <a:pt x="154306" y="43339"/>
                </a:cubicBezTo>
                <a:cubicBezTo>
                  <a:pt x="154234" y="42089"/>
                  <a:pt x="154758" y="40838"/>
                  <a:pt x="154591" y="39600"/>
                </a:cubicBezTo>
                <a:cubicBezTo>
                  <a:pt x="154306" y="37445"/>
                  <a:pt x="152579" y="36278"/>
                  <a:pt x="150543" y="35921"/>
                </a:cubicBezTo>
                <a:cubicBezTo>
                  <a:pt x="150722" y="35862"/>
                  <a:pt x="150900" y="35802"/>
                  <a:pt x="151091" y="35743"/>
                </a:cubicBezTo>
                <a:cubicBezTo>
                  <a:pt x="152663" y="35362"/>
                  <a:pt x="154329" y="35421"/>
                  <a:pt x="155842" y="34826"/>
                </a:cubicBezTo>
                <a:cubicBezTo>
                  <a:pt x="156377" y="34612"/>
                  <a:pt x="156865" y="34314"/>
                  <a:pt x="157306" y="33957"/>
                </a:cubicBezTo>
                <a:cubicBezTo>
                  <a:pt x="157401" y="34159"/>
                  <a:pt x="157520" y="34350"/>
                  <a:pt x="157663" y="34528"/>
                </a:cubicBezTo>
                <a:cubicBezTo>
                  <a:pt x="157961" y="34909"/>
                  <a:pt x="158318" y="35254"/>
                  <a:pt x="158687" y="35552"/>
                </a:cubicBezTo>
                <a:cubicBezTo>
                  <a:pt x="159687" y="36338"/>
                  <a:pt x="160842" y="36802"/>
                  <a:pt x="161688" y="37790"/>
                </a:cubicBezTo>
                <a:cubicBezTo>
                  <a:pt x="162580" y="38826"/>
                  <a:pt x="163164" y="40124"/>
                  <a:pt x="164188" y="41065"/>
                </a:cubicBezTo>
                <a:cubicBezTo>
                  <a:pt x="165116" y="41903"/>
                  <a:pt x="166316" y="42324"/>
                  <a:pt x="167515" y="42324"/>
                </a:cubicBezTo>
                <a:cubicBezTo>
                  <a:pt x="168070" y="42324"/>
                  <a:pt x="168625" y="42234"/>
                  <a:pt x="169153" y="42053"/>
                </a:cubicBezTo>
                <a:cubicBezTo>
                  <a:pt x="169308" y="42220"/>
                  <a:pt x="169462" y="42410"/>
                  <a:pt x="169581" y="42612"/>
                </a:cubicBezTo>
                <a:cubicBezTo>
                  <a:pt x="169927" y="43148"/>
                  <a:pt x="170141" y="43744"/>
                  <a:pt x="170355" y="44339"/>
                </a:cubicBezTo>
                <a:cubicBezTo>
                  <a:pt x="170701" y="45268"/>
                  <a:pt x="171034" y="46256"/>
                  <a:pt x="170962" y="47268"/>
                </a:cubicBezTo>
                <a:cubicBezTo>
                  <a:pt x="170962" y="47315"/>
                  <a:pt x="170951" y="47375"/>
                  <a:pt x="170951" y="47411"/>
                </a:cubicBezTo>
                <a:cubicBezTo>
                  <a:pt x="170573" y="47303"/>
                  <a:pt x="170183" y="47239"/>
                  <a:pt x="169802" y="47239"/>
                </a:cubicBezTo>
                <a:cubicBezTo>
                  <a:pt x="169342" y="47239"/>
                  <a:pt x="168895" y="47332"/>
                  <a:pt x="168498" y="47554"/>
                </a:cubicBezTo>
                <a:cubicBezTo>
                  <a:pt x="168057" y="47792"/>
                  <a:pt x="167736" y="48161"/>
                  <a:pt x="167403" y="48518"/>
                </a:cubicBezTo>
                <a:cubicBezTo>
                  <a:pt x="166498" y="49542"/>
                  <a:pt x="165581" y="50554"/>
                  <a:pt x="164664" y="51578"/>
                </a:cubicBezTo>
                <a:cubicBezTo>
                  <a:pt x="163640" y="52733"/>
                  <a:pt x="162557" y="53923"/>
                  <a:pt x="161140" y="54519"/>
                </a:cubicBezTo>
                <a:cubicBezTo>
                  <a:pt x="160485" y="54793"/>
                  <a:pt x="159640" y="55066"/>
                  <a:pt x="159544" y="55781"/>
                </a:cubicBezTo>
                <a:cubicBezTo>
                  <a:pt x="159460" y="56427"/>
                  <a:pt x="160168" y="56923"/>
                  <a:pt x="160828" y="56923"/>
                </a:cubicBezTo>
                <a:cubicBezTo>
                  <a:pt x="160910" y="56923"/>
                  <a:pt x="160990" y="56916"/>
                  <a:pt x="161068" y="56900"/>
                </a:cubicBezTo>
                <a:cubicBezTo>
                  <a:pt x="161783" y="56745"/>
                  <a:pt x="162319" y="56150"/>
                  <a:pt x="162807" y="55602"/>
                </a:cubicBezTo>
                <a:cubicBezTo>
                  <a:pt x="163997" y="54245"/>
                  <a:pt x="165176" y="52888"/>
                  <a:pt x="166367" y="51542"/>
                </a:cubicBezTo>
                <a:cubicBezTo>
                  <a:pt x="167010" y="50804"/>
                  <a:pt x="167688" y="50030"/>
                  <a:pt x="168581" y="49661"/>
                </a:cubicBezTo>
                <a:cubicBezTo>
                  <a:pt x="169094" y="49448"/>
                  <a:pt x="169639" y="49366"/>
                  <a:pt x="170187" y="49366"/>
                </a:cubicBezTo>
                <a:cubicBezTo>
                  <a:pt x="170466" y="49366"/>
                  <a:pt x="170745" y="49387"/>
                  <a:pt x="171022" y="49423"/>
                </a:cubicBezTo>
                <a:cubicBezTo>
                  <a:pt x="171201" y="49459"/>
                  <a:pt x="171367" y="49470"/>
                  <a:pt x="171546" y="49482"/>
                </a:cubicBezTo>
                <a:cubicBezTo>
                  <a:pt x="171117" y="51078"/>
                  <a:pt x="171260" y="52804"/>
                  <a:pt x="172260" y="54102"/>
                </a:cubicBezTo>
                <a:cubicBezTo>
                  <a:pt x="173582" y="55793"/>
                  <a:pt x="176118" y="56555"/>
                  <a:pt x="176725" y="58626"/>
                </a:cubicBezTo>
                <a:cubicBezTo>
                  <a:pt x="176844" y="59007"/>
                  <a:pt x="176868" y="59424"/>
                  <a:pt x="176916" y="59841"/>
                </a:cubicBezTo>
                <a:cubicBezTo>
                  <a:pt x="177880" y="59496"/>
                  <a:pt x="178868" y="59174"/>
                  <a:pt x="179833" y="58864"/>
                </a:cubicBezTo>
                <a:cubicBezTo>
                  <a:pt x="179761" y="58662"/>
                  <a:pt x="179666" y="58483"/>
                  <a:pt x="179571" y="58305"/>
                </a:cubicBezTo>
                <a:cubicBezTo>
                  <a:pt x="179035" y="57519"/>
                  <a:pt x="178118" y="57079"/>
                  <a:pt x="177344" y="56519"/>
                </a:cubicBezTo>
                <a:cubicBezTo>
                  <a:pt x="176035" y="55614"/>
                  <a:pt x="174951" y="54340"/>
                  <a:pt x="174511" y="52804"/>
                </a:cubicBezTo>
                <a:cubicBezTo>
                  <a:pt x="174058" y="51268"/>
                  <a:pt x="174344" y="49494"/>
                  <a:pt x="175415" y="48327"/>
                </a:cubicBezTo>
                <a:cubicBezTo>
                  <a:pt x="175963" y="47708"/>
                  <a:pt x="176713" y="47292"/>
                  <a:pt x="177428" y="46875"/>
                </a:cubicBezTo>
                <a:cubicBezTo>
                  <a:pt x="179237" y="45839"/>
                  <a:pt x="181035" y="44791"/>
                  <a:pt x="182857" y="43767"/>
                </a:cubicBezTo>
                <a:cubicBezTo>
                  <a:pt x="183821" y="43220"/>
                  <a:pt x="184845" y="42589"/>
                  <a:pt x="185369" y="41612"/>
                </a:cubicBezTo>
                <a:cubicBezTo>
                  <a:pt x="186475" y="42677"/>
                  <a:pt x="187995" y="43293"/>
                  <a:pt x="189542" y="43293"/>
                </a:cubicBezTo>
                <a:cubicBezTo>
                  <a:pt x="189794" y="43293"/>
                  <a:pt x="190047" y="43277"/>
                  <a:pt x="190298" y="43244"/>
                </a:cubicBezTo>
                <a:cubicBezTo>
                  <a:pt x="192209" y="42997"/>
                  <a:pt x="194133" y="41936"/>
                  <a:pt x="196061" y="41936"/>
                </a:cubicBezTo>
                <a:cubicBezTo>
                  <a:pt x="196644" y="41936"/>
                  <a:pt x="197228" y="42033"/>
                  <a:pt x="197811" y="42279"/>
                </a:cubicBezTo>
                <a:cubicBezTo>
                  <a:pt x="199180" y="42863"/>
                  <a:pt x="200240" y="44053"/>
                  <a:pt x="201633" y="44529"/>
                </a:cubicBezTo>
                <a:cubicBezTo>
                  <a:pt x="202166" y="44708"/>
                  <a:pt x="202686" y="44790"/>
                  <a:pt x="203189" y="44790"/>
                </a:cubicBezTo>
                <a:cubicBezTo>
                  <a:pt x="205572" y="44790"/>
                  <a:pt x="207567" y="42933"/>
                  <a:pt x="208717" y="40612"/>
                </a:cubicBezTo>
                <a:cubicBezTo>
                  <a:pt x="209289" y="41184"/>
                  <a:pt x="209705" y="41898"/>
                  <a:pt x="209932" y="42648"/>
                </a:cubicBezTo>
                <a:cubicBezTo>
                  <a:pt x="210408" y="44315"/>
                  <a:pt x="210134" y="46089"/>
                  <a:pt x="209836" y="47792"/>
                </a:cubicBezTo>
                <a:cubicBezTo>
                  <a:pt x="209539" y="49482"/>
                  <a:pt x="209229" y="51245"/>
                  <a:pt x="209634" y="52923"/>
                </a:cubicBezTo>
                <a:cubicBezTo>
                  <a:pt x="209705" y="53209"/>
                  <a:pt x="209789" y="53507"/>
                  <a:pt x="209932" y="53757"/>
                </a:cubicBezTo>
                <a:cubicBezTo>
                  <a:pt x="210765" y="53709"/>
                  <a:pt x="211610" y="53661"/>
                  <a:pt x="212456" y="53626"/>
                </a:cubicBezTo>
                <a:cubicBezTo>
                  <a:pt x="211551" y="52578"/>
                  <a:pt x="211087" y="51137"/>
                  <a:pt x="211301" y="49756"/>
                </a:cubicBezTo>
                <a:cubicBezTo>
                  <a:pt x="211515" y="48292"/>
                  <a:pt x="212408" y="46994"/>
                  <a:pt x="212611" y="45530"/>
                </a:cubicBezTo>
                <a:cubicBezTo>
                  <a:pt x="212789" y="44172"/>
                  <a:pt x="212325" y="42791"/>
                  <a:pt x="211539" y="41672"/>
                </a:cubicBezTo>
                <a:cubicBezTo>
                  <a:pt x="211075" y="41017"/>
                  <a:pt x="210503" y="40446"/>
                  <a:pt x="209896" y="39946"/>
                </a:cubicBezTo>
                <a:cubicBezTo>
                  <a:pt x="209694" y="39779"/>
                  <a:pt x="209467" y="39588"/>
                  <a:pt x="209229" y="39422"/>
                </a:cubicBezTo>
                <a:cubicBezTo>
                  <a:pt x="209872" y="37636"/>
                  <a:pt x="210015" y="35731"/>
                  <a:pt x="209491" y="34231"/>
                </a:cubicBezTo>
                <a:cubicBezTo>
                  <a:pt x="209051" y="32933"/>
                  <a:pt x="208289" y="31837"/>
                  <a:pt x="207610" y="30671"/>
                </a:cubicBezTo>
                <a:lnTo>
                  <a:pt x="207610" y="30671"/>
                </a:lnTo>
                <a:cubicBezTo>
                  <a:pt x="208693" y="31266"/>
                  <a:pt x="209872" y="31718"/>
                  <a:pt x="210860" y="32468"/>
                </a:cubicBezTo>
                <a:cubicBezTo>
                  <a:pt x="211801" y="33183"/>
                  <a:pt x="212694" y="33957"/>
                  <a:pt x="213706" y="34552"/>
                </a:cubicBezTo>
                <a:cubicBezTo>
                  <a:pt x="214935" y="35278"/>
                  <a:pt x="216269" y="35592"/>
                  <a:pt x="217614" y="35592"/>
                </a:cubicBezTo>
                <a:cubicBezTo>
                  <a:pt x="219071" y="35592"/>
                  <a:pt x="220542" y="35224"/>
                  <a:pt x="221909" y="34612"/>
                </a:cubicBezTo>
                <a:cubicBezTo>
                  <a:pt x="222814" y="34219"/>
                  <a:pt x="223886" y="33647"/>
                  <a:pt x="224814" y="32945"/>
                </a:cubicBezTo>
                <a:lnTo>
                  <a:pt x="224814" y="32945"/>
                </a:lnTo>
                <a:cubicBezTo>
                  <a:pt x="224338" y="34635"/>
                  <a:pt x="224136" y="36397"/>
                  <a:pt x="224779" y="37862"/>
                </a:cubicBezTo>
                <a:cubicBezTo>
                  <a:pt x="225172" y="38755"/>
                  <a:pt x="225838" y="39481"/>
                  <a:pt x="226422" y="40255"/>
                </a:cubicBezTo>
                <a:cubicBezTo>
                  <a:pt x="227470" y="41660"/>
                  <a:pt x="227172" y="43470"/>
                  <a:pt x="227470" y="45089"/>
                </a:cubicBezTo>
                <a:cubicBezTo>
                  <a:pt x="227594" y="44851"/>
                  <a:pt x="227799" y="44685"/>
                  <a:pt x="228141" y="44685"/>
                </a:cubicBezTo>
                <a:cubicBezTo>
                  <a:pt x="228192" y="44685"/>
                  <a:pt x="228246" y="44688"/>
                  <a:pt x="228303" y="44696"/>
                </a:cubicBezTo>
                <a:cubicBezTo>
                  <a:pt x="228720" y="44756"/>
                  <a:pt x="228898" y="45077"/>
                  <a:pt x="229077" y="45422"/>
                </a:cubicBezTo>
                <a:cubicBezTo>
                  <a:pt x="229315" y="45899"/>
                  <a:pt x="229648" y="46446"/>
                  <a:pt x="229720" y="46970"/>
                </a:cubicBezTo>
                <a:cubicBezTo>
                  <a:pt x="229756" y="47196"/>
                  <a:pt x="229708" y="47435"/>
                  <a:pt x="229672" y="47649"/>
                </a:cubicBezTo>
                <a:lnTo>
                  <a:pt x="229636" y="47923"/>
                </a:lnTo>
                <a:cubicBezTo>
                  <a:pt x="230006" y="48066"/>
                  <a:pt x="230387" y="48161"/>
                  <a:pt x="230791" y="48220"/>
                </a:cubicBezTo>
                <a:cubicBezTo>
                  <a:pt x="231053" y="48253"/>
                  <a:pt x="231321" y="48268"/>
                  <a:pt x="231586" y="48268"/>
                </a:cubicBezTo>
                <a:cubicBezTo>
                  <a:pt x="231899" y="48268"/>
                  <a:pt x="232209" y="48247"/>
                  <a:pt x="232506" y="48208"/>
                </a:cubicBezTo>
                <a:cubicBezTo>
                  <a:pt x="233888" y="48022"/>
                  <a:pt x="235139" y="47482"/>
                  <a:pt x="236519" y="47482"/>
                </a:cubicBezTo>
                <a:cubicBezTo>
                  <a:pt x="236637" y="47482"/>
                  <a:pt x="236756" y="47486"/>
                  <a:pt x="236875" y="47494"/>
                </a:cubicBezTo>
                <a:cubicBezTo>
                  <a:pt x="238397" y="47605"/>
                  <a:pt x="239866" y="48110"/>
                  <a:pt x="241390" y="48110"/>
                </a:cubicBezTo>
                <a:cubicBezTo>
                  <a:pt x="241500" y="48110"/>
                  <a:pt x="241610" y="48107"/>
                  <a:pt x="241721" y="48101"/>
                </a:cubicBezTo>
                <a:cubicBezTo>
                  <a:pt x="244412" y="47935"/>
                  <a:pt x="246627" y="45839"/>
                  <a:pt x="247115" y="43220"/>
                </a:cubicBezTo>
                <a:cubicBezTo>
                  <a:pt x="247567" y="40731"/>
                  <a:pt x="246722" y="37802"/>
                  <a:pt x="248520" y="35719"/>
                </a:cubicBezTo>
                <a:cubicBezTo>
                  <a:pt x="249484" y="34588"/>
                  <a:pt x="250961" y="33945"/>
                  <a:pt x="251854" y="32742"/>
                </a:cubicBezTo>
                <a:cubicBezTo>
                  <a:pt x="252413" y="31980"/>
                  <a:pt x="252699" y="31159"/>
                  <a:pt x="252794" y="30349"/>
                </a:cubicBezTo>
                <a:cubicBezTo>
                  <a:pt x="252818" y="30409"/>
                  <a:pt x="252866" y="30468"/>
                  <a:pt x="252889" y="30540"/>
                </a:cubicBezTo>
                <a:cubicBezTo>
                  <a:pt x="253306" y="31421"/>
                  <a:pt x="253663" y="32337"/>
                  <a:pt x="254187" y="33171"/>
                </a:cubicBezTo>
                <a:cubicBezTo>
                  <a:pt x="255497" y="35266"/>
                  <a:pt x="257819" y="36243"/>
                  <a:pt x="260212" y="36386"/>
                </a:cubicBezTo>
                <a:cubicBezTo>
                  <a:pt x="260529" y="36405"/>
                  <a:pt x="260872" y="36419"/>
                  <a:pt x="261227" y="36419"/>
                </a:cubicBezTo>
                <a:cubicBezTo>
                  <a:pt x="261938" y="36419"/>
                  <a:pt x="262700" y="36366"/>
                  <a:pt x="263415" y="36207"/>
                </a:cubicBezTo>
                <a:lnTo>
                  <a:pt x="263415" y="36207"/>
                </a:lnTo>
                <a:cubicBezTo>
                  <a:pt x="263403" y="36255"/>
                  <a:pt x="263391" y="36278"/>
                  <a:pt x="263391" y="36326"/>
                </a:cubicBezTo>
                <a:cubicBezTo>
                  <a:pt x="262914" y="38398"/>
                  <a:pt x="263522" y="40898"/>
                  <a:pt x="261926" y="42577"/>
                </a:cubicBezTo>
                <a:cubicBezTo>
                  <a:pt x="261069" y="43482"/>
                  <a:pt x="259795" y="43982"/>
                  <a:pt x="259009" y="44946"/>
                </a:cubicBezTo>
                <a:cubicBezTo>
                  <a:pt x="257700" y="46565"/>
                  <a:pt x="258366" y="50054"/>
                  <a:pt x="259366" y="51745"/>
                </a:cubicBezTo>
                <a:cubicBezTo>
                  <a:pt x="259938" y="51423"/>
                  <a:pt x="260676" y="50959"/>
                  <a:pt x="261248" y="50625"/>
                </a:cubicBezTo>
                <a:cubicBezTo>
                  <a:pt x="260367" y="49161"/>
                  <a:pt x="259521" y="46077"/>
                  <a:pt x="260664" y="44672"/>
                </a:cubicBezTo>
                <a:cubicBezTo>
                  <a:pt x="261331" y="43839"/>
                  <a:pt x="262402" y="43446"/>
                  <a:pt x="263153" y="42672"/>
                </a:cubicBezTo>
                <a:cubicBezTo>
                  <a:pt x="264498" y="41243"/>
                  <a:pt x="263986" y="39112"/>
                  <a:pt x="264403" y="37350"/>
                </a:cubicBezTo>
                <a:cubicBezTo>
                  <a:pt x="264831" y="35504"/>
                  <a:pt x="266486" y="34076"/>
                  <a:pt x="268415" y="34052"/>
                </a:cubicBezTo>
                <a:cubicBezTo>
                  <a:pt x="268430" y="34052"/>
                  <a:pt x="268444" y="34052"/>
                  <a:pt x="268459" y="34052"/>
                </a:cubicBezTo>
                <a:cubicBezTo>
                  <a:pt x="269621" y="34052"/>
                  <a:pt x="270704" y="34518"/>
                  <a:pt x="271856" y="34647"/>
                </a:cubicBezTo>
                <a:cubicBezTo>
                  <a:pt x="272006" y="34665"/>
                  <a:pt x="272155" y="34673"/>
                  <a:pt x="272301" y="34673"/>
                </a:cubicBezTo>
                <a:cubicBezTo>
                  <a:pt x="273222" y="34673"/>
                  <a:pt x="274076" y="34362"/>
                  <a:pt x="275011" y="34290"/>
                </a:cubicBezTo>
                <a:cubicBezTo>
                  <a:pt x="275171" y="34276"/>
                  <a:pt x="275333" y="34267"/>
                  <a:pt x="275495" y="34267"/>
                </a:cubicBezTo>
                <a:cubicBezTo>
                  <a:pt x="275742" y="34267"/>
                  <a:pt x="275988" y="34287"/>
                  <a:pt x="276226" y="34338"/>
                </a:cubicBezTo>
                <a:cubicBezTo>
                  <a:pt x="276845" y="34433"/>
                  <a:pt x="277404" y="34671"/>
                  <a:pt x="277821" y="35123"/>
                </a:cubicBezTo>
                <a:cubicBezTo>
                  <a:pt x="279143" y="36552"/>
                  <a:pt x="278035" y="38648"/>
                  <a:pt x="279083" y="40172"/>
                </a:cubicBezTo>
                <a:cubicBezTo>
                  <a:pt x="279262" y="40422"/>
                  <a:pt x="280548" y="46018"/>
                  <a:pt x="280726" y="46268"/>
                </a:cubicBezTo>
                <a:cubicBezTo>
                  <a:pt x="281524" y="46018"/>
                  <a:pt x="281322" y="45911"/>
                  <a:pt x="282143" y="45672"/>
                </a:cubicBezTo>
                <a:cubicBezTo>
                  <a:pt x="281095" y="44136"/>
                  <a:pt x="279833" y="39064"/>
                  <a:pt x="281048" y="37552"/>
                </a:cubicBezTo>
                <a:cubicBezTo>
                  <a:pt x="281726" y="36719"/>
                  <a:pt x="283631" y="34052"/>
                  <a:pt x="284370" y="33278"/>
                </a:cubicBezTo>
                <a:cubicBezTo>
                  <a:pt x="285727" y="31849"/>
                  <a:pt x="285203" y="29718"/>
                  <a:pt x="285620" y="27968"/>
                </a:cubicBezTo>
                <a:cubicBezTo>
                  <a:pt x="286048" y="26122"/>
                  <a:pt x="287703" y="24694"/>
                  <a:pt x="289644" y="24658"/>
                </a:cubicBezTo>
                <a:cubicBezTo>
                  <a:pt x="289658" y="24658"/>
                  <a:pt x="289673" y="24658"/>
                  <a:pt x="289687" y="24658"/>
                </a:cubicBezTo>
                <a:cubicBezTo>
                  <a:pt x="290838" y="24658"/>
                  <a:pt x="291932" y="25124"/>
                  <a:pt x="293073" y="25253"/>
                </a:cubicBezTo>
                <a:cubicBezTo>
                  <a:pt x="293229" y="25272"/>
                  <a:pt x="293381" y="25280"/>
                  <a:pt x="293532" y="25280"/>
                </a:cubicBezTo>
                <a:cubicBezTo>
                  <a:pt x="294454" y="25280"/>
                  <a:pt x="295297" y="24978"/>
                  <a:pt x="296228" y="24896"/>
                </a:cubicBezTo>
                <a:cubicBezTo>
                  <a:pt x="296376" y="24887"/>
                  <a:pt x="296526" y="24882"/>
                  <a:pt x="296676" y="24882"/>
                </a:cubicBezTo>
                <a:cubicBezTo>
                  <a:pt x="296936" y="24882"/>
                  <a:pt x="297198" y="24898"/>
                  <a:pt x="297454" y="24944"/>
                </a:cubicBezTo>
                <a:cubicBezTo>
                  <a:pt x="298062" y="25051"/>
                  <a:pt x="298633" y="25289"/>
                  <a:pt x="299050" y="25729"/>
                </a:cubicBezTo>
                <a:cubicBezTo>
                  <a:pt x="300372" y="27158"/>
                  <a:pt x="299252" y="29254"/>
                  <a:pt x="300312" y="30778"/>
                </a:cubicBezTo>
                <a:cubicBezTo>
                  <a:pt x="300693" y="31337"/>
                  <a:pt x="301157" y="31897"/>
                  <a:pt x="301407" y="32528"/>
                </a:cubicBezTo>
                <a:cubicBezTo>
                  <a:pt x="301979" y="34016"/>
                  <a:pt x="301384" y="35909"/>
                  <a:pt x="300669" y="37409"/>
                </a:cubicBezTo>
                <a:cubicBezTo>
                  <a:pt x="301610" y="37409"/>
                  <a:pt x="302562" y="37433"/>
                  <a:pt x="303491" y="37469"/>
                </a:cubicBezTo>
                <a:cubicBezTo>
                  <a:pt x="303836" y="36421"/>
                  <a:pt x="304289" y="35362"/>
                  <a:pt x="303991" y="34242"/>
                </a:cubicBezTo>
                <a:cubicBezTo>
                  <a:pt x="303777" y="33469"/>
                  <a:pt x="303491" y="32707"/>
                  <a:pt x="303479" y="31909"/>
                </a:cubicBezTo>
                <a:cubicBezTo>
                  <a:pt x="303431" y="29694"/>
                  <a:pt x="305455" y="27492"/>
                  <a:pt x="307027" y="26122"/>
                </a:cubicBezTo>
                <a:cubicBezTo>
                  <a:pt x="308774" y="24567"/>
                  <a:pt x="310931" y="23515"/>
                  <a:pt x="313224" y="23515"/>
                </a:cubicBezTo>
                <a:cubicBezTo>
                  <a:pt x="313775" y="23515"/>
                  <a:pt x="314334" y="23576"/>
                  <a:pt x="314897" y="23705"/>
                </a:cubicBezTo>
                <a:cubicBezTo>
                  <a:pt x="316040" y="23979"/>
                  <a:pt x="317124" y="24456"/>
                  <a:pt x="318243" y="24848"/>
                </a:cubicBezTo>
                <a:cubicBezTo>
                  <a:pt x="319922" y="25468"/>
                  <a:pt x="321743" y="25360"/>
                  <a:pt x="323422" y="26015"/>
                </a:cubicBezTo>
                <a:cubicBezTo>
                  <a:pt x="325482" y="26801"/>
                  <a:pt x="327280" y="29408"/>
                  <a:pt x="327637" y="31933"/>
                </a:cubicBezTo>
                <a:cubicBezTo>
                  <a:pt x="328518" y="27611"/>
                  <a:pt x="328839" y="22741"/>
                  <a:pt x="327994" y="18360"/>
                </a:cubicBezTo>
                <a:lnTo>
                  <a:pt x="327994" y="18360"/>
                </a:lnTo>
                <a:cubicBezTo>
                  <a:pt x="327399" y="19598"/>
                  <a:pt x="327018" y="20955"/>
                  <a:pt x="326815" y="22336"/>
                </a:cubicBezTo>
                <a:cubicBezTo>
                  <a:pt x="326672" y="23360"/>
                  <a:pt x="326565" y="24575"/>
                  <a:pt x="326613" y="25789"/>
                </a:cubicBezTo>
                <a:cubicBezTo>
                  <a:pt x="326018" y="25253"/>
                  <a:pt x="325375" y="24825"/>
                  <a:pt x="324684" y="24575"/>
                </a:cubicBezTo>
                <a:cubicBezTo>
                  <a:pt x="322708" y="23813"/>
                  <a:pt x="320588" y="23920"/>
                  <a:pt x="318600" y="23217"/>
                </a:cubicBezTo>
                <a:cubicBezTo>
                  <a:pt x="317302" y="22741"/>
                  <a:pt x="316028" y="22193"/>
                  <a:pt x="314671" y="21872"/>
                </a:cubicBezTo>
                <a:cubicBezTo>
                  <a:pt x="314183" y="21753"/>
                  <a:pt x="313695" y="21693"/>
                  <a:pt x="313195" y="21669"/>
                </a:cubicBezTo>
                <a:cubicBezTo>
                  <a:pt x="312945" y="20610"/>
                  <a:pt x="312468" y="19693"/>
                  <a:pt x="311754" y="18812"/>
                </a:cubicBezTo>
                <a:cubicBezTo>
                  <a:pt x="310420" y="17193"/>
                  <a:pt x="309420" y="15312"/>
                  <a:pt x="308099" y="13692"/>
                </a:cubicBezTo>
                <a:cubicBezTo>
                  <a:pt x="306753" y="12073"/>
                  <a:pt x="304955" y="10656"/>
                  <a:pt x="302860" y="10501"/>
                </a:cubicBezTo>
                <a:cubicBezTo>
                  <a:pt x="302742" y="10494"/>
                  <a:pt x="302624" y="10490"/>
                  <a:pt x="302506" y="10490"/>
                </a:cubicBezTo>
                <a:cubicBezTo>
                  <a:pt x="301702" y="10490"/>
                  <a:pt x="300919" y="10664"/>
                  <a:pt x="300181" y="10966"/>
                </a:cubicBezTo>
                <a:cubicBezTo>
                  <a:pt x="300026" y="10478"/>
                  <a:pt x="299717" y="10049"/>
                  <a:pt x="299526" y="9573"/>
                </a:cubicBezTo>
                <a:cubicBezTo>
                  <a:pt x="299086" y="8513"/>
                  <a:pt x="299312" y="7203"/>
                  <a:pt x="300074" y="6334"/>
                </a:cubicBezTo>
                <a:cubicBezTo>
                  <a:pt x="300741" y="5596"/>
                  <a:pt x="301693" y="5358"/>
                  <a:pt x="302455" y="4739"/>
                </a:cubicBezTo>
                <a:cubicBezTo>
                  <a:pt x="302753" y="4501"/>
                  <a:pt x="302931" y="4060"/>
                  <a:pt x="302955" y="3608"/>
                </a:cubicBezTo>
                <a:cubicBezTo>
                  <a:pt x="304125" y="5815"/>
                  <a:pt x="307078" y="7406"/>
                  <a:pt x="309531" y="7406"/>
                </a:cubicBezTo>
                <a:cubicBezTo>
                  <a:pt x="309949" y="7406"/>
                  <a:pt x="310352" y="7360"/>
                  <a:pt x="310730" y="7263"/>
                </a:cubicBezTo>
                <a:cubicBezTo>
                  <a:pt x="312468" y="6810"/>
                  <a:pt x="313885" y="5679"/>
                  <a:pt x="315600" y="5203"/>
                </a:cubicBezTo>
                <a:cubicBezTo>
                  <a:pt x="316076" y="5072"/>
                  <a:pt x="316528" y="4953"/>
                  <a:pt x="317005" y="4822"/>
                </a:cubicBezTo>
                <a:cubicBezTo>
                  <a:pt x="316350" y="4465"/>
                  <a:pt x="315683" y="4120"/>
                  <a:pt x="315028" y="3810"/>
                </a:cubicBezTo>
                <a:cubicBezTo>
                  <a:pt x="313635" y="4239"/>
                  <a:pt x="312456" y="5132"/>
                  <a:pt x="311040" y="5501"/>
                </a:cubicBezTo>
                <a:cubicBezTo>
                  <a:pt x="310718" y="5585"/>
                  <a:pt x="310373" y="5625"/>
                  <a:pt x="310016" y="5625"/>
                </a:cubicBezTo>
                <a:cubicBezTo>
                  <a:pt x="307186" y="5625"/>
                  <a:pt x="303554" y="3121"/>
                  <a:pt x="304051" y="214"/>
                </a:cubicBezTo>
                <a:cubicBezTo>
                  <a:pt x="303646" y="143"/>
                  <a:pt x="303253" y="72"/>
                  <a:pt x="302860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-174336" y="729370"/>
            <a:ext cx="255021" cy="181320"/>
          </a:xfrm>
          <a:custGeom>
            <a:avLst/>
            <a:gdLst/>
            <a:ahLst/>
            <a:cxnLst/>
            <a:rect l="l" t="t" r="r" b="b"/>
            <a:pathLst>
              <a:path w="7848" h="5799" extrusionOk="0">
                <a:moveTo>
                  <a:pt x="3380" y="0"/>
                </a:moveTo>
                <a:cubicBezTo>
                  <a:pt x="3189" y="0"/>
                  <a:pt x="2999" y="9"/>
                  <a:pt x="2811" y="24"/>
                </a:cubicBezTo>
                <a:cubicBezTo>
                  <a:pt x="2382" y="48"/>
                  <a:pt x="1965" y="131"/>
                  <a:pt x="1561" y="310"/>
                </a:cubicBezTo>
                <a:cubicBezTo>
                  <a:pt x="1418" y="381"/>
                  <a:pt x="1263" y="453"/>
                  <a:pt x="1132" y="560"/>
                </a:cubicBezTo>
                <a:cubicBezTo>
                  <a:pt x="1025" y="643"/>
                  <a:pt x="918" y="750"/>
                  <a:pt x="822" y="846"/>
                </a:cubicBezTo>
                <a:cubicBezTo>
                  <a:pt x="620" y="988"/>
                  <a:pt x="477" y="1167"/>
                  <a:pt x="322" y="1358"/>
                </a:cubicBezTo>
                <a:cubicBezTo>
                  <a:pt x="203" y="1536"/>
                  <a:pt x="108" y="1715"/>
                  <a:pt x="1" y="1917"/>
                </a:cubicBezTo>
                <a:cubicBezTo>
                  <a:pt x="25" y="1881"/>
                  <a:pt x="60" y="1858"/>
                  <a:pt x="108" y="1822"/>
                </a:cubicBezTo>
                <a:cubicBezTo>
                  <a:pt x="203" y="1739"/>
                  <a:pt x="299" y="1631"/>
                  <a:pt x="418" y="1548"/>
                </a:cubicBezTo>
                <a:cubicBezTo>
                  <a:pt x="549" y="1441"/>
                  <a:pt x="703" y="1369"/>
                  <a:pt x="846" y="1286"/>
                </a:cubicBezTo>
                <a:cubicBezTo>
                  <a:pt x="1239" y="1108"/>
                  <a:pt x="1668" y="1036"/>
                  <a:pt x="2096" y="1012"/>
                </a:cubicBezTo>
                <a:cubicBezTo>
                  <a:pt x="2285" y="997"/>
                  <a:pt x="2475" y="989"/>
                  <a:pt x="2666" y="989"/>
                </a:cubicBezTo>
                <a:cubicBezTo>
                  <a:pt x="3936" y="989"/>
                  <a:pt x="5234" y="1344"/>
                  <a:pt x="6145" y="2203"/>
                </a:cubicBezTo>
                <a:cubicBezTo>
                  <a:pt x="6430" y="2453"/>
                  <a:pt x="6668" y="2763"/>
                  <a:pt x="6811" y="3108"/>
                </a:cubicBezTo>
                <a:cubicBezTo>
                  <a:pt x="7133" y="3786"/>
                  <a:pt x="7073" y="4596"/>
                  <a:pt x="6799" y="5287"/>
                </a:cubicBezTo>
                <a:cubicBezTo>
                  <a:pt x="6728" y="5465"/>
                  <a:pt x="6657" y="5632"/>
                  <a:pt x="6561" y="5799"/>
                </a:cubicBezTo>
                <a:cubicBezTo>
                  <a:pt x="6954" y="5346"/>
                  <a:pt x="7311" y="4858"/>
                  <a:pt x="7514" y="4310"/>
                </a:cubicBezTo>
                <a:cubicBezTo>
                  <a:pt x="7788" y="3608"/>
                  <a:pt x="7847" y="2810"/>
                  <a:pt x="7526" y="2120"/>
                </a:cubicBezTo>
                <a:cubicBezTo>
                  <a:pt x="7383" y="1774"/>
                  <a:pt x="7133" y="1465"/>
                  <a:pt x="6859" y="1215"/>
                </a:cubicBezTo>
                <a:cubicBezTo>
                  <a:pt x="5938" y="356"/>
                  <a:pt x="4648" y="0"/>
                  <a:pt x="3380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178137" y="705763"/>
            <a:ext cx="171411" cy="132699"/>
          </a:xfrm>
          <a:custGeom>
            <a:avLst/>
            <a:gdLst/>
            <a:ahLst/>
            <a:cxnLst/>
            <a:rect l="l" t="t" r="r" b="b"/>
            <a:pathLst>
              <a:path w="5275" h="4244" extrusionOk="0">
                <a:moveTo>
                  <a:pt x="4153" y="0"/>
                </a:moveTo>
                <a:cubicBezTo>
                  <a:pt x="4102" y="0"/>
                  <a:pt x="4052" y="9"/>
                  <a:pt x="4001" y="17"/>
                </a:cubicBezTo>
                <a:cubicBezTo>
                  <a:pt x="3894" y="53"/>
                  <a:pt x="3787" y="53"/>
                  <a:pt x="3668" y="53"/>
                </a:cubicBezTo>
                <a:cubicBezTo>
                  <a:pt x="3037" y="77"/>
                  <a:pt x="2441" y="315"/>
                  <a:pt x="1846" y="553"/>
                </a:cubicBezTo>
                <a:cubicBezTo>
                  <a:pt x="1215" y="815"/>
                  <a:pt x="548" y="1077"/>
                  <a:pt x="48" y="1541"/>
                </a:cubicBezTo>
                <a:lnTo>
                  <a:pt x="1" y="1589"/>
                </a:lnTo>
                <a:cubicBezTo>
                  <a:pt x="417" y="1315"/>
                  <a:pt x="893" y="1124"/>
                  <a:pt x="1358" y="946"/>
                </a:cubicBezTo>
                <a:cubicBezTo>
                  <a:pt x="1941" y="696"/>
                  <a:pt x="2548" y="458"/>
                  <a:pt x="3179" y="422"/>
                </a:cubicBezTo>
                <a:cubicBezTo>
                  <a:pt x="3299" y="422"/>
                  <a:pt x="3394" y="410"/>
                  <a:pt x="3513" y="398"/>
                </a:cubicBezTo>
                <a:cubicBezTo>
                  <a:pt x="3574" y="381"/>
                  <a:pt x="3628" y="370"/>
                  <a:pt x="3677" y="370"/>
                </a:cubicBezTo>
                <a:cubicBezTo>
                  <a:pt x="3694" y="370"/>
                  <a:pt x="3711" y="371"/>
                  <a:pt x="3727" y="374"/>
                </a:cubicBezTo>
                <a:cubicBezTo>
                  <a:pt x="3870" y="422"/>
                  <a:pt x="3965" y="600"/>
                  <a:pt x="4037" y="720"/>
                </a:cubicBezTo>
                <a:cubicBezTo>
                  <a:pt x="4263" y="1077"/>
                  <a:pt x="4442" y="1470"/>
                  <a:pt x="4573" y="1886"/>
                </a:cubicBezTo>
                <a:cubicBezTo>
                  <a:pt x="4644" y="2101"/>
                  <a:pt x="4692" y="2339"/>
                  <a:pt x="4715" y="2577"/>
                </a:cubicBezTo>
                <a:cubicBezTo>
                  <a:pt x="4799" y="3077"/>
                  <a:pt x="4763" y="3589"/>
                  <a:pt x="4501" y="4006"/>
                </a:cubicBezTo>
                <a:cubicBezTo>
                  <a:pt x="4442" y="4101"/>
                  <a:pt x="4382" y="4172"/>
                  <a:pt x="4299" y="4244"/>
                </a:cubicBezTo>
                <a:cubicBezTo>
                  <a:pt x="4561" y="4089"/>
                  <a:pt x="4811" y="3887"/>
                  <a:pt x="4989" y="3637"/>
                </a:cubicBezTo>
                <a:cubicBezTo>
                  <a:pt x="5251" y="3232"/>
                  <a:pt x="5275" y="2696"/>
                  <a:pt x="5215" y="2208"/>
                </a:cubicBezTo>
                <a:cubicBezTo>
                  <a:pt x="5180" y="1970"/>
                  <a:pt x="5120" y="1732"/>
                  <a:pt x="5061" y="1505"/>
                </a:cubicBezTo>
                <a:cubicBezTo>
                  <a:pt x="4942" y="1112"/>
                  <a:pt x="4763" y="708"/>
                  <a:pt x="4525" y="350"/>
                </a:cubicBezTo>
                <a:cubicBezTo>
                  <a:pt x="4453" y="231"/>
                  <a:pt x="4370" y="53"/>
                  <a:pt x="4215" y="5"/>
                </a:cubicBezTo>
                <a:cubicBezTo>
                  <a:pt x="4194" y="2"/>
                  <a:pt x="4173" y="0"/>
                  <a:pt x="4153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-13388" y="926605"/>
            <a:ext cx="449991" cy="131511"/>
          </a:xfrm>
          <a:custGeom>
            <a:avLst/>
            <a:gdLst/>
            <a:ahLst/>
            <a:cxnLst/>
            <a:rect l="l" t="t" r="r" b="b"/>
            <a:pathLst>
              <a:path w="13848" h="4206" extrusionOk="0">
                <a:moveTo>
                  <a:pt x="7401" y="1"/>
                </a:moveTo>
                <a:cubicBezTo>
                  <a:pt x="5611" y="1"/>
                  <a:pt x="3846" y="468"/>
                  <a:pt x="2204" y="1157"/>
                </a:cubicBezTo>
                <a:cubicBezTo>
                  <a:pt x="1227" y="1562"/>
                  <a:pt x="1" y="2086"/>
                  <a:pt x="168" y="3348"/>
                </a:cubicBezTo>
                <a:cubicBezTo>
                  <a:pt x="215" y="3658"/>
                  <a:pt x="299" y="3944"/>
                  <a:pt x="441" y="4205"/>
                </a:cubicBezTo>
                <a:cubicBezTo>
                  <a:pt x="287" y="2979"/>
                  <a:pt x="1501" y="2455"/>
                  <a:pt x="2477" y="2050"/>
                </a:cubicBezTo>
                <a:cubicBezTo>
                  <a:pt x="4133" y="1372"/>
                  <a:pt x="5888" y="894"/>
                  <a:pt x="7668" y="894"/>
                </a:cubicBezTo>
                <a:cubicBezTo>
                  <a:pt x="7732" y="894"/>
                  <a:pt x="7795" y="894"/>
                  <a:pt x="7859" y="896"/>
                </a:cubicBezTo>
                <a:cubicBezTo>
                  <a:pt x="9633" y="919"/>
                  <a:pt x="11431" y="1467"/>
                  <a:pt x="12800" y="2622"/>
                </a:cubicBezTo>
                <a:cubicBezTo>
                  <a:pt x="13217" y="2979"/>
                  <a:pt x="13610" y="3420"/>
                  <a:pt x="13848" y="3908"/>
                </a:cubicBezTo>
                <a:cubicBezTo>
                  <a:pt x="13753" y="3074"/>
                  <a:pt x="13193" y="2289"/>
                  <a:pt x="12538" y="1729"/>
                </a:cubicBezTo>
                <a:cubicBezTo>
                  <a:pt x="11181" y="574"/>
                  <a:pt x="9383" y="38"/>
                  <a:pt x="7597" y="3"/>
                </a:cubicBezTo>
                <a:cubicBezTo>
                  <a:pt x="7532" y="1"/>
                  <a:pt x="7466" y="1"/>
                  <a:pt x="7401" y="1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10535463" y="2535474"/>
            <a:ext cx="237798" cy="226189"/>
          </a:xfrm>
          <a:custGeom>
            <a:avLst/>
            <a:gdLst/>
            <a:ahLst/>
            <a:cxnLst/>
            <a:rect l="l" t="t" r="r" b="b"/>
            <a:pathLst>
              <a:path w="7318" h="7234" extrusionOk="0">
                <a:moveTo>
                  <a:pt x="4803" y="0"/>
                </a:moveTo>
                <a:cubicBezTo>
                  <a:pt x="4724" y="0"/>
                  <a:pt x="4645" y="24"/>
                  <a:pt x="4579" y="78"/>
                </a:cubicBezTo>
                <a:lnTo>
                  <a:pt x="3186" y="1245"/>
                </a:lnTo>
                <a:cubicBezTo>
                  <a:pt x="3107" y="1297"/>
                  <a:pt x="3016" y="1330"/>
                  <a:pt x="2921" y="1330"/>
                </a:cubicBezTo>
                <a:cubicBezTo>
                  <a:pt x="2887" y="1330"/>
                  <a:pt x="2852" y="1326"/>
                  <a:pt x="2817" y="1316"/>
                </a:cubicBezTo>
                <a:lnTo>
                  <a:pt x="1054" y="828"/>
                </a:lnTo>
                <a:cubicBezTo>
                  <a:pt x="1016" y="817"/>
                  <a:pt x="979" y="811"/>
                  <a:pt x="942" y="811"/>
                </a:cubicBezTo>
                <a:cubicBezTo>
                  <a:pt x="671" y="811"/>
                  <a:pt x="461" y="1103"/>
                  <a:pt x="566" y="1375"/>
                </a:cubicBezTo>
                <a:lnTo>
                  <a:pt x="1233" y="3078"/>
                </a:lnTo>
                <a:cubicBezTo>
                  <a:pt x="1281" y="3209"/>
                  <a:pt x="1269" y="3340"/>
                  <a:pt x="1185" y="3459"/>
                </a:cubicBezTo>
                <a:lnTo>
                  <a:pt x="173" y="4983"/>
                </a:lnTo>
                <a:cubicBezTo>
                  <a:pt x="0" y="5249"/>
                  <a:pt x="197" y="5615"/>
                  <a:pt x="524" y="5615"/>
                </a:cubicBezTo>
                <a:cubicBezTo>
                  <a:pt x="534" y="5615"/>
                  <a:pt x="544" y="5615"/>
                  <a:pt x="554" y="5614"/>
                </a:cubicBezTo>
                <a:lnTo>
                  <a:pt x="2364" y="5495"/>
                </a:lnTo>
                <a:cubicBezTo>
                  <a:pt x="2375" y="5494"/>
                  <a:pt x="2386" y="5494"/>
                  <a:pt x="2397" y="5494"/>
                </a:cubicBezTo>
                <a:cubicBezTo>
                  <a:pt x="2515" y="5494"/>
                  <a:pt x="2622" y="5552"/>
                  <a:pt x="2709" y="5650"/>
                </a:cubicBezTo>
                <a:lnTo>
                  <a:pt x="3841" y="7079"/>
                </a:lnTo>
                <a:cubicBezTo>
                  <a:pt x="3922" y="7184"/>
                  <a:pt x="4038" y="7233"/>
                  <a:pt x="4153" y="7233"/>
                </a:cubicBezTo>
                <a:cubicBezTo>
                  <a:pt x="4326" y="7233"/>
                  <a:pt x="4498" y="7123"/>
                  <a:pt x="4555" y="6924"/>
                </a:cubicBezTo>
                <a:lnTo>
                  <a:pt x="4995" y="5162"/>
                </a:lnTo>
                <a:cubicBezTo>
                  <a:pt x="5031" y="5019"/>
                  <a:pt x="5115" y="4924"/>
                  <a:pt x="5257" y="4876"/>
                </a:cubicBezTo>
                <a:lnTo>
                  <a:pt x="6960" y="4245"/>
                </a:lnTo>
                <a:cubicBezTo>
                  <a:pt x="7281" y="4126"/>
                  <a:pt x="7317" y="3697"/>
                  <a:pt x="7043" y="3519"/>
                </a:cubicBezTo>
                <a:lnTo>
                  <a:pt x="5496" y="2554"/>
                </a:lnTo>
                <a:cubicBezTo>
                  <a:pt x="5376" y="2483"/>
                  <a:pt x="5293" y="2364"/>
                  <a:pt x="5293" y="2221"/>
                </a:cubicBezTo>
                <a:lnTo>
                  <a:pt x="5222" y="411"/>
                </a:lnTo>
                <a:cubicBezTo>
                  <a:pt x="5213" y="162"/>
                  <a:pt x="5007" y="0"/>
                  <a:pt x="4803" y="0"/>
                </a:cubicBez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7146971" y="1904772"/>
            <a:ext cx="301034" cy="276092"/>
          </a:xfrm>
          <a:custGeom>
            <a:avLst/>
            <a:gdLst/>
            <a:ahLst/>
            <a:cxnLst/>
            <a:rect l="l" t="t" r="r" b="b"/>
            <a:pathLst>
              <a:path w="9264" h="8830" extrusionOk="0">
                <a:moveTo>
                  <a:pt x="2615" y="0"/>
                </a:moveTo>
                <a:cubicBezTo>
                  <a:pt x="2342" y="0"/>
                  <a:pt x="2081" y="239"/>
                  <a:pt x="2108" y="551"/>
                </a:cubicBezTo>
                <a:lnTo>
                  <a:pt x="2275" y="2801"/>
                </a:lnTo>
                <a:cubicBezTo>
                  <a:pt x="2287" y="2956"/>
                  <a:pt x="2215" y="3123"/>
                  <a:pt x="2084" y="3230"/>
                </a:cubicBezTo>
                <a:lnTo>
                  <a:pt x="322" y="4647"/>
                </a:lnTo>
                <a:cubicBezTo>
                  <a:pt x="1" y="4909"/>
                  <a:pt x="96" y="5432"/>
                  <a:pt x="513" y="5540"/>
                </a:cubicBezTo>
                <a:lnTo>
                  <a:pt x="2704" y="6075"/>
                </a:lnTo>
                <a:cubicBezTo>
                  <a:pt x="2870" y="6123"/>
                  <a:pt x="3001" y="6218"/>
                  <a:pt x="3061" y="6385"/>
                </a:cubicBezTo>
                <a:lnTo>
                  <a:pt x="3870" y="8504"/>
                </a:lnTo>
                <a:cubicBezTo>
                  <a:pt x="3948" y="8718"/>
                  <a:pt x="4142" y="8829"/>
                  <a:pt x="4339" y="8829"/>
                </a:cubicBezTo>
                <a:cubicBezTo>
                  <a:pt x="4504" y="8829"/>
                  <a:pt x="4672" y="8751"/>
                  <a:pt x="4775" y="8588"/>
                </a:cubicBezTo>
                <a:lnTo>
                  <a:pt x="5966" y="6671"/>
                </a:lnTo>
                <a:cubicBezTo>
                  <a:pt x="6037" y="6540"/>
                  <a:pt x="6204" y="6444"/>
                  <a:pt x="6371" y="6433"/>
                </a:cubicBezTo>
                <a:lnTo>
                  <a:pt x="8633" y="6325"/>
                </a:lnTo>
                <a:cubicBezTo>
                  <a:pt x="9061" y="6313"/>
                  <a:pt x="9264" y="5825"/>
                  <a:pt x="9002" y="5492"/>
                </a:cubicBezTo>
                <a:lnTo>
                  <a:pt x="7549" y="3766"/>
                </a:lnTo>
                <a:cubicBezTo>
                  <a:pt x="7442" y="3647"/>
                  <a:pt x="7395" y="3468"/>
                  <a:pt x="7442" y="3301"/>
                </a:cubicBezTo>
                <a:lnTo>
                  <a:pt x="8038" y="1134"/>
                </a:lnTo>
                <a:cubicBezTo>
                  <a:pt x="8127" y="785"/>
                  <a:pt x="7858" y="478"/>
                  <a:pt x="7538" y="478"/>
                </a:cubicBezTo>
                <a:cubicBezTo>
                  <a:pt x="7475" y="478"/>
                  <a:pt x="7411" y="490"/>
                  <a:pt x="7347" y="515"/>
                </a:cubicBezTo>
                <a:lnTo>
                  <a:pt x="5251" y="1372"/>
                </a:lnTo>
                <a:cubicBezTo>
                  <a:pt x="5189" y="1395"/>
                  <a:pt x="5124" y="1405"/>
                  <a:pt x="5061" y="1405"/>
                </a:cubicBezTo>
                <a:cubicBezTo>
                  <a:pt x="4957" y="1405"/>
                  <a:pt x="4857" y="1377"/>
                  <a:pt x="4775" y="1325"/>
                </a:cubicBezTo>
                <a:lnTo>
                  <a:pt x="2882" y="87"/>
                </a:lnTo>
                <a:cubicBezTo>
                  <a:pt x="2798" y="27"/>
                  <a:pt x="2706" y="0"/>
                  <a:pt x="2615" y="0"/>
                </a:cubicBezTo>
                <a:close/>
              </a:path>
            </a:pathLst>
          </a:custGeom>
          <a:solidFill>
            <a:srgbClr val="FFD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7411010" y="2485889"/>
            <a:ext cx="192728" cy="158245"/>
          </a:xfrm>
          <a:custGeom>
            <a:avLst/>
            <a:gdLst/>
            <a:ahLst/>
            <a:cxnLst/>
            <a:rect l="l" t="t" r="r" b="b"/>
            <a:pathLst>
              <a:path w="5931" h="5061" extrusionOk="0">
                <a:moveTo>
                  <a:pt x="3006" y="0"/>
                </a:moveTo>
                <a:cubicBezTo>
                  <a:pt x="2852" y="0"/>
                  <a:pt x="2709" y="52"/>
                  <a:pt x="2608" y="137"/>
                </a:cubicBezTo>
                <a:cubicBezTo>
                  <a:pt x="2467" y="45"/>
                  <a:pt x="2329" y="3"/>
                  <a:pt x="2202" y="3"/>
                </a:cubicBezTo>
                <a:cubicBezTo>
                  <a:pt x="1997" y="3"/>
                  <a:pt x="1821" y="112"/>
                  <a:pt x="1703" y="303"/>
                </a:cubicBezTo>
                <a:cubicBezTo>
                  <a:pt x="1630" y="291"/>
                  <a:pt x="1559" y="284"/>
                  <a:pt x="1490" y="284"/>
                </a:cubicBezTo>
                <a:cubicBezTo>
                  <a:pt x="1225" y="284"/>
                  <a:pt x="1002" y="391"/>
                  <a:pt x="870" y="732"/>
                </a:cubicBezTo>
                <a:cubicBezTo>
                  <a:pt x="775" y="768"/>
                  <a:pt x="703" y="791"/>
                  <a:pt x="632" y="827"/>
                </a:cubicBezTo>
                <a:cubicBezTo>
                  <a:pt x="179" y="1030"/>
                  <a:pt x="1" y="1565"/>
                  <a:pt x="239" y="2006"/>
                </a:cubicBezTo>
                <a:lnTo>
                  <a:pt x="1632" y="4625"/>
                </a:lnTo>
                <a:cubicBezTo>
                  <a:pt x="1780" y="4897"/>
                  <a:pt x="2071" y="5061"/>
                  <a:pt x="2370" y="5061"/>
                </a:cubicBezTo>
                <a:cubicBezTo>
                  <a:pt x="2504" y="5061"/>
                  <a:pt x="2638" y="5028"/>
                  <a:pt x="2763" y="4959"/>
                </a:cubicBezTo>
                <a:lnTo>
                  <a:pt x="5502" y="3518"/>
                </a:lnTo>
                <a:cubicBezTo>
                  <a:pt x="5752" y="3387"/>
                  <a:pt x="5930" y="3137"/>
                  <a:pt x="5930" y="2851"/>
                </a:cubicBezTo>
                <a:cubicBezTo>
                  <a:pt x="5918" y="2613"/>
                  <a:pt x="5799" y="2363"/>
                  <a:pt x="5537" y="2149"/>
                </a:cubicBezTo>
                <a:cubicBezTo>
                  <a:pt x="5632" y="1672"/>
                  <a:pt x="5454" y="1470"/>
                  <a:pt x="5109" y="1351"/>
                </a:cubicBezTo>
                <a:cubicBezTo>
                  <a:pt x="5085" y="994"/>
                  <a:pt x="4823" y="696"/>
                  <a:pt x="4430" y="696"/>
                </a:cubicBezTo>
                <a:cubicBezTo>
                  <a:pt x="4202" y="541"/>
                  <a:pt x="4019" y="259"/>
                  <a:pt x="3717" y="259"/>
                </a:cubicBezTo>
                <a:cubicBezTo>
                  <a:pt x="3672" y="259"/>
                  <a:pt x="3624" y="266"/>
                  <a:pt x="3573" y="279"/>
                </a:cubicBezTo>
                <a:cubicBezTo>
                  <a:pt x="3407" y="81"/>
                  <a:pt x="3198" y="0"/>
                  <a:pt x="3006" y="0"/>
                </a:cubicBezTo>
                <a:close/>
              </a:path>
            </a:pathLst>
          </a:custGeom>
          <a:solidFill>
            <a:srgbClr val="9DDF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7422253" y="2439895"/>
            <a:ext cx="54559" cy="214839"/>
          </a:xfrm>
          <a:custGeom>
            <a:avLst/>
            <a:gdLst/>
            <a:ahLst/>
            <a:cxnLst/>
            <a:rect l="l" t="t" r="r" b="b"/>
            <a:pathLst>
              <a:path w="1679" h="6871" fill="none" extrusionOk="0">
                <a:moveTo>
                  <a:pt x="1679" y="6870"/>
                </a:moveTo>
                <a:lnTo>
                  <a:pt x="0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7462482" y="2433922"/>
            <a:ext cx="13940" cy="220811"/>
          </a:xfrm>
          <a:custGeom>
            <a:avLst/>
            <a:gdLst/>
            <a:ahLst/>
            <a:cxnLst/>
            <a:rect l="l" t="t" r="r" b="b"/>
            <a:pathLst>
              <a:path w="429" h="7062" fill="none" extrusionOk="0">
                <a:moveTo>
                  <a:pt x="429" y="7061"/>
                </a:moveTo>
                <a:lnTo>
                  <a:pt x="0" y="1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7476032" y="2435423"/>
            <a:ext cx="27101" cy="219310"/>
          </a:xfrm>
          <a:custGeom>
            <a:avLst/>
            <a:gdLst/>
            <a:ahLst/>
            <a:cxnLst/>
            <a:rect l="l" t="t" r="r" b="b"/>
            <a:pathLst>
              <a:path w="834" h="7014" fill="none" extrusionOk="0">
                <a:moveTo>
                  <a:pt x="0" y="7013"/>
                </a:moveTo>
                <a:lnTo>
                  <a:pt x="834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7476032" y="2443240"/>
            <a:ext cx="66550" cy="211493"/>
          </a:xfrm>
          <a:custGeom>
            <a:avLst/>
            <a:gdLst/>
            <a:ahLst/>
            <a:cxnLst/>
            <a:rect l="l" t="t" r="r" b="b"/>
            <a:pathLst>
              <a:path w="2048" h="6764" fill="none" extrusionOk="0">
                <a:moveTo>
                  <a:pt x="0" y="6763"/>
                </a:moveTo>
                <a:lnTo>
                  <a:pt x="2048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7475642" y="2458123"/>
            <a:ext cx="104861" cy="196610"/>
          </a:xfrm>
          <a:custGeom>
            <a:avLst/>
            <a:gdLst/>
            <a:ahLst/>
            <a:cxnLst/>
            <a:rect l="l" t="t" r="r" b="b"/>
            <a:pathLst>
              <a:path w="3227" h="6288" fill="none" extrusionOk="0">
                <a:moveTo>
                  <a:pt x="0" y="6287"/>
                </a:moveTo>
                <a:lnTo>
                  <a:pt x="3227" y="1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7474862" y="2478979"/>
            <a:ext cx="139696" cy="175004"/>
          </a:xfrm>
          <a:custGeom>
            <a:avLst/>
            <a:gdLst/>
            <a:ahLst/>
            <a:cxnLst/>
            <a:rect l="l" t="t" r="r" b="b"/>
            <a:pathLst>
              <a:path w="4299" h="5597" fill="none" extrusionOk="0">
                <a:moveTo>
                  <a:pt x="0" y="5596"/>
                </a:moveTo>
                <a:lnTo>
                  <a:pt x="4299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7656525" y="2053387"/>
            <a:ext cx="56899" cy="49559"/>
          </a:xfrm>
          <a:custGeom>
            <a:avLst/>
            <a:gdLst/>
            <a:ahLst/>
            <a:cxnLst/>
            <a:rect l="l" t="t" r="r" b="b"/>
            <a:pathLst>
              <a:path w="1751" h="1585" fill="none" extrusionOk="0">
                <a:moveTo>
                  <a:pt x="0" y="1584"/>
                </a:moveTo>
                <a:lnTo>
                  <a:pt x="1751" y="1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9005891" y="2400899"/>
            <a:ext cx="1188180" cy="832435"/>
          </a:xfrm>
          <a:custGeom>
            <a:avLst/>
            <a:gdLst/>
            <a:ahLst/>
            <a:cxnLst/>
            <a:rect l="l" t="t" r="r" b="b"/>
            <a:pathLst>
              <a:path w="36565" h="26623" extrusionOk="0">
                <a:moveTo>
                  <a:pt x="34445" y="0"/>
                </a:moveTo>
                <a:lnTo>
                  <a:pt x="0" y="7704"/>
                </a:lnTo>
                <a:lnTo>
                  <a:pt x="29802" y="26623"/>
                </a:lnTo>
                <a:cubicBezTo>
                  <a:pt x="34648" y="18991"/>
                  <a:pt x="36565" y="9501"/>
                  <a:pt x="34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8037118" y="1564368"/>
            <a:ext cx="968806" cy="1077416"/>
          </a:xfrm>
          <a:custGeom>
            <a:avLst/>
            <a:gdLst/>
            <a:ahLst/>
            <a:cxnLst/>
            <a:rect l="l" t="t" r="r" b="b"/>
            <a:pathLst>
              <a:path w="29814" h="34458" extrusionOk="0">
                <a:moveTo>
                  <a:pt x="22098" y="1"/>
                </a:moveTo>
                <a:cubicBezTo>
                  <a:pt x="12585" y="2132"/>
                  <a:pt x="4834" y="7907"/>
                  <a:pt x="0" y="15539"/>
                </a:cubicBezTo>
                <a:lnTo>
                  <a:pt x="29813" y="34458"/>
                </a:lnTo>
                <a:lnTo>
                  <a:pt x="22098" y="1"/>
                </a:ln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9005891" y="2641753"/>
            <a:ext cx="32" cy="3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D3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9005891" y="2641753"/>
            <a:ext cx="32" cy="3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D3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9005891" y="1709575"/>
            <a:ext cx="1119323" cy="932209"/>
          </a:xfrm>
          <a:custGeom>
            <a:avLst/>
            <a:gdLst/>
            <a:ahLst/>
            <a:cxnLst/>
            <a:rect l="l" t="t" r="r" b="b"/>
            <a:pathLst>
              <a:path w="34446" h="29814" extrusionOk="0">
                <a:moveTo>
                  <a:pt x="18908" y="0"/>
                </a:moveTo>
                <a:lnTo>
                  <a:pt x="0" y="29814"/>
                </a:lnTo>
                <a:lnTo>
                  <a:pt x="34445" y="22110"/>
                </a:lnTo>
                <a:cubicBezTo>
                  <a:pt x="32314" y="12597"/>
                  <a:pt x="26551" y="4846"/>
                  <a:pt x="18908" y="0"/>
                </a:cubicBez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8755582" y="1537510"/>
            <a:ext cx="864724" cy="1104274"/>
          </a:xfrm>
          <a:custGeom>
            <a:avLst/>
            <a:gdLst/>
            <a:ahLst/>
            <a:cxnLst/>
            <a:rect l="l" t="t" r="r" b="b"/>
            <a:pathLst>
              <a:path w="26611" h="35317" extrusionOk="0">
                <a:moveTo>
                  <a:pt x="7729" y="1"/>
                </a:moveTo>
                <a:cubicBezTo>
                  <a:pt x="5180" y="1"/>
                  <a:pt x="2592" y="279"/>
                  <a:pt x="0" y="860"/>
                </a:cubicBezTo>
                <a:lnTo>
                  <a:pt x="7703" y="35317"/>
                </a:lnTo>
                <a:lnTo>
                  <a:pt x="26611" y="5503"/>
                </a:lnTo>
                <a:cubicBezTo>
                  <a:pt x="21058" y="1986"/>
                  <a:pt x="14535" y="1"/>
                  <a:pt x="7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8391118" y="2641753"/>
            <a:ext cx="864724" cy="1103743"/>
          </a:xfrm>
          <a:custGeom>
            <a:avLst/>
            <a:gdLst/>
            <a:ahLst/>
            <a:cxnLst/>
            <a:rect l="l" t="t" r="r" b="b"/>
            <a:pathLst>
              <a:path w="26611" h="35300" extrusionOk="0">
                <a:moveTo>
                  <a:pt x="18919" y="1"/>
                </a:moveTo>
                <a:lnTo>
                  <a:pt x="0" y="29802"/>
                </a:lnTo>
                <a:cubicBezTo>
                  <a:pt x="5555" y="33320"/>
                  <a:pt x="12080" y="35299"/>
                  <a:pt x="18888" y="35299"/>
                </a:cubicBezTo>
                <a:cubicBezTo>
                  <a:pt x="21435" y="35299"/>
                  <a:pt x="24021" y="35022"/>
                  <a:pt x="26611" y="34445"/>
                </a:cubicBezTo>
                <a:lnTo>
                  <a:pt x="189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9005891" y="2641753"/>
            <a:ext cx="968026" cy="1077416"/>
          </a:xfrm>
          <a:custGeom>
            <a:avLst/>
            <a:gdLst/>
            <a:ahLst/>
            <a:cxnLst/>
            <a:rect l="l" t="t" r="r" b="b"/>
            <a:pathLst>
              <a:path w="29790" h="34458" extrusionOk="0">
                <a:moveTo>
                  <a:pt x="0" y="1"/>
                </a:moveTo>
                <a:lnTo>
                  <a:pt x="7692" y="34457"/>
                </a:lnTo>
                <a:cubicBezTo>
                  <a:pt x="17205" y="32326"/>
                  <a:pt x="24956" y="26551"/>
                  <a:pt x="29790" y="18920"/>
                </a:cubicBezTo>
                <a:lnTo>
                  <a:pt x="0" y="1"/>
                </a:ln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7886211" y="2641753"/>
            <a:ext cx="1119713" cy="931834"/>
          </a:xfrm>
          <a:custGeom>
            <a:avLst/>
            <a:gdLst/>
            <a:ahLst/>
            <a:cxnLst/>
            <a:rect l="l" t="t" r="r" b="b"/>
            <a:pathLst>
              <a:path w="34458" h="29802" extrusionOk="0">
                <a:moveTo>
                  <a:pt x="34457" y="1"/>
                </a:moveTo>
                <a:lnTo>
                  <a:pt x="1" y="7692"/>
                </a:lnTo>
                <a:cubicBezTo>
                  <a:pt x="2132" y="17205"/>
                  <a:pt x="7906" y="24956"/>
                  <a:pt x="15538" y="29802"/>
                </a:cubicBezTo>
                <a:lnTo>
                  <a:pt x="34457" y="1"/>
                </a:ln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7816964" y="2049828"/>
            <a:ext cx="1188960" cy="832091"/>
          </a:xfrm>
          <a:custGeom>
            <a:avLst/>
            <a:gdLst/>
            <a:ahLst/>
            <a:cxnLst/>
            <a:rect l="l" t="t" r="r" b="b"/>
            <a:pathLst>
              <a:path w="36589" h="26612" extrusionOk="0">
                <a:moveTo>
                  <a:pt x="6775" y="1"/>
                </a:moveTo>
                <a:cubicBezTo>
                  <a:pt x="1941" y="7633"/>
                  <a:pt x="1" y="17098"/>
                  <a:pt x="2132" y="26611"/>
                </a:cubicBezTo>
                <a:lnTo>
                  <a:pt x="36588" y="18920"/>
                </a:lnTo>
                <a:lnTo>
                  <a:pt x="67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5925820" y="-511708"/>
            <a:ext cx="1484144" cy="1380929"/>
          </a:xfrm>
          <a:custGeom>
            <a:avLst/>
            <a:gdLst/>
            <a:ahLst/>
            <a:cxnLst/>
            <a:rect l="l" t="t" r="r" b="b"/>
            <a:pathLst>
              <a:path w="45673" h="44165" extrusionOk="0">
                <a:moveTo>
                  <a:pt x="23447" y="13031"/>
                </a:moveTo>
                <a:cubicBezTo>
                  <a:pt x="24307" y="13031"/>
                  <a:pt x="25152" y="13156"/>
                  <a:pt x="25956" y="13394"/>
                </a:cubicBezTo>
                <a:cubicBezTo>
                  <a:pt x="28801" y="14227"/>
                  <a:pt x="31171" y="16442"/>
                  <a:pt x="32076" y="19466"/>
                </a:cubicBezTo>
                <a:cubicBezTo>
                  <a:pt x="32421" y="20550"/>
                  <a:pt x="32516" y="21621"/>
                  <a:pt x="32445" y="22657"/>
                </a:cubicBezTo>
                <a:cubicBezTo>
                  <a:pt x="32207" y="26300"/>
                  <a:pt x="29742" y="29610"/>
                  <a:pt x="26027" y="30706"/>
                </a:cubicBezTo>
                <a:cubicBezTo>
                  <a:pt x="25172" y="30961"/>
                  <a:pt x="24308" y="31083"/>
                  <a:pt x="23457" y="31083"/>
                </a:cubicBezTo>
                <a:cubicBezTo>
                  <a:pt x="20625" y="31083"/>
                  <a:pt x="17943" y="29734"/>
                  <a:pt x="16240" y="27491"/>
                </a:cubicBezTo>
                <a:cubicBezTo>
                  <a:pt x="15609" y="26658"/>
                  <a:pt x="15109" y="25705"/>
                  <a:pt x="14800" y="24657"/>
                </a:cubicBezTo>
                <a:cubicBezTo>
                  <a:pt x="13883" y="21621"/>
                  <a:pt x="14657" y="18478"/>
                  <a:pt x="16586" y="16216"/>
                </a:cubicBezTo>
                <a:cubicBezTo>
                  <a:pt x="17669" y="14930"/>
                  <a:pt x="19122" y="13930"/>
                  <a:pt x="20848" y="13418"/>
                </a:cubicBezTo>
                <a:cubicBezTo>
                  <a:pt x="21711" y="13156"/>
                  <a:pt x="22586" y="13031"/>
                  <a:pt x="23447" y="13031"/>
                </a:cubicBezTo>
                <a:close/>
                <a:moveTo>
                  <a:pt x="23464" y="0"/>
                </a:moveTo>
                <a:cubicBezTo>
                  <a:pt x="21371" y="0"/>
                  <a:pt x="19244" y="300"/>
                  <a:pt x="17133" y="928"/>
                </a:cubicBezTo>
                <a:cubicBezTo>
                  <a:pt x="13145" y="2119"/>
                  <a:pt x="9740" y="4357"/>
                  <a:pt x="7120" y="7239"/>
                </a:cubicBezTo>
                <a:cubicBezTo>
                  <a:pt x="2096" y="12775"/>
                  <a:pt x="0" y="20740"/>
                  <a:pt x="2298" y="28408"/>
                </a:cubicBezTo>
                <a:cubicBezTo>
                  <a:pt x="3143" y="31230"/>
                  <a:pt x="4489" y="33742"/>
                  <a:pt x="6239" y="35921"/>
                </a:cubicBezTo>
                <a:cubicBezTo>
                  <a:pt x="10408" y="41089"/>
                  <a:pt x="16753" y="44164"/>
                  <a:pt x="23455" y="44164"/>
                </a:cubicBezTo>
                <a:cubicBezTo>
                  <a:pt x="25538" y="44164"/>
                  <a:pt x="27656" y="43867"/>
                  <a:pt x="29754" y="43243"/>
                </a:cubicBezTo>
                <a:cubicBezTo>
                  <a:pt x="38588" y="40612"/>
                  <a:pt x="44565" y="32885"/>
                  <a:pt x="45411" y="24217"/>
                </a:cubicBezTo>
                <a:cubicBezTo>
                  <a:pt x="45673" y="21455"/>
                  <a:pt x="45434" y="18597"/>
                  <a:pt x="44589" y="15787"/>
                </a:cubicBezTo>
                <a:cubicBezTo>
                  <a:pt x="42315" y="8084"/>
                  <a:pt x="36195" y="2583"/>
                  <a:pt x="28968" y="702"/>
                </a:cubicBezTo>
                <a:cubicBezTo>
                  <a:pt x="27185" y="241"/>
                  <a:pt x="25338" y="0"/>
                  <a:pt x="2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6157184" y="-512239"/>
            <a:ext cx="709983" cy="507565"/>
          </a:xfrm>
          <a:custGeom>
            <a:avLst/>
            <a:gdLst/>
            <a:ahLst/>
            <a:cxnLst/>
            <a:rect l="l" t="t" r="r" b="b"/>
            <a:pathLst>
              <a:path w="21849" h="16233" extrusionOk="0">
                <a:moveTo>
                  <a:pt x="16358" y="0"/>
                </a:moveTo>
                <a:cubicBezTo>
                  <a:pt x="14260" y="0"/>
                  <a:pt x="12129" y="304"/>
                  <a:pt x="10013" y="933"/>
                </a:cubicBezTo>
                <a:cubicBezTo>
                  <a:pt x="6025" y="2124"/>
                  <a:pt x="2620" y="4350"/>
                  <a:pt x="0" y="7244"/>
                </a:cubicBezTo>
                <a:cubicBezTo>
                  <a:pt x="4251" y="8577"/>
                  <a:pt x="7823" y="11816"/>
                  <a:pt x="9478" y="16233"/>
                </a:cubicBezTo>
                <a:cubicBezTo>
                  <a:pt x="10561" y="14947"/>
                  <a:pt x="12025" y="13947"/>
                  <a:pt x="13752" y="13435"/>
                </a:cubicBezTo>
                <a:cubicBezTo>
                  <a:pt x="14615" y="13173"/>
                  <a:pt x="15487" y="13048"/>
                  <a:pt x="16344" y="13048"/>
                </a:cubicBezTo>
                <a:cubicBezTo>
                  <a:pt x="17202" y="13048"/>
                  <a:pt x="18044" y="13173"/>
                  <a:pt x="18848" y="13411"/>
                </a:cubicBezTo>
                <a:cubicBezTo>
                  <a:pt x="17812" y="8815"/>
                  <a:pt x="19026" y="4160"/>
                  <a:pt x="21848" y="707"/>
                </a:cubicBezTo>
                <a:cubicBezTo>
                  <a:pt x="20069" y="241"/>
                  <a:pt x="18227" y="0"/>
                  <a:pt x="16358" y="0"/>
                </a:cubicBez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881432" y="-4330"/>
            <a:ext cx="533568" cy="686509"/>
          </a:xfrm>
          <a:custGeom>
            <a:avLst/>
            <a:gdLst/>
            <a:ahLst/>
            <a:cxnLst/>
            <a:rect l="l" t="t" r="r" b="b"/>
            <a:pathLst>
              <a:path w="16420" h="21956" extrusionOk="0">
                <a:moveTo>
                  <a:pt x="15300" y="1"/>
                </a:moveTo>
                <a:lnTo>
                  <a:pt x="15300" y="1"/>
                </a:lnTo>
                <a:cubicBezTo>
                  <a:pt x="12655" y="2237"/>
                  <a:pt x="9258" y="3519"/>
                  <a:pt x="5701" y="3519"/>
                </a:cubicBezTo>
                <a:cubicBezTo>
                  <a:pt x="4694" y="3519"/>
                  <a:pt x="3675" y="3416"/>
                  <a:pt x="2656" y="3203"/>
                </a:cubicBezTo>
                <a:lnTo>
                  <a:pt x="2656" y="3203"/>
                </a:lnTo>
                <a:cubicBezTo>
                  <a:pt x="3156" y="4811"/>
                  <a:pt x="3215" y="6561"/>
                  <a:pt x="2727" y="8311"/>
                </a:cubicBezTo>
                <a:cubicBezTo>
                  <a:pt x="2239" y="10050"/>
                  <a:pt x="1263" y="11526"/>
                  <a:pt x="1" y="12633"/>
                </a:cubicBezTo>
                <a:cubicBezTo>
                  <a:pt x="4454" y="14217"/>
                  <a:pt x="7740" y="17729"/>
                  <a:pt x="9157" y="21956"/>
                </a:cubicBezTo>
                <a:cubicBezTo>
                  <a:pt x="12002" y="19289"/>
                  <a:pt x="14169" y="15848"/>
                  <a:pt x="15288" y="11836"/>
                </a:cubicBezTo>
                <a:cubicBezTo>
                  <a:pt x="16419" y="7811"/>
                  <a:pt x="16348" y="3751"/>
                  <a:pt x="15300" y="1"/>
                </a:cubicBez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5983076" y="223141"/>
            <a:ext cx="627966" cy="615407"/>
          </a:xfrm>
          <a:custGeom>
            <a:avLst/>
            <a:gdLst/>
            <a:ahLst/>
            <a:cxnLst/>
            <a:rect l="l" t="t" r="r" b="b"/>
            <a:pathLst>
              <a:path w="19325" h="19682" extrusionOk="0">
                <a:moveTo>
                  <a:pt x="12764" y="0"/>
                </a:moveTo>
                <a:cubicBezTo>
                  <a:pt x="10058" y="2132"/>
                  <a:pt x="6799" y="3196"/>
                  <a:pt x="3554" y="3196"/>
                </a:cubicBezTo>
                <a:cubicBezTo>
                  <a:pt x="2358" y="3196"/>
                  <a:pt x="1164" y="3051"/>
                  <a:pt x="0" y="2763"/>
                </a:cubicBezTo>
                <a:lnTo>
                  <a:pt x="0" y="2763"/>
                </a:lnTo>
                <a:cubicBezTo>
                  <a:pt x="727" y="6585"/>
                  <a:pt x="2477" y="10264"/>
                  <a:pt x="5263" y="13335"/>
                </a:cubicBezTo>
                <a:cubicBezTo>
                  <a:pt x="8049" y="16431"/>
                  <a:pt x="11526" y="18550"/>
                  <a:pt x="15252" y="19681"/>
                </a:cubicBezTo>
                <a:cubicBezTo>
                  <a:pt x="14657" y="15276"/>
                  <a:pt x="16038" y="10668"/>
                  <a:pt x="19324" y="7287"/>
                </a:cubicBezTo>
                <a:cubicBezTo>
                  <a:pt x="17705" y="6847"/>
                  <a:pt x="16169" y="5954"/>
                  <a:pt x="14967" y="4620"/>
                </a:cubicBezTo>
                <a:cubicBezTo>
                  <a:pt x="13764" y="3275"/>
                  <a:pt x="13038" y="1667"/>
                  <a:pt x="12764" y="0"/>
                </a:cubicBez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6016741" y="-358653"/>
            <a:ext cx="388478" cy="1023104"/>
          </a:xfrm>
          <a:custGeom>
            <a:avLst/>
            <a:gdLst/>
            <a:ahLst/>
            <a:cxnLst/>
            <a:rect l="l" t="t" r="r" b="b"/>
            <a:pathLst>
              <a:path w="11955" h="32721" extrusionOk="0">
                <a:moveTo>
                  <a:pt x="10725" y="1"/>
                </a:moveTo>
                <a:cubicBezTo>
                  <a:pt x="10558" y="1"/>
                  <a:pt x="10388" y="42"/>
                  <a:pt x="10228" y="129"/>
                </a:cubicBezTo>
                <a:cubicBezTo>
                  <a:pt x="4882" y="2986"/>
                  <a:pt x="1191" y="8249"/>
                  <a:pt x="274" y="14166"/>
                </a:cubicBezTo>
                <a:lnTo>
                  <a:pt x="250" y="14166"/>
                </a:lnTo>
                <a:cubicBezTo>
                  <a:pt x="72" y="15309"/>
                  <a:pt x="0" y="16464"/>
                  <a:pt x="36" y="17619"/>
                </a:cubicBezTo>
                <a:cubicBezTo>
                  <a:pt x="95" y="19917"/>
                  <a:pt x="584" y="22227"/>
                  <a:pt x="1500" y="24406"/>
                </a:cubicBezTo>
                <a:cubicBezTo>
                  <a:pt x="2834" y="27632"/>
                  <a:pt x="5013" y="30442"/>
                  <a:pt x="7835" y="32514"/>
                </a:cubicBezTo>
                <a:cubicBezTo>
                  <a:pt x="8026" y="32653"/>
                  <a:pt x="8249" y="32721"/>
                  <a:pt x="8469" y="32721"/>
                </a:cubicBezTo>
                <a:cubicBezTo>
                  <a:pt x="8796" y="32721"/>
                  <a:pt x="9117" y="32572"/>
                  <a:pt x="9323" y="32288"/>
                </a:cubicBezTo>
                <a:cubicBezTo>
                  <a:pt x="9656" y="31811"/>
                  <a:pt x="9573" y="31145"/>
                  <a:pt x="9097" y="30799"/>
                </a:cubicBezTo>
                <a:cubicBezTo>
                  <a:pt x="6596" y="28954"/>
                  <a:pt x="4656" y="26454"/>
                  <a:pt x="3465" y="23584"/>
                </a:cubicBezTo>
                <a:cubicBezTo>
                  <a:pt x="2501" y="21227"/>
                  <a:pt x="2072" y="18726"/>
                  <a:pt x="2203" y="16214"/>
                </a:cubicBezTo>
                <a:lnTo>
                  <a:pt x="2215" y="16214"/>
                </a:lnTo>
                <a:lnTo>
                  <a:pt x="2358" y="14714"/>
                </a:lnTo>
                <a:cubicBezTo>
                  <a:pt x="3096" y="9309"/>
                  <a:pt x="6346" y="4618"/>
                  <a:pt x="11240" y="1998"/>
                </a:cubicBezTo>
                <a:cubicBezTo>
                  <a:pt x="11764" y="1724"/>
                  <a:pt x="11954" y="1081"/>
                  <a:pt x="11668" y="558"/>
                </a:cubicBezTo>
                <a:cubicBezTo>
                  <a:pt x="11470" y="210"/>
                  <a:pt x="11105" y="1"/>
                  <a:pt x="10725" y="1"/>
                </a:cubicBezTo>
                <a:close/>
              </a:path>
            </a:pathLst>
          </a:custGeom>
          <a:solidFill>
            <a:srgbClr val="FFFFFF">
              <a:alpha val="4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6746026" y="-55327"/>
            <a:ext cx="581141" cy="823523"/>
          </a:xfrm>
          <a:custGeom>
            <a:avLst/>
            <a:gdLst/>
            <a:ahLst/>
            <a:cxnLst/>
            <a:rect l="l" t="t" r="r" b="b"/>
            <a:pathLst>
              <a:path w="17884" h="26338" fill="none" extrusionOk="0">
                <a:moveTo>
                  <a:pt x="15717" y="1"/>
                </a:moveTo>
                <a:cubicBezTo>
                  <a:pt x="17181" y="2834"/>
                  <a:pt x="17884" y="6108"/>
                  <a:pt x="17634" y="9526"/>
                </a:cubicBezTo>
                <a:cubicBezTo>
                  <a:pt x="17384" y="12931"/>
                  <a:pt x="16205" y="16074"/>
                  <a:pt x="14348" y="18670"/>
                </a:cubicBezTo>
                <a:lnTo>
                  <a:pt x="15300" y="17157"/>
                </a:lnTo>
                <a:cubicBezTo>
                  <a:pt x="12062" y="22872"/>
                  <a:pt x="6144" y="26159"/>
                  <a:pt x="0" y="26337"/>
                </a:cubicBezTo>
              </a:path>
            </a:pathLst>
          </a:custGeom>
          <a:solidFill>
            <a:srgbClr val="FFFFFF">
              <a:alpha val="42670"/>
            </a:srgbClr>
          </a:solidFill>
          <a:ln w="23225" cap="rnd" cmpd="sng">
            <a:solidFill>
              <a:srgbClr val="FFF0F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6333599" y="643564"/>
            <a:ext cx="77793" cy="67413"/>
          </a:xfrm>
          <a:custGeom>
            <a:avLst/>
            <a:gdLst/>
            <a:ahLst/>
            <a:cxnLst/>
            <a:rect l="l" t="t" r="r" b="b"/>
            <a:pathLst>
              <a:path w="2394" h="2156" extrusionOk="0">
                <a:moveTo>
                  <a:pt x="1194" y="0"/>
                </a:moveTo>
                <a:cubicBezTo>
                  <a:pt x="1094" y="0"/>
                  <a:pt x="993" y="14"/>
                  <a:pt x="893" y="44"/>
                </a:cubicBezTo>
                <a:cubicBezTo>
                  <a:pt x="310" y="223"/>
                  <a:pt x="0" y="818"/>
                  <a:pt x="167" y="1378"/>
                </a:cubicBezTo>
                <a:cubicBezTo>
                  <a:pt x="315" y="1860"/>
                  <a:pt x="748" y="2155"/>
                  <a:pt x="1210" y="2155"/>
                </a:cubicBezTo>
                <a:cubicBezTo>
                  <a:pt x="1306" y="2155"/>
                  <a:pt x="1404" y="2143"/>
                  <a:pt x="1501" y="2116"/>
                </a:cubicBezTo>
                <a:cubicBezTo>
                  <a:pt x="2084" y="1937"/>
                  <a:pt x="2394" y="1342"/>
                  <a:pt x="2227" y="770"/>
                </a:cubicBezTo>
                <a:cubicBezTo>
                  <a:pt x="2080" y="301"/>
                  <a:pt x="1652" y="0"/>
                  <a:pt x="1194" y="0"/>
                </a:cubicBezTo>
                <a:close/>
              </a:path>
            </a:pathLst>
          </a:custGeom>
          <a:solidFill>
            <a:srgbClr val="FFFFFF">
              <a:alpha val="4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 txBox="1">
            <a:spLocks noGrp="1"/>
          </p:cNvSpPr>
          <p:nvPr>
            <p:ph type="ctrTitle"/>
          </p:nvPr>
        </p:nvSpPr>
        <p:spPr>
          <a:xfrm>
            <a:off x="497850" y="2051050"/>
            <a:ext cx="6537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"/>
          <p:cNvSpPr txBox="1">
            <a:spLocks noGrp="1"/>
          </p:cNvSpPr>
          <p:nvPr>
            <p:ph type="subTitle" idx="1"/>
          </p:nvPr>
        </p:nvSpPr>
        <p:spPr>
          <a:xfrm>
            <a:off x="497850" y="4002550"/>
            <a:ext cx="75981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4890175" y="1469725"/>
            <a:ext cx="1273200" cy="449725"/>
          </a:xfrm>
          <a:custGeom>
            <a:avLst/>
            <a:gdLst/>
            <a:ahLst/>
            <a:cxnLst/>
            <a:rect l="l" t="t" r="r" b="b"/>
            <a:pathLst>
              <a:path w="50928" h="17989" extrusionOk="0">
                <a:moveTo>
                  <a:pt x="0" y="0"/>
                </a:moveTo>
                <a:lnTo>
                  <a:pt x="50928" y="0"/>
                </a:lnTo>
                <a:lnTo>
                  <a:pt x="48141" y="11908"/>
                </a:lnTo>
                <a:lnTo>
                  <a:pt x="30658" y="17989"/>
                </a:lnTo>
                <a:lnTo>
                  <a:pt x="4561" y="9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0" name="Google Shape;280;p2"/>
          <p:cNvSpPr/>
          <p:nvPr/>
        </p:nvSpPr>
        <p:spPr>
          <a:xfrm>
            <a:off x="-486158" y="511623"/>
            <a:ext cx="10765334" cy="1415073"/>
          </a:xfrm>
          <a:custGeom>
            <a:avLst/>
            <a:gdLst/>
            <a:ahLst/>
            <a:cxnLst/>
            <a:rect l="l" t="t" r="r" b="b"/>
            <a:pathLst>
              <a:path w="331292" h="45257" extrusionOk="0">
                <a:moveTo>
                  <a:pt x="291881" y="3487"/>
                </a:moveTo>
                <a:cubicBezTo>
                  <a:pt x="292092" y="3487"/>
                  <a:pt x="292294" y="3546"/>
                  <a:pt x="292466" y="3690"/>
                </a:cubicBezTo>
                <a:cubicBezTo>
                  <a:pt x="292680" y="3869"/>
                  <a:pt x="292775" y="4142"/>
                  <a:pt x="292859" y="4428"/>
                </a:cubicBezTo>
                <a:cubicBezTo>
                  <a:pt x="293061" y="5035"/>
                  <a:pt x="293251" y="5786"/>
                  <a:pt x="292835" y="6286"/>
                </a:cubicBezTo>
                <a:cubicBezTo>
                  <a:pt x="292430" y="6786"/>
                  <a:pt x="291644" y="6845"/>
                  <a:pt x="291096" y="7143"/>
                </a:cubicBezTo>
                <a:cubicBezTo>
                  <a:pt x="290870" y="7262"/>
                  <a:pt x="290596" y="7452"/>
                  <a:pt x="290334" y="7452"/>
                </a:cubicBezTo>
                <a:cubicBezTo>
                  <a:pt x="290037" y="7452"/>
                  <a:pt x="289930" y="7202"/>
                  <a:pt x="289846" y="6940"/>
                </a:cubicBezTo>
                <a:cubicBezTo>
                  <a:pt x="289691" y="6512"/>
                  <a:pt x="289584" y="6071"/>
                  <a:pt x="289632" y="5631"/>
                </a:cubicBezTo>
                <a:cubicBezTo>
                  <a:pt x="289727" y="4893"/>
                  <a:pt x="290263" y="4262"/>
                  <a:pt x="290870" y="3845"/>
                </a:cubicBezTo>
                <a:cubicBezTo>
                  <a:pt x="291166" y="3645"/>
                  <a:pt x="291535" y="3487"/>
                  <a:pt x="291881" y="3487"/>
                </a:cubicBezTo>
                <a:close/>
                <a:moveTo>
                  <a:pt x="300322" y="2170"/>
                </a:moveTo>
                <a:cubicBezTo>
                  <a:pt x="302512" y="2170"/>
                  <a:pt x="302527" y="5243"/>
                  <a:pt x="301955" y="7024"/>
                </a:cubicBezTo>
                <a:cubicBezTo>
                  <a:pt x="301812" y="7512"/>
                  <a:pt x="301598" y="8000"/>
                  <a:pt x="301241" y="8369"/>
                </a:cubicBezTo>
                <a:cubicBezTo>
                  <a:pt x="300479" y="9191"/>
                  <a:pt x="299228" y="9298"/>
                  <a:pt x="298121" y="9346"/>
                </a:cubicBezTo>
                <a:cubicBezTo>
                  <a:pt x="298020" y="9348"/>
                  <a:pt x="297918" y="9351"/>
                  <a:pt x="297815" y="9351"/>
                </a:cubicBezTo>
                <a:cubicBezTo>
                  <a:pt x="297495" y="9351"/>
                  <a:pt x="297174" y="9323"/>
                  <a:pt x="296895" y="9179"/>
                </a:cubicBezTo>
                <a:cubicBezTo>
                  <a:pt x="296311" y="8881"/>
                  <a:pt x="296073" y="8131"/>
                  <a:pt x="296109" y="7476"/>
                </a:cubicBezTo>
                <a:cubicBezTo>
                  <a:pt x="296133" y="6821"/>
                  <a:pt x="296395" y="6202"/>
                  <a:pt x="296514" y="5547"/>
                </a:cubicBezTo>
                <a:cubicBezTo>
                  <a:pt x="296669" y="4702"/>
                  <a:pt x="296657" y="3726"/>
                  <a:pt x="297311" y="3154"/>
                </a:cubicBezTo>
                <a:cubicBezTo>
                  <a:pt x="297895" y="2630"/>
                  <a:pt x="298859" y="2452"/>
                  <a:pt x="299574" y="2273"/>
                </a:cubicBezTo>
                <a:cubicBezTo>
                  <a:pt x="299847" y="2203"/>
                  <a:pt x="300096" y="2170"/>
                  <a:pt x="300322" y="2170"/>
                </a:cubicBezTo>
                <a:close/>
                <a:moveTo>
                  <a:pt x="24603" y="6197"/>
                </a:moveTo>
                <a:cubicBezTo>
                  <a:pt x="24622" y="6197"/>
                  <a:pt x="24641" y="6199"/>
                  <a:pt x="24658" y="6202"/>
                </a:cubicBezTo>
                <a:cubicBezTo>
                  <a:pt x="24813" y="6250"/>
                  <a:pt x="24896" y="6428"/>
                  <a:pt x="24968" y="6548"/>
                </a:cubicBezTo>
                <a:cubicBezTo>
                  <a:pt x="25194" y="6905"/>
                  <a:pt x="25373" y="7286"/>
                  <a:pt x="25504" y="7702"/>
                </a:cubicBezTo>
                <a:cubicBezTo>
                  <a:pt x="25575" y="7929"/>
                  <a:pt x="25623" y="8167"/>
                  <a:pt x="25658" y="8405"/>
                </a:cubicBezTo>
                <a:cubicBezTo>
                  <a:pt x="25730" y="8893"/>
                  <a:pt x="25694" y="9417"/>
                  <a:pt x="25432" y="9834"/>
                </a:cubicBezTo>
                <a:cubicBezTo>
                  <a:pt x="25266" y="10084"/>
                  <a:pt x="25016" y="10274"/>
                  <a:pt x="24742" y="10441"/>
                </a:cubicBezTo>
                <a:cubicBezTo>
                  <a:pt x="24527" y="10655"/>
                  <a:pt x="24254" y="10810"/>
                  <a:pt x="24003" y="10977"/>
                </a:cubicBezTo>
                <a:cubicBezTo>
                  <a:pt x="23313" y="11429"/>
                  <a:pt x="22634" y="11977"/>
                  <a:pt x="21801" y="12024"/>
                </a:cubicBezTo>
                <a:cubicBezTo>
                  <a:pt x="21777" y="12025"/>
                  <a:pt x="21753" y="12026"/>
                  <a:pt x="21730" y="12026"/>
                </a:cubicBezTo>
                <a:cubicBezTo>
                  <a:pt x="21125" y="12026"/>
                  <a:pt x="20555" y="11739"/>
                  <a:pt x="20051" y="11441"/>
                </a:cubicBezTo>
                <a:cubicBezTo>
                  <a:pt x="19693" y="11215"/>
                  <a:pt x="19312" y="10965"/>
                  <a:pt x="19134" y="10572"/>
                </a:cubicBezTo>
                <a:cubicBezTo>
                  <a:pt x="19015" y="10250"/>
                  <a:pt x="19039" y="9881"/>
                  <a:pt x="19134" y="9524"/>
                </a:cubicBezTo>
                <a:cubicBezTo>
                  <a:pt x="19289" y="8988"/>
                  <a:pt x="19586" y="8476"/>
                  <a:pt x="20003" y="8107"/>
                </a:cubicBezTo>
                <a:cubicBezTo>
                  <a:pt x="20134" y="7988"/>
                  <a:pt x="20301" y="7869"/>
                  <a:pt x="20444" y="7774"/>
                </a:cubicBezTo>
                <a:lnTo>
                  <a:pt x="20491" y="7738"/>
                </a:lnTo>
                <a:cubicBezTo>
                  <a:pt x="20991" y="7274"/>
                  <a:pt x="21646" y="7000"/>
                  <a:pt x="22289" y="6750"/>
                </a:cubicBezTo>
                <a:cubicBezTo>
                  <a:pt x="22872" y="6512"/>
                  <a:pt x="23468" y="6286"/>
                  <a:pt x="24111" y="6250"/>
                </a:cubicBezTo>
                <a:cubicBezTo>
                  <a:pt x="24230" y="6250"/>
                  <a:pt x="24337" y="6226"/>
                  <a:pt x="24444" y="6214"/>
                </a:cubicBezTo>
                <a:cubicBezTo>
                  <a:pt x="24503" y="6206"/>
                  <a:pt x="24556" y="6197"/>
                  <a:pt x="24603" y="6197"/>
                </a:cubicBezTo>
                <a:close/>
                <a:moveTo>
                  <a:pt x="293545" y="8394"/>
                </a:moveTo>
                <a:cubicBezTo>
                  <a:pt x="294053" y="8394"/>
                  <a:pt x="294508" y="8695"/>
                  <a:pt x="294883" y="9107"/>
                </a:cubicBezTo>
                <a:cubicBezTo>
                  <a:pt x="295287" y="9548"/>
                  <a:pt x="295597" y="10096"/>
                  <a:pt x="295764" y="10679"/>
                </a:cubicBezTo>
                <a:cubicBezTo>
                  <a:pt x="295871" y="11060"/>
                  <a:pt x="295918" y="11512"/>
                  <a:pt x="295680" y="11834"/>
                </a:cubicBezTo>
                <a:cubicBezTo>
                  <a:pt x="295514" y="12060"/>
                  <a:pt x="295264" y="12179"/>
                  <a:pt x="294990" y="12251"/>
                </a:cubicBezTo>
                <a:cubicBezTo>
                  <a:pt x="294748" y="12325"/>
                  <a:pt x="294496" y="12360"/>
                  <a:pt x="294244" y="12360"/>
                </a:cubicBezTo>
                <a:cubicBezTo>
                  <a:pt x="293725" y="12360"/>
                  <a:pt x="293204" y="12209"/>
                  <a:pt x="292763" y="11929"/>
                </a:cubicBezTo>
                <a:cubicBezTo>
                  <a:pt x="292108" y="11512"/>
                  <a:pt x="291656" y="10798"/>
                  <a:pt x="291549" y="10024"/>
                </a:cubicBezTo>
                <a:cubicBezTo>
                  <a:pt x="291489" y="9607"/>
                  <a:pt x="291775" y="9357"/>
                  <a:pt x="292049" y="9084"/>
                </a:cubicBezTo>
                <a:cubicBezTo>
                  <a:pt x="292358" y="8738"/>
                  <a:pt x="292668" y="8584"/>
                  <a:pt x="293120" y="8464"/>
                </a:cubicBezTo>
                <a:cubicBezTo>
                  <a:pt x="293265" y="8416"/>
                  <a:pt x="293407" y="8394"/>
                  <a:pt x="293545" y="8394"/>
                </a:cubicBezTo>
                <a:close/>
                <a:moveTo>
                  <a:pt x="30076" y="8110"/>
                </a:moveTo>
                <a:cubicBezTo>
                  <a:pt x="30160" y="8110"/>
                  <a:pt x="30243" y="8113"/>
                  <a:pt x="30326" y="8119"/>
                </a:cubicBezTo>
                <a:cubicBezTo>
                  <a:pt x="31421" y="8214"/>
                  <a:pt x="32219" y="8905"/>
                  <a:pt x="32921" y="9679"/>
                </a:cubicBezTo>
                <a:cubicBezTo>
                  <a:pt x="33421" y="10250"/>
                  <a:pt x="33933" y="10977"/>
                  <a:pt x="33743" y="11727"/>
                </a:cubicBezTo>
                <a:cubicBezTo>
                  <a:pt x="33528" y="12513"/>
                  <a:pt x="32647" y="12882"/>
                  <a:pt x="31862" y="13060"/>
                </a:cubicBezTo>
                <a:cubicBezTo>
                  <a:pt x="31285" y="13196"/>
                  <a:pt x="30500" y="13385"/>
                  <a:pt x="29766" y="13385"/>
                </a:cubicBezTo>
                <a:cubicBezTo>
                  <a:pt x="29152" y="13385"/>
                  <a:pt x="28573" y="13253"/>
                  <a:pt x="28183" y="12846"/>
                </a:cubicBezTo>
                <a:cubicBezTo>
                  <a:pt x="27206" y="11798"/>
                  <a:pt x="26909" y="10000"/>
                  <a:pt x="27992" y="8893"/>
                </a:cubicBezTo>
                <a:cubicBezTo>
                  <a:pt x="28528" y="8357"/>
                  <a:pt x="29316" y="8110"/>
                  <a:pt x="30076" y="8110"/>
                </a:cubicBezTo>
                <a:close/>
                <a:moveTo>
                  <a:pt x="285133" y="7081"/>
                </a:moveTo>
                <a:cubicBezTo>
                  <a:pt x="285767" y="7081"/>
                  <a:pt x="286384" y="7207"/>
                  <a:pt x="286893" y="7571"/>
                </a:cubicBezTo>
                <a:cubicBezTo>
                  <a:pt x="287501" y="8000"/>
                  <a:pt x="287882" y="8726"/>
                  <a:pt x="288072" y="9453"/>
                </a:cubicBezTo>
                <a:cubicBezTo>
                  <a:pt x="288144" y="9738"/>
                  <a:pt x="288203" y="10048"/>
                  <a:pt x="288096" y="10334"/>
                </a:cubicBezTo>
                <a:cubicBezTo>
                  <a:pt x="287941" y="10798"/>
                  <a:pt x="287405" y="11000"/>
                  <a:pt x="286941" y="11179"/>
                </a:cubicBezTo>
                <a:cubicBezTo>
                  <a:pt x="285893" y="11584"/>
                  <a:pt x="284905" y="12096"/>
                  <a:pt x="283965" y="12703"/>
                </a:cubicBezTo>
                <a:cubicBezTo>
                  <a:pt x="283500" y="13001"/>
                  <a:pt x="283072" y="13346"/>
                  <a:pt x="282619" y="13667"/>
                </a:cubicBezTo>
                <a:cubicBezTo>
                  <a:pt x="282366" y="13855"/>
                  <a:pt x="282120" y="13998"/>
                  <a:pt x="281829" y="13998"/>
                </a:cubicBezTo>
                <a:cubicBezTo>
                  <a:pt x="281751" y="13998"/>
                  <a:pt x="281669" y="13988"/>
                  <a:pt x="281583" y="13965"/>
                </a:cubicBezTo>
                <a:cubicBezTo>
                  <a:pt x="281071" y="13834"/>
                  <a:pt x="280464" y="13477"/>
                  <a:pt x="280155" y="13048"/>
                </a:cubicBezTo>
                <a:cubicBezTo>
                  <a:pt x="279726" y="12513"/>
                  <a:pt x="279750" y="11751"/>
                  <a:pt x="279809" y="11084"/>
                </a:cubicBezTo>
                <a:cubicBezTo>
                  <a:pt x="279857" y="10608"/>
                  <a:pt x="279916" y="10119"/>
                  <a:pt x="280083" y="9667"/>
                </a:cubicBezTo>
                <a:cubicBezTo>
                  <a:pt x="280643" y="8238"/>
                  <a:pt x="282250" y="7560"/>
                  <a:pt x="283750" y="7238"/>
                </a:cubicBezTo>
                <a:cubicBezTo>
                  <a:pt x="284197" y="7148"/>
                  <a:pt x="284670" y="7081"/>
                  <a:pt x="285133" y="7081"/>
                </a:cubicBezTo>
                <a:close/>
                <a:moveTo>
                  <a:pt x="12965" y="6965"/>
                </a:moveTo>
                <a:cubicBezTo>
                  <a:pt x="14236" y="6965"/>
                  <a:pt x="15531" y="7327"/>
                  <a:pt x="16455" y="8179"/>
                </a:cubicBezTo>
                <a:cubicBezTo>
                  <a:pt x="16741" y="8429"/>
                  <a:pt x="16979" y="8750"/>
                  <a:pt x="17122" y="9084"/>
                </a:cubicBezTo>
                <a:cubicBezTo>
                  <a:pt x="17443" y="9774"/>
                  <a:pt x="17384" y="10572"/>
                  <a:pt x="17110" y="11274"/>
                </a:cubicBezTo>
                <a:cubicBezTo>
                  <a:pt x="16884" y="11822"/>
                  <a:pt x="16550" y="12322"/>
                  <a:pt x="16157" y="12763"/>
                </a:cubicBezTo>
                <a:cubicBezTo>
                  <a:pt x="15895" y="13251"/>
                  <a:pt x="15514" y="13691"/>
                  <a:pt x="15133" y="14084"/>
                </a:cubicBezTo>
                <a:cubicBezTo>
                  <a:pt x="14705" y="14537"/>
                  <a:pt x="14205" y="14953"/>
                  <a:pt x="13633" y="15191"/>
                </a:cubicBezTo>
                <a:cubicBezTo>
                  <a:pt x="13276" y="15358"/>
                  <a:pt x="12919" y="15418"/>
                  <a:pt x="12538" y="15442"/>
                </a:cubicBezTo>
                <a:cubicBezTo>
                  <a:pt x="12478" y="15444"/>
                  <a:pt x="12418" y="15446"/>
                  <a:pt x="12358" y="15446"/>
                </a:cubicBezTo>
                <a:cubicBezTo>
                  <a:pt x="10978" y="15446"/>
                  <a:pt x="9615" y="14662"/>
                  <a:pt x="8942" y="13429"/>
                </a:cubicBezTo>
                <a:cubicBezTo>
                  <a:pt x="8240" y="12155"/>
                  <a:pt x="8347" y="10489"/>
                  <a:pt x="9204" y="9310"/>
                </a:cubicBezTo>
                <a:cubicBezTo>
                  <a:pt x="9323" y="9143"/>
                  <a:pt x="9466" y="9012"/>
                  <a:pt x="9597" y="8881"/>
                </a:cubicBezTo>
                <a:cubicBezTo>
                  <a:pt x="9680" y="8691"/>
                  <a:pt x="9787" y="8512"/>
                  <a:pt x="9918" y="8333"/>
                </a:cubicBezTo>
                <a:cubicBezTo>
                  <a:pt x="10073" y="8131"/>
                  <a:pt x="10240" y="7952"/>
                  <a:pt x="10418" y="7810"/>
                </a:cubicBezTo>
                <a:cubicBezTo>
                  <a:pt x="10514" y="7714"/>
                  <a:pt x="10621" y="7619"/>
                  <a:pt x="10728" y="7524"/>
                </a:cubicBezTo>
                <a:cubicBezTo>
                  <a:pt x="10859" y="7417"/>
                  <a:pt x="11014" y="7345"/>
                  <a:pt x="11157" y="7274"/>
                </a:cubicBezTo>
                <a:cubicBezTo>
                  <a:pt x="11550" y="7095"/>
                  <a:pt x="11978" y="7024"/>
                  <a:pt x="12407" y="6988"/>
                </a:cubicBezTo>
                <a:cubicBezTo>
                  <a:pt x="12591" y="6973"/>
                  <a:pt x="12778" y="6965"/>
                  <a:pt x="12965" y="6965"/>
                </a:cubicBezTo>
                <a:close/>
                <a:moveTo>
                  <a:pt x="70165" y="9619"/>
                </a:moveTo>
                <a:cubicBezTo>
                  <a:pt x="70181" y="9619"/>
                  <a:pt x="70196" y="9619"/>
                  <a:pt x="70212" y="9619"/>
                </a:cubicBezTo>
                <a:cubicBezTo>
                  <a:pt x="72795" y="9667"/>
                  <a:pt x="74605" y="12477"/>
                  <a:pt x="73105" y="14739"/>
                </a:cubicBezTo>
                <a:cubicBezTo>
                  <a:pt x="72855" y="15132"/>
                  <a:pt x="72510" y="15477"/>
                  <a:pt x="72081" y="15608"/>
                </a:cubicBezTo>
                <a:cubicBezTo>
                  <a:pt x="71843" y="15692"/>
                  <a:pt x="71569" y="15715"/>
                  <a:pt x="71319" y="15715"/>
                </a:cubicBezTo>
                <a:cubicBezTo>
                  <a:pt x="69914" y="15715"/>
                  <a:pt x="68604" y="14894"/>
                  <a:pt x="67830" y="13763"/>
                </a:cubicBezTo>
                <a:cubicBezTo>
                  <a:pt x="67223" y="12894"/>
                  <a:pt x="66902" y="11762"/>
                  <a:pt x="67533" y="10834"/>
                </a:cubicBezTo>
                <a:cubicBezTo>
                  <a:pt x="68107" y="9990"/>
                  <a:pt x="69189" y="9619"/>
                  <a:pt x="70165" y="9619"/>
                </a:cubicBezTo>
                <a:close/>
                <a:moveTo>
                  <a:pt x="62208" y="9584"/>
                </a:moveTo>
                <a:cubicBezTo>
                  <a:pt x="62611" y="9584"/>
                  <a:pt x="63036" y="9734"/>
                  <a:pt x="63330" y="9953"/>
                </a:cubicBezTo>
                <a:cubicBezTo>
                  <a:pt x="63830" y="10322"/>
                  <a:pt x="64139" y="10905"/>
                  <a:pt x="64366" y="11489"/>
                </a:cubicBezTo>
                <a:cubicBezTo>
                  <a:pt x="64699" y="12322"/>
                  <a:pt x="64878" y="13227"/>
                  <a:pt x="64901" y="14120"/>
                </a:cubicBezTo>
                <a:cubicBezTo>
                  <a:pt x="64937" y="14846"/>
                  <a:pt x="64699" y="15751"/>
                  <a:pt x="63985" y="15882"/>
                </a:cubicBezTo>
                <a:cubicBezTo>
                  <a:pt x="63926" y="15893"/>
                  <a:pt x="63868" y="15898"/>
                  <a:pt x="63811" y="15898"/>
                </a:cubicBezTo>
                <a:cubicBezTo>
                  <a:pt x="63314" y="15898"/>
                  <a:pt x="62887" y="15503"/>
                  <a:pt x="62556" y="15108"/>
                </a:cubicBezTo>
                <a:cubicBezTo>
                  <a:pt x="61925" y="14394"/>
                  <a:pt x="61330" y="13608"/>
                  <a:pt x="61032" y="12703"/>
                </a:cubicBezTo>
                <a:cubicBezTo>
                  <a:pt x="60770" y="11870"/>
                  <a:pt x="60770" y="10750"/>
                  <a:pt x="61282" y="10012"/>
                </a:cubicBezTo>
                <a:cubicBezTo>
                  <a:pt x="61497" y="9707"/>
                  <a:pt x="61843" y="9584"/>
                  <a:pt x="62208" y="9584"/>
                </a:cubicBezTo>
                <a:close/>
                <a:moveTo>
                  <a:pt x="57027" y="10759"/>
                </a:moveTo>
                <a:cubicBezTo>
                  <a:pt x="57720" y="10759"/>
                  <a:pt x="58427" y="10947"/>
                  <a:pt x="58865" y="11453"/>
                </a:cubicBezTo>
                <a:cubicBezTo>
                  <a:pt x="59651" y="12358"/>
                  <a:pt x="59234" y="13834"/>
                  <a:pt x="58401" y="14703"/>
                </a:cubicBezTo>
                <a:cubicBezTo>
                  <a:pt x="57508" y="15620"/>
                  <a:pt x="56186" y="16334"/>
                  <a:pt x="55067" y="16942"/>
                </a:cubicBezTo>
                <a:cubicBezTo>
                  <a:pt x="54397" y="17306"/>
                  <a:pt x="53581" y="17630"/>
                  <a:pt x="52800" y="17630"/>
                </a:cubicBezTo>
                <a:cubicBezTo>
                  <a:pt x="52637" y="17630"/>
                  <a:pt x="52475" y="17616"/>
                  <a:pt x="52317" y="17585"/>
                </a:cubicBezTo>
                <a:cubicBezTo>
                  <a:pt x="49876" y="17144"/>
                  <a:pt x="52090" y="13417"/>
                  <a:pt x="53031" y="12501"/>
                </a:cubicBezTo>
                <a:cubicBezTo>
                  <a:pt x="53983" y="11560"/>
                  <a:pt x="55234" y="10929"/>
                  <a:pt x="56567" y="10786"/>
                </a:cubicBezTo>
                <a:cubicBezTo>
                  <a:pt x="56718" y="10769"/>
                  <a:pt x="56872" y="10759"/>
                  <a:pt x="57027" y="10759"/>
                </a:cubicBezTo>
                <a:close/>
                <a:moveTo>
                  <a:pt x="299416" y="11775"/>
                </a:moveTo>
                <a:cubicBezTo>
                  <a:pt x="300256" y="11775"/>
                  <a:pt x="301358" y="11951"/>
                  <a:pt x="301348" y="12941"/>
                </a:cubicBezTo>
                <a:cubicBezTo>
                  <a:pt x="301348" y="13572"/>
                  <a:pt x="300990" y="14191"/>
                  <a:pt x="300419" y="14477"/>
                </a:cubicBezTo>
                <a:cubicBezTo>
                  <a:pt x="299907" y="14739"/>
                  <a:pt x="299205" y="14775"/>
                  <a:pt x="298835" y="15275"/>
                </a:cubicBezTo>
                <a:cubicBezTo>
                  <a:pt x="298562" y="15656"/>
                  <a:pt x="298597" y="16156"/>
                  <a:pt x="298597" y="16620"/>
                </a:cubicBezTo>
                <a:cubicBezTo>
                  <a:pt x="298597" y="17085"/>
                  <a:pt x="298514" y="17597"/>
                  <a:pt x="298133" y="17858"/>
                </a:cubicBezTo>
                <a:cubicBezTo>
                  <a:pt x="297978" y="17942"/>
                  <a:pt x="297823" y="17989"/>
                  <a:pt x="297645" y="17989"/>
                </a:cubicBezTo>
                <a:cubicBezTo>
                  <a:pt x="297615" y="17991"/>
                  <a:pt x="297584" y="17992"/>
                  <a:pt x="297554" y="17992"/>
                </a:cubicBezTo>
                <a:cubicBezTo>
                  <a:pt x="296814" y="17992"/>
                  <a:pt x="296121" y="17438"/>
                  <a:pt x="295823" y="16751"/>
                </a:cubicBezTo>
                <a:cubicBezTo>
                  <a:pt x="295502" y="16037"/>
                  <a:pt x="295526" y="15215"/>
                  <a:pt x="295656" y="14465"/>
                </a:cubicBezTo>
                <a:cubicBezTo>
                  <a:pt x="295811" y="13691"/>
                  <a:pt x="296121" y="12882"/>
                  <a:pt x="296752" y="12405"/>
                </a:cubicBezTo>
                <a:cubicBezTo>
                  <a:pt x="297383" y="11917"/>
                  <a:pt x="298252" y="11810"/>
                  <a:pt x="299026" y="11786"/>
                </a:cubicBezTo>
                <a:cubicBezTo>
                  <a:pt x="299145" y="11780"/>
                  <a:pt x="299277" y="11775"/>
                  <a:pt x="299416" y="11775"/>
                </a:cubicBezTo>
                <a:close/>
                <a:moveTo>
                  <a:pt x="79817" y="11546"/>
                </a:moveTo>
                <a:cubicBezTo>
                  <a:pt x="80442" y="11546"/>
                  <a:pt x="81124" y="11865"/>
                  <a:pt x="81665" y="12167"/>
                </a:cubicBezTo>
                <a:cubicBezTo>
                  <a:pt x="83213" y="13036"/>
                  <a:pt x="84594" y="14287"/>
                  <a:pt x="85725" y="15632"/>
                </a:cubicBezTo>
                <a:cubicBezTo>
                  <a:pt x="85892" y="15834"/>
                  <a:pt x="86047" y="16037"/>
                  <a:pt x="86130" y="16287"/>
                </a:cubicBezTo>
                <a:cubicBezTo>
                  <a:pt x="86261" y="16763"/>
                  <a:pt x="86011" y="17275"/>
                  <a:pt x="85666" y="17608"/>
                </a:cubicBezTo>
                <a:cubicBezTo>
                  <a:pt x="85072" y="18207"/>
                  <a:pt x="84314" y="18444"/>
                  <a:pt x="83530" y="18444"/>
                </a:cubicBezTo>
                <a:cubicBezTo>
                  <a:pt x="82616" y="18444"/>
                  <a:pt x="81666" y="18122"/>
                  <a:pt x="80903" y="17680"/>
                </a:cubicBezTo>
                <a:cubicBezTo>
                  <a:pt x="79772" y="17001"/>
                  <a:pt x="78772" y="16204"/>
                  <a:pt x="78391" y="14894"/>
                </a:cubicBezTo>
                <a:cubicBezTo>
                  <a:pt x="78129" y="14013"/>
                  <a:pt x="78105" y="12882"/>
                  <a:pt x="78665" y="12120"/>
                </a:cubicBezTo>
                <a:cubicBezTo>
                  <a:pt x="78977" y="11700"/>
                  <a:pt x="79384" y="11546"/>
                  <a:pt x="79817" y="11546"/>
                </a:cubicBezTo>
                <a:close/>
                <a:moveTo>
                  <a:pt x="275057" y="11342"/>
                </a:moveTo>
                <a:cubicBezTo>
                  <a:pt x="275113" y="11342"/>
                  <a:pt x="275169" y="11343"/>
                  <a:pt x="275225" y="11346"/>
                </a:cubicBezTo>
                <a:cubicBezTo>
                  <a:pt x="276285" y="11405"/>
                  <a:pt x="277392" y="12096"/>
                  <a:pt x="277559" y="13132"/>
                </a:cubicBezTo>
                <a:cubicBezTo>
                  <a:pt x="277761" y="14322"/>
                  <a:pt x="276726" y="15334"/>
                  <a:pt x="275761" y="16061"/>
                </a:cubicBezTo>
                <a:cubicBezTo>
                  <a:pt x="275166" y="16513"/>
                  <a:pt x="274559" y="16930"/>
                  <a:pt x="273928" y="17335"/>
                </a:cubicBezTo>
                <a:cubicBezTo>
                  <a:pt x="272963" y="17954"/>
                  <a:pt x="271904" y="18537"/>
                  <a:pt x="270761" y="18549"/>
                </a:cubicBezTo>
                <a:cubicBezTo>
                  <a:pt x="270750" y="18549"/>
                  <a:pt x="270739" y="18549"/>
                  <a:pt x="270728" y="18549"/>
                </a:cubicBezTo>
                <a:cubicBezTo>
                  <a:pt x="269620" y="18549"/>
                  <a:pt x="268528" y="17957"/>
                  <a:pt x="267915" y="17037"/>
                </a:cubicBezTo>
                <a:cubicBezTo>
                  <a:pt x="267593" y="16525"/>
                  <a:pt x="267403" y="15918"/>
                  <a:pt x="267462" y="15322"/>
                </a:cubicBezTo>
                <a:cubicBezTo>
                  <a:pt x="267653" y="13691"/>
                  <a:pt x="269391" y="13310"/>
                  <a:pt x="270653" y="12775"/>
                </a:cubicBezTo>
                <a:cubicBezTo>
                  <a:pt x="271165" y="12572"/>
                  <a:pt x="271665" y="12346"/>
                  <a:pt x="272165" y="12132"/>
                </a:cubicBezTo>
                <a:cubicBezTo>
                  <a:pt x="273090" y="11737"/>
                  <a:pt x="274047" y="11342"/>
                  <a:pt x="275057" y="11342"/>
                </a:cubicBezTo>
                <a:close/>
                <a:moveTo>
                  <a:pt x="288810" y="12417"/>
                </a:moveTo>
                <a:cubicBezTo>
                  <a:pt x="290156" y="12429"/>
                  <a:pt x="291537" y="12786"/>
                  <a:pt x="292525" y="13679"/>
                </a:cubicBezTo>
                <a:cubicBezTo>
                  <a:pt x="293513" y="14572"/>
                  <a:pt x="294025" y="16061"/>
                  <a:pt x="293537" y="17311"/>
                </a:cubicBezTo>
                <a:cubicBezTo>
                  <a:pt x="293233" y="18101"/>
                  <a:pt x="292437" y="18728"/>
                  <a:pt x="291620" y="18728"/>
                </a:cubicBezTo>
                <a:cubicBezTo>
                  <a:pt x="291477" y="18728"/>
                  <a:pt x="291333" y="18709"/>
                  <a:pt x="291192" y="18668"/>
                </a:cubicBezTo>
                <a:cubicBezTo>
                  <a:pt x="290644" y="18501"/>
                  <a:pt x="290227" y="18073"/>
                  <a:pt x="289787" y="17728"/>
                </a:cubicBezTo>
                <a:cubicBezTo>
                  <a:pt x="289049" y="17156"/>
                  <a:pt x="288144" y="16811"/>
                  <a:pt x="287203" y="16715"/>
                </a:cubicBezTo>
                <a:cubicBezTo>
                  <a:pt x="286524" y="16644"/>
                  <a:pt x="285822" y="16668"/>
                  <a:pt x="285155" y="16477"/>
                </a:cubicBezTo>
                <a:cubicBezTo>
                  <a:pt x="284703" y="16358"/>
                  <a:pt x="284155" y="16156"/>
                  <a:pt x="284036" y="15644"/>
                </a:cubicBezTo>
                <a:cubicBezTo>
                  <a:pt x="283869" y="14930"/>
                  <a:pt x="284488" y="14263"/>
                  <a:pt x="284988" y="13882"/>
                </a:cubicBezTo>
                <a:cubicBezTo>
                  <a:pt x="285679" y="13358"/>
                  <a:pt x="286453" y="12846"/>
                  <a:pt x="287263" y="12608"/>
                </a:cubicBezTo>
                <a:cubicBezTo>
                  <a:pt x="287775" y="12465"/>
                  <a:pt x="288298" y="12417"/>
                  <a:pt x="288810" y="12417"/>
                </a:cubicBezTo>
                <a:close/>
                <a:moveTo>
                  <a:pt x="114324" y="10935"/>
                </a:moveTo>
                <a:cubicBezTo>
                  <a:pt x="115102" y="10935"/>
                  <a:pt x="115875" y="11010"/>
                  <a:pt x="116634" y="11203"/>
                </a:cubicBezTo>
                <a:cubicBezTo>
                  <a:pt x="118170" y="11584"/>
                  <a:pt x="119623" y="12524"/>
                  <a:pt x="120337" y="13953"/>
                </a:cubicBezTo>
                <a:cubicBezTo>
                  <a:pt x="120861" y="15001"/>
                  <a:pt x="121028" y="16727"/>
                  <a:pt x="120158" y="17644"/>
                </a:cubicBezTo>
                <a:cubicBezTo>
                  <a:pt x="119781" y="18059"/>
                  <a:pt x="119209" y="18137"/>
                  <a:pt x="118642" y="18137"/>
                </a:cubicBezTo>
                <a:cubicBezTo>
                  <a:pt x="118298" y="18137"/>
                  <a:pt x="117955" y="18109"/>
                  <a:pt x="117658" y="18109"/>
                </a:cubicBezTo>
                <a:cubicBezTo>
                  <a:pt x="117608" y="18108"/>
                  <a:pt x="117558" y="18107"/>
                  <a:pt x="117507" y="18107"/>
                </a:cubicBezTo>
                <a:cubicBezTo>
                  <a:pt x="116678" y="18107"/>
                  <a:pt x="115858" y="18198"/>
                  <a:pt x="115027" y="18299"/>
                </a:cubicBezTo>
                <a:cubicBezTo>
                  <a:pt x="113110" y="18525"/>
                  <a:pt x="111169" y="18692"/>
                  <a:pt x="109240" y="18775"/>
                </a:cubicBezTo>
                <a:cubicBezTo>
                  <a:pt x="109042" y="18787"/>
                  <a:pt x="108839" y="18796"/>
                  <a:pt x="108637" y="18796"/>
                </a:cubicBezTo>
                <a:cubicBezTo>
                  <a:pt x="108232" y="18796"/>
                  <a:pt x="107827" y="18759"/>
                  <a:pt x="107454" y="18632"/>
                </a:cubicBezTo>
                <a:cubicBezTo>
                  <a:pt x="106180" y="18192"/>
                  <a:pt x="105478" y="16692"/>
                  <a:pt x="105692" y="15370"/>
                </a:cubicBezTo>
                <a:cubicBezTo>
                  <a:pt x="105907" y="14048"/>
                  <a:pt x="106883" y="12929"/>
                  <a:pt x="108050" y="12263"/>
                </a:cubicBezTo>
                <a:cubicBezTo>
                  <a:pt x="109205" y="11584"/>
                  <a:pt x="110562" y="11310"/>
                  <a:pt x="111895" y="11131"/>
                </a:cubicBezTo>
                <a:cubicBezTo>
                  <a:pt x="112702" y="11016"/>
                  <a:pt x="113515" y="10935"/>
                  <a:pt x="114324" y="10935"/>
                </a:cubicBezTo>
                <a:close/>
                <a:moveTo>
                  <a:pt x="263069" y="13810"/>
                </a:moveTo>
                <a:cubicBezTo>
                  <a:pt x="263343" y="13810"/>
                  <a:pt x="263605" y="13989"/>
                  <a:pt x="263807" y="14168"/>
                </a:cubicBezTo>
                <a:cubicBezTo>
                  <a:pt x="264712" y="14941"/>
                  <a:pt x="265248" y="16144"/>
                  <a:pt x="265224" y="17347"/>
                </a:cubicBezTo>
                <a:cubicBezTo>
                  <a:pt x="265224" y="17525"/>
                  <a:pt x="265188" y="17704"/>
                  <a:pt x="265117" y="17858"/>
                </a:cubicBezTo>
                <a:cubicBezTo>
                  <a:pt x="265057" y="17954"/>
                  <a:pt x="264974" y="18049"/>
                  <a:pt x="264879" y="18132"/>
                </a:cubicBezTo>
                <a:cubicBezTo>
                  <a:pt x="264418" y="18571"/>
                  <a:pt x="263827" y="18999"/>
                  <a:pt x="263187" y="18999"/>
                </a:cubicBezTo>
                <a:cubicBezTo>
                  <a:pt x="263132" y="18999"/>
                  <a:pt x="263077" y="18996"/>
                  <a:pt x="263021" y="18990"/>
                </a:cubicBezTo>
                <a:cubicBezTo>
                  <a:pt x="262545" y="18930"/>
                  <a:pt x="262128" y="18609"/>
                  <a:pt x="261771" y="18287"/>
                </a:cubicBezTo>
                <a:cubicBezTo>
                  <a:pt x="261343" y="17882"/>
                  <a:pt x="260938" y="17406"/>
                  <a:pt x="260747" y="16846"/>
                </a:cubicBezTo>
                <a:cubicBezTo>
                  <a:pt x="260485" y="16132"/>
                  <a:pt x="260604" y="15025"/>
                  <a:pt x="261283" y="14549"/>
                </a:cubicBezTo>
                <a:cubicBezTo>
                  <a:pt x="261581" y="14346"/>
                  <a:pt x="261938" y="14227"/>
                  <a:pt x="262259" y="14072"/>
                </a:cubicBezTo>
                <a:cubicBezTo>
                  <a:pt x="262509" y="13965"/>
                  <a:pt x="262783" y="13810"/>
                  <a:pt x="263069" y="13810"/>
                </a:cubicBezTo>
                <a:close/>
                <a:moveTo>
                  <a:pt x="40068" y="9732"/>
                </a:moveTo>
                <a:cubicBezTo>
                  <a:pt x="41151" y="9732"/>
                  <a:pt x="42166" y="10284"/>
                  <a:pt x="43065" y="10846"/>
                </a:cubicBezTo>
                <a:cubicBezTo>
                  <a:pt x="43982" y="11405"/>
                  <a:pt x="44875" y="12048"/>
                  <a:pt x="45697" y="12715"/>
                </a:cubicBezTo>
                <a:cubicBezTo>
                  <a:pt x="46685" y="13513"/>
                  <a:pt x="47625" y="14382"/>
                  <a:pt x="48185" y="15513"/>
                </a:cubicBezTo>
                <a:cubicBezTo>
                  <a:pt x="48757" y="16680"/>
                  <a:pt x="48768" y="18287"/>
                  <a:pt x="47756" y="19085"/>
                </a:cubicBezTo>
                <a:cubicBezTo>
                  <a:pt x="47350" y="19410"/>
                  <a:pt x="46862" y="19545"/>
                  <a:pt x="46354" y="19545"/>
                </a:cubicBezTo>
                <a:cubicBezTo>
                  <a:pt x="45595" y="19545"/>
                  <a:pt x="44791" y="19244"/>
                  <a:pt x="44149" y="18823"/>
                </a:cubicBezTo>
                <a:cubicBezTo>
                  <a:pt x="43125" y="18168"/>
                  <a:pt x="42291" y="17275"/>
                  <a:pt x="41494" y="16370"/>
                </a:cubicBezTo>
                <a:cubicBezTo>
                  <a:pt x="40767" y="15572"/>
                  <a:pt x="40053" y="14787"/>
                  <a:pt x="39243" y="14060"/>
                </a:cubicBezTo>
                <a:cubicBezTo>
                  <a:pt x="38589" y="13441"/>
                  <a:pt x="37612" y="12596"/>
                  <a:pt x="37684" y="11608"/>
                </a:cubicBezTo>
                <a:cubicBezTo>
                  <a:pt x="37767" y="10572"/>
                  <a:pt x="38922" y="9798"/>
                  <a:pt x="39875" y="9738"/>
                </a:cubicBezTo>
                <a:cubicBezTo>
                  <a:pt x="39939" y="9734"/>
                  <a:pt x="40004" y="9732"/>
                  <a:pt x="40068" y="9732"/>
                </a:cubicBezTo>
                <a:close/>
                <a:moveTo>
                  <a:pt x="90357" y="15703"/>
                </a:moveTo>
                <a:cubicBezTo>
                  <a:pt x="90559" y="15703"/>
                  <a:pt x="90786" y="15703"/>
                  <a:pt x="90976" y="15763"/>
                </a:cubicBezTo>
                <a:cubicBezTo>
                  <a:pt x="91143" y="15811"/>
                  <a:pt x="91286" y="15906"/>
                  <a:pt x="91429" y="15989"/>
                </a:cubicBezTo>
                <a:cubicBezTo>
                  <a:pt x="91845" y="16275"/>
                  <a:pt x="92214" y="16680"/>
                  <a:pt x="92333" y="17168"/>
                </a:cubicBezTo>
                <a:cubicBezTo>
                  <a:pt x="92417" y="17608"/>
                  <a:pt x="92333" y="18073"/>
                  <a:pt x="92238" y="18501"/>
                </a:cubicBezTo>
                <a:cubicBezTo>
                  <a:pt x="92202" y="18716"/>
                  <a:pt x="92155" y="18942"/>
                  <a:pt x="92024" y="19121"/>
                </a:cubicBezTo>
                <a:cubicBezTo>
                  <a:pt x="91881" y="19311"/>
                  <a:pt x="91667" y="19430"/>
                  <a:pt x="91440" y="19525"/>
                </a:cubicBezTo>
                <a:cubicBezTo>
                  <a:pt x="91050" y="19678"/>
                  <a:pt x="90637" y="19754"/>
                  <a:pt x="90219" y="19754"/>
                </a:cubicBezTo>
                <a:cubicBezTo>
                  <a:pt x="90114" y="19754"/>
                  <a:pt x="90009" y="19749"/>
                  <a:pt x="89905" y="19740"/>
                </a:cubicBezTo>
                <a:cubicBezTo>
                  <a:pt x="89416" y="19692"/>
                  <a:pt x="88928" y="19525"/>
                  <a:pt x="88583" y="19144"/>
                </a:cubicBezTo>
                <a:cubicBezTo>
                  <a:pt x="88357" y="18894"/>
                  <a:pt x="88226" y="18573"/>
                  <a:pt x="88107" y="18239"/>
                </a:cubicBezTo>
                <a:cubicBezTo>
                  <a:pt x="87988" y="17894"/>
                  <a:pt x="87892" y="17537"/>
                  <a:pt x="87976" y="17192"/>
                </a:cubicBezTo>
                <a:cubicBezTo>
                  <a:pt x="88011" y="16954"/>
                  <a:pt x="88154" y="16751"/>
                  <a:pt x="88285" y="16561"/>
                </a:cubicBezTo>
                <a:cubicBezTo>
                  <a:pt x="88392" y="16394"/>
                  <a:pt x="88512" y="16227"/>
                  <a:pt x="88654" y="16084"/>
                </a:cubicBezTo>
                <a:cubicBezTo>
                  <a:pt x="88821" y="15906"/>
                  <a:pt x="89024" y="15739"/>
                  <a:pt x="89285" y="15727"/>
                </a:cubicBezTo>
                <a:cubicBezTo>
                  <a:pt x="89464" y="15715"/>
                  <a:pt x="89643" y="15715"/>
                  <a:pt x="89821" y="15715"/>
                </a:cubicBezTo>
                <a:cubicBezTo>
                  <a:pt x="90000" y="15715"/>
                  <a:pt x="90178" y="15715"/>
                  <a:pt x="90357" y="15703"/>
                </a:cubicBezTo>
                <a:close/>
                <a:moveTo>
                  <a:pt x="140568" y="14804"/>
                </a:moveTo>
                <a:cubicBezTo>
                  <a:pt x="141270" y="14804"/>
                  <a:pt x="142044" y="14886"/>
                  <a:pt x="142602" y="15322"/>
                </a:cubicBezTo>
                <a:cubicBezTo>
                  <a:pt x="143495" y="15953"/>
                  <a:pt x="143245" y="16977"/>
                  <a:pt x="142864" y="17835"/>
                </a:cubicBezTo>
                <a:cubicBezTo>
                  <a:pt x="142233" y="19228"/>
                  <a:pt x="140994" y="19490"/>
                  <a:pt x="139613" y="19752"/>
                </a:cubicBezTo>
                <a:cubicBezTo>
                  <a:pt x="138232" y="20025"/>
                  <a:pt x="136815" y="20204"/>
                  <a:pt x="135422" y="20430"/>
                </a:cubicBezTo>
                <a:cubicBezTo>
                  <a:pt x="135041" y="20487"/>
                  <a:pt x="134637" y="20539"/>
                  <a:pt x="134244" y="20539"/>
                </a:cubicBezTo>
                <a:cubicBezTo>
                  <a:pt x="133654" y="20539"/>
                  <a:pt x="133089" y="20423"/>
                  <a:pt x="132660" y="20037"/>
                </a:cubicBezTo>
                <a:cubicBezTo>
                  <a:pt x="131981" y="19418"/>
                  <a:pt x="131969" y="18287"/>
                  <a:pt x="132422" y="17489"/>
                </a:cubicBezTo>
                <a:cubicBezTo>
                  <a:pt x="132886" y="16704"/>
                  <a:pt x="133720" y="16180"/>
                  <a:pt x="134565" y="15823"/>
                </a:cubicBezTo>
                <a:cubicBezTo>
                  <a:pt x="136339" y="15084"/>
                  <a:pt x="138292" y="14870"/>
                  <a:pt x="140208" y="14810"/>
                </a:cubicBezTo>
                <a:cubicBezTo>
                  <a:pt x="140325" y="14807"/>
                  <a:pt x="140445" y="14804"/>
                  <a:pt x="140568" y="14804"/>
                </a:cubicBezTo>
                <a:close/>
                <a:moveTo>
                  <a:pt x="99594" y="14613"/>
                </a:moveTo>
                <a:cubicBezTo>
                  <a:pt x="100584" y="14613"/>
                  <a:pt x="101570" y="14969"/>
                  <a:pt x="102144" y="15763"/>
                </a:cubicBezTo>
                <a:cubicBezTo>
                  <a:pt x="103073" y="17073"/>
                  <a:pt x="102418" y="19073"/>
                  <a:pt x="101096" y="19990"/>
                </a:cubicBezTo>
                <a:cubicBezTo>
                  <a:pt x="100246" y="20581"/>
                  <a:pt x="99215" y="20801"/>
                  <a:pt x="98201" y="20801"/>
                </a:cubicBezTo>
                <a:cubicBezTo>
                  <a:pt x="98050" y="20801"/>
                  <a:pt x="97900" y="20797"/>
                  <a:pt x="97751" y="20787"/>
                </a:cubicBezTo>
                <a:cubicBezTo>
                  <a:pt x="97120" y="20752"/>
                  <a:pt x="96524" y="20609"/>
                  <a:pt x="95917" y="20502"/>
                </a:cubicBezTo>
                <a:cubicBezTo>
                  <a:pt x="95800" y="20479"/>
                  <a:pt x="95679" y="20472"/>
                  <a:pt x="95556" y="20472"/>
                </a:cubicBezTo>
                <a:cubicBezTo>
                  <a:pt x="95332" y="20472"/>
                  <a:pt x="95103" y="20496"/>
                  <a:pt x="94880" y="20496"/>
                </a:cubicBezTo>
                <a:cubicBezTo>
                  <a:pt x="94708" y="20496"/>
                  <a:pt x="94540" y="20482"/>
                  <a:pt x="94381" y="20430"/>
                </a:cubicBezTo>
                <a:cubicBezTo>
                  <a:pt x="92810" y="19942"/>
                  <a:pt x="94500" y="17394"/>
                  <a:pt x="95120" y="16799"/>
                </a:cubicBezTo>
                <a:cubicBezTo>
                  <a:pt x="96036" y="15906"/>
                  <a:pt x="97310" y="15072"/>
                  <a:pt x="98572" y="14739"/>
                </a:cubicBezTo>
                <a:cubicBezTo>
                  <a:pt x="98902" y="14656"/>
                  <a:pt x="99248" y="14613"/>
                  <a:pt x="99594" y="14613"/>
                </a:cubicBezTo>
                <a:close/>
                <a:moveTo>
                  <a:pt x="21960" y="13285"/>
                </a:moveTo>
                <a:cubicBezTo>
                  <a:pt x="22022" y="13285"/>
                  <a:pt x="22084" y="13285"/>
                  <a:pt x="22146" y="13286"/>
                </a:cubicBezTo>
                <a:cubicBezTo>
                  <a:pt x="23920" y="13310"/>
                  <a:pt x="25718" y="13870"/>
                  <a:pt x="27087" y="15013"/>
                </a:cubicBezTo>
                <a:cubicBezTo>
                  <a:pt x="27754" y="15572"/>
                  <a:pt x="28325" y="16370"/>
                  <a:pt x="28397" y="17204"/>
                </a:cubicBezTo>
                <a:cubicBezTo>
                  <a:pt x="28647" y="17692"/>
                  <a:pt x="28766" y="18228"/>
                  <a:pt x="28635" y="18763"/>
                </a:cubicBezTo>
                <a:cubicBezTo>
                  <a:pt x="28409" y="19716"/>
                  <a:pt x="27492" y="20359"/>
                  <a:pt x="26540" y="20597"/>
                </a:cubicBezTo>
                <a:cubicBezTo>
                  <a:pt x="26045" y="20719"/>
                  <a:pt x="25537" y="20750"/>
                  <a:pt x="25025" y="20750"/>
                </a:cubicBezTo>
                <a:cubicBezTo>
                  <a:pt x="24489" y="20750"/>
                  <a:pt x="23950" y="20716"/>
                  <a:pt x="23420" y="20716"/>
                </a:cubicBezTo>
                <a:cubicBezTo>
                  <a:pt x="23317" y="20714"/>
                  <a:pt x="23213" y="20713"/>
                  <a:pt x="23110" y="20713"/>
                </a:cubicBezTo>
                <a:cubicBezTo>
                  <a:pt x="22132" y="20713"/>
                  <a:pt x="21162" y="20810"/>
                  <a:pt x="20182" y="20906"/>
                </a:cubicBezTo>
                <a:cubicBezTo>
                  <a:pt x="20053" y="20920"/>
                  <a:pt x="19921" y="20926"/>
                  <a:pt x="19785" y="20926"/>
                </a:cubicBezTo>
                <a:cubicBezTo>
                  <a:pt x="17835" y="20926"/>
                  <a:pt x="15247" y="19585"/>
                  <a:pt x="14990" y="17525"/>
                </a:cubicBezTo>
                <a:lnTo>
                  <a:pt x="14990" y="17501"/>
                </a:lnTo>
                <a:cubicBezTo>
                  <a:pt x="14848" y="17227"/>
                  <a:pt x="14764" y="16930"/>
                  <a:pt x="14717" y="16632"/>
                </a:cubicBezTo>
                <a:cubicBezTo>
                  <a:pt x="14550" y="15358"/>
                  <a:pt x="15776" y="14846"/>
                  <a:pt x="16753" y="14441"/>
                </a:cubicBezTo>
                <a:cubicBezTo>
                  <a:pt x="18409" y="13774"/>
                  <a:pt x="20177" y="13285"/>
                  <a:pt x="21960" y="13285"/>
                </a:cubicBezTo>
                <a:close/>
                <a:moveTo>
                  <a:pt x="278550" y="17000"/>
                </a:moveTo>
                <a:cubicBezTo>
                  <a:pt x="278985" y="17000"/>
                  <a:pt x="279421" y="17057"/>
                  <a:pt x="279857" y="17144"/>
                </a:cubicBezTo>
                <a:cubicBezTo>
                  <a:pt x="280178" y="17192"/>
                  <a:pt x="280559" y="17239"/>
                  <a:pt x="280797" y="17489"/>
                </a:cubicBezTo>
                <a:cubicBezTo>
                  <a:pt x="281250" y="18013"/>
                  <a:pt x="280988" y="19121"/>
                  <a:pt x="280631" y="19609"/>
                </a:cubicBezTo>
                <a:cubicBezTo>
                  <a:pt x="280238" y="20133"/>
                  <a:pt x="279666" y="20478"/>
                  <a:pt x="279047" y="20692"/>
                </a:cubicBezTo>
                <a:cubicBezTo>
                  <a:pt x="278510" y="20894"/>
                  <a:pt x="277927" y="21031"/>
                  <a:pt x="277354" y="21031"/>
                </a:cubicBezTo>
                <a:cubicBezTo>
                  <a:pt x="276912" y="21031"/>
                  <a:pt x="276475" y="20949"/>
                  <a:pt x="276071" y="20752"/>
                </a:cubicBezTo>
                <a:cubicBezTo>
                  <a:pt x="275773" y="20621"/>
                  <a:pt x="275499" y="20394"/>
                  <a:pt x="275356" y="20085"/>
                </a:cubicBezTo>
                <a:cubicBezTo>
                  <a:pt x="275154" y="19585"/>
                  <a:pt x="275452" y="19013"/>
                  <a:pt x="275761" y="18549"/>
                </a:cubicBezTo>
                <a:cubicBezTo>
                  <a:pt x="276095" y="18085"/>
                  <a:pt x="276452" y="17656"/>
                  <a:pt x="276940" y="17382"/>
                </a:cubicBezTo>
                <a:cubicBezTo>
                  <a:pt x="277380" y="17108"/>
                  <a:pt x="277904" y="17001"/>
                  <a:pt x="278428" y="17001"/>
                </a:cubicBezTo>
                <a:cubicBezTo>
                  <a:pt x="278469" y="17000"/>
                  <a:pt x="278509" y="17000"/>
                  <a:pt x="278550" y="17000"/>
                </a:cubicBezTo>
                <a:close/>
                <a:moveTo>
                  <a:pt x="35318" y="15450"/>
                </a:moveTo>
                <a:cubicBezTo>
                  <a:pt x="36922" y="15450"/>
                  <a:pt x="38283" y="17341"/>
                  <a:pt x="38779" y="18918"/>
                </a:cubicBezTo>
                <a:cubicBezTo>
                  <a:pt x="38934" y="19418"/>
                  <a:pt x="39041" y="19954"/>
                  <a:pt x="38862" y="20418"/>
                </a:cubicBezTo>
                <a:cubicBezTo>
                  <a:pt x="38571" y="21186"/>
                  <a:pt x="37821" y="21427"/>
                  <a:pt x="37027" y="21427"/>
                </a:cubicBezTo>
                <a:cubicBezTo>
                  <a:pt x="36393" y="21427"/>
                  <a:pt x="35731" y="21273"/>
                  <a:pt x="35255" y="21109"/>
                </a:cubicBezTo>
                <a:cubicBezTo>
                  <a:pt x="34136" y="20728"/>
                  <a:pt x="32802" y="19942"/>
                  <a:pt x="32624" y="18656"/>
                </a:cubicBezTo>
                <a:cubicBezTo>
                  <a:pt x="32493" y="17704"/>
                  <a:pt x="33005" y="16715"/>
                  <a:pt x="33719" y="16108"/>
                </a:cubicBezTo>
                <a:cubicBezTo>
                  <a:pt x="34263" y="15645"/>
                  <a:pt x="34803" y="15450"/>
                  <a:pt x="35318" y="15450"/>
                </a:cubicBezTo>
                <a:close/>
                <a:moveTo>
                  <a:pt x="125180" y="13496"/>
                </a:moveTo>
                <a:cubicBezTo>
                  <a:pt x="125344" y="13496"/>
                  <a:pt x="125509" y="13510"/>
                  <a:pt x="125671" y="13537"/>
                </a:cubicBezTo>
                <a:cubicBezTo>
                  <a:pt x="126111" y="13608"/>
                  <a:pt x="126564" y="13763"/>
                  <a:pt x="126981" y="13953"/>
                </a:cubicBezTo>
                <a:cubicBezTo>
                  <a:pt x="127100" y="14013"/>
                  <a:pt x="127219" y="14084"/>
                  <a:pt x="127338" y="14144"/>
                </a:cubicBezTo>
                <a:cubicBezTo>
                  <a:pt x="127469" y="14215"/>
                  <a:pt x="127612" y="14239"/>
                  <a:pt x="127766" y="14275"/>
                </a:cubicBezTo>
                <a:cubicBezTo>
                  <a:pt x="128076" y="14370"/>
                  <a:pt x="128362" y="14537"/>
                  <a:pt x="128612" y="14727"/>
                </a:cubicBezTo>
                <a:cubicBezTo>
                  <a:pt x="129148" y="15144"/>
                  <a:pt x="129552" y="15703"/>
                  <a:pt x="129921" y="16263"/>
                </a:cubicBezTo>
                <a:cubicBezTo>
                  <a:pt x="130076" y="16477"/>
                  <a:pt x="130219" y="16715"/>
                  <a:pt x="130279" y="16977"/>
                </a:cubicBezTo>
                <a:cubicBezTo>
                  <a:pt x="130410" y="17585"/>
                  <a:pt x="129993" y="18180"/>
                  <a:pt x="129612" y="18668"/>
                </a:cubicBezTo>
                <a:cubicBezTo>
                  <a:pt x="129267" y="19097"/>
                  <a:pt x="128945" y="19513"/>
                  <a:pt x="128600" y="19954"/>
                </a:cubicBezTo>
                <a:cubicBezTo>
                  <a:pt x="128386" y="20216"/>
                  <a:pt x="128183" y="20490"/>
                  <a:pt x="127909" y="20692"/>
                </a:cubicBezTo>
                <a:cubicBezTo>
                  <a:pt x="127195" y="21276"/>
                  <a:pt x="126219" y="21359"/>
                  <a:pt x="125314" y="21418"/>
                </a:cubicBezTo>
                <a:cubicBezTo>
                  <a:pt x="125191" y="21429"/>
                  <a:pt x="125069" y="21440"/>
                  <a:pt x="124946" y="21440"/>
                </a:cubicBezTo>
                <a:cubicBezTo>
                  <a:pt x="124795" y="21440"/>
                  <a:pt x="124644" y="21423"/>
                  <a:pt x="124492" y="21371"/>
                </a:cubicBezTo>
                <a:cubicBezTo>
                  <a:pt x="124195" y="21252"/>
                  <a:pt x="123956" y="20990"/>
                  <a:pt x="123754" y="20752"/>
                </a:cubicBezTo>
                <a:cubicBezTo>
                  <a:pt x="123159" y="20085"/>
                  <a:pt x="122575" y="19394"/>
                  <a:pt x="121980" y="18728"/>
                </a:cubicBezTo>
                <a:cubicBezTo>
                  <a:pt x="121849" y="18561"/>
                  <a:pt x="121694" y="18406"/>
                  <a:pt x="121635" y="18192"/>
                </a:cubicBezTo>
                <a:cubicBezTo>
                  <a:pt x="121551" y="17882"/>
                  <a:pt x="121694" y="17537"/>
                  <a:pt x="121849" y="17239"/>
                </a:cubicBezTo>
                <a:cubicBezTo>
                  <a:pt x="122218" y="16501"/>
                  <a:pt x="122599" y="15751"/>
                  <a:pt x="123016" y="15037"/>
                </a:cubicBezTo>
                <a:cubicBezTo>
                  <a:pt x="123278" y="14596"/>
                  <a:pt x="123552" y="14132"/>
                  <a:pt x="123992" y="13834"/>
                </a:cubicBezTo>
                <a:cubicBezTo>
                  <a:pt x="124336" y="13593"/>
                  <a:pt x="124754" y="13496"/>
                  <a:pt x="125180" y="13496"/>
                </a:cubicBezTo>
                <a:close/>
                <a:moveTo>
                  <a:pt x="245358" y="12278"/>
                </a:moveTo>
                <a:cubicBezTo>
                  <a:pt x="246033" y="12278"/>
                  <a:pt x="246705" y="12364"/>
                  <a:pt x="247365" y="12560"/>
                </a:cubicBezTo>
                <a:cubicBezTo>
                  <a:pt x="248270" y="12822"/>
                  <a:pt x="249163" y="13334"/>
                  <a:pt x="249663" y="14132"/>
                </a:cubicBezTo>
                <a:cubicBezTo>
                  <a:pt x="250151" y="14930"/>
                  <a:pt x="250175" y="16084"/>
                  <a:pt x="249544" y="16787"/>
                </a:cubicBezTo>
                <a:cubicBezTo>
                  <a:pt x="249317" y="17037"/>
                  <a:pt x="249032" y="17216"/>
                  <a:pt x="248746" y="17382"/>
                </a:cubicBezTo>
                <a:cubicBezTo>
                  <a:pt x="246984" y="18478"/>
                  <a:pt x="245198" y="19585"/>
                  <a:pt x="243424" y="20680"/>
                </a:cubicBezTo>
                <a:cubicBezTo>
                  <a:pt x="242412" y="21311"/>
                  <a:pt x="241364" y="21942"/>
                  <a:pt x="240197" y="22145"/>
                </a:cubicBezTo>
                <a:cubicBezTo>
                  <a:pt x="239930" y="22189"/>
                  <a:pt x="239659" y="22209"/>
                  <a:pt x="239386" y="22209"/>
                </a:cubicBezTo>
                <a:cubicBezTo>
                  <a:pt x="238180" y="22209"/>
                  <a:pt x="236950" y="21808"/>
                  <a:pt x="235911" y="21264"/>
                </a:cubicBezTo>
                <a:cubicBezTo>
                  <a:pt x="235351" y="20966"/>
                  <a:pt x="234935" y="20514"/>
                  <a:pt x="234696" y="19942"/>
                </a:cubicBezTo>
                <a:cubicBezTo>
                  <a:pt x="234542" y="19537"/>
                  <a:pt x="234518" y="19085"/>
                  <a:pt x="234399" y="18668"/>
                </a:cubicBezTo>
                <a:cubicBezTo>
                  <a:pt x="234280" y="18287"/>
                  <a:pt x="234077" y="17918"/>
                  <a:pt x="234006" y="17525"/>
                </a:cubicBezTo>
                <a:cubicBezTo>
                  <a:pt x="233923" y="17108"/>
                  <a:pt x="234161" y="16858"/>
                  <a:pt x="234494" y="16632"/>
                </a:cubicBezTo>
                <a:cubicBezTo>
                  <a:pt x="236113" y="15537"/>
                  <a:pt x="237840" y="14608"/>
                  <a:pt x="239626" y="13810"/>
                </a:cubicBezTo>
                <a:cubicBezTo>
                  <a:pt x="241437" y="12988"/>
                  <a:pt x="243413" y="12278"/>
                  <a:pt x="245358" y="12278"/>
                </a:cubicBezTo>
                <a:close/>
                <a:moveTo>
                  <a:pt x="299629" y="19452"/>
                </a:moveTo>
                <a:cubicBezTo>
                  <a:pt x="299861" y="19452"/>
                  <a:pt x="300090" y="19477"/>
                  <a:pt x="300300" y="19549"/>
                </a:cubicBezTo>
                <a:cubicBezTo>
                  <a:pt x="300693" y="19680"/>
                  <a:pt x="301050" y="20025"/>
                  <a:pt x="301074" y="20442"/>
                </a:cubicBezTo>
                <a:cubicBezTo>
                  <a:pt x="301110" y="21085"/>
                  <a:pt x="300419" y="21502"/>
                  <a:pt x="299812" y="21692"/>
                </a:cubicBezTo>
                <a:cubicBezTo>
                  <a:pt x="298026" y="22288"/>
                  <a:pt x="296109" y="22383"/>
                  <a:pt x="294383" y="23097"/>
                </a:cubicBezTo>
                <a:cubicBezTo>
                  <a:pt x="293700" y="23363"/>
                  <a:pt x="293017" y="23753"/>
                  <a:pt x="292291" y="23753"/>
                </a:cubicBezTo>
                <a:cubicBezTo>
                  <a:pt x="292270" y="23753"/>
                  <a:pt x="292249" y="23753"/>
                  <a:pt x="292227" y="23752"/>
                </a:cubicBezTo>
                <a:cubicBezTo>
                  <a:pt x="291596" y="23716"/>
                  <a:pt x="290858" y="23228"/>
                  <a:pt x="290858" y="22561"/>
                </a:cubicBezTo>
                <a:cubicBezTo>
                  <a:pt x="290858" y="21954"/>
                  <a:pt x="291537" y="21442"/>
                  <a:pt x="292049" y="21240"/>
                </a:cubicBezTo>
                <a:cubicBezTo>
                  <a:pt x="292525" y="21061"/>
                  <a:pt x="293061" y="21049"/>
                  <a:pt x="293549" y="20883"/>
                </a:cubicBezTo>
                <a:cubicBezTo>
                  <a:pt x="294394" y="20609"/>
                  <a:pt x="295216" y="20275"/>
                  <a:pt x="296073" y="20049"/>
                </a:cubicBezTo>
                <a:cubicBezTo>
                  <a:pt x="297061" y="19799"/>
                  <a:pt x="298050" y="19609"/>
                  <a:pt x="299062" y="19490"/>
                </a:cubicBezTo>
                <a:cubicBezTo>
                  <a:pt x="299248" y="19468"/>
                  <a:pt x="299440" y="19452"/>
                  <a:pt x="299629" y="19452"/>
                </a:cubicBezTo>
                <a:close/>
                <a:moveTo>
                  <a:pt x="73698" y="18049"/>
                </a:moveTo>
                <a:cubicBezTo>
                  <a:pt x="74560" y="18049"/>
                  <a:pt x="75442" y="18210"/>
                  <a:pt x="76272" y="18359"/>
                </a:cubicBezTo>
                <a:cubicBezTo>
                  <a:pt x="77391" y="18549"/>
                  <a:pt x="78522" y="18847"/>
                  <a:pt x="79487" y="19466"/>
                </a:cubicBezTo>
                <a:cubicBezTo>
                  <a:pt x="80903" y="20323"/>
                  <a:pt x="81939" y="21990"/>
                  <a:pt x="81582" y="23597"/>
                </a:cubicBezTo>
                <a:cubicBezTo>
                  <a:pt x="81511" y="23931"/>
                  <a:pt x="81380" y="24252"/>
                  <a:pt x="81130" y="24490"/>
                </a:cubicBezTo>
                <a:cubicBezTo>
                  <a:pt x="80927" y="24669"/>
                  <a:pt x="80677" y="24776"/>
                  <a:pt x="80415" y="24847"/>
                </a:cubicBezTo>
                <a:cubicBezTo>
                  <a:pt x="79746" y="25061"/>
                  <a:pt x="79062" y="25152"/>
                  <a:pt x="78373" y="25152"/>
                </a:cubicBezTo>
                <a:cubicBezTo>
                  <a:pt x="76563" y="25152"/>
                  <a:pt x="74721" y="24522"/>
                  <a:pt x="73022" y="23823"/>
                </a:cubicBezTo>
                <a:cubicBezTo>
                  <a:pt x="71926" y="23359"/>
                  <a:pt x="70866" y="22811"/>
                  <a:pt x="70390" y="21645"/>
                </a:cubicBezTo>
                <a:cubicBezTo>
                  <a:pt x="69664" y="19859"/>
                  <a:pt x="71057" y="18418"/>
                  <a:pt x="72771" y="18120"/>
                </a:cubicBezTo>
                <a:cubicBezTo>
                  <a:pt x="73075" y="18070"/>
                  <a:pt x="73385" y="18049"/>
                  <a:pt x="73698" y="18049"/>
                </a:cubicBezTo>
                <a:close/>
                <a:moveTo>
                  <a:pt x="256102" y="17269"/>
                </a:moveTo>
                <a:cubicBezTo>
                  <a:pt x="256778" y="17269"/>
                  <a:pt x="257382" y="17414"/>
                  <a:pt x="257961" y="17942"/>
                </a:cubicBezTo>
                <a:cubicBezTo>
                  <a:pt x="259009" y="18906"/>
                  <a:pt x="260081" y="20442"/>
                  <a:pt x="260057" y="21918"/>
                </a:cubicBezTo>
                <a:cubicBezTo>
                  <a:pt x="260045" y="23585"/>
                  <a:pt x="258497" y="24919"/>
                  <a:pt x="256878" y="25145"/>
                </a:cubicBezTo>
                <a:cubicBezTo>
                  <a:pt x="256663" y="25175"/>
                  <a:pt x="256447" y="25189"/>
                  <a:pt x="256232" y="25189"/>
                </a:cubicBezTo>
                <a:cubicBezTo>
                  <a:pt x="254827" y="25189"/>
                  <a:pt x="253434" y="24581"/>
                  <a:pt x="252246" y="23776"/>
                </a:cubicBezTo>
                <a:cubicBezTo>
                  <a:pt x="251627" y="23359"/>
                  <a:pt x="250984" y="22823"/>
                  <a:pt x="250770" y="22097"/>
                </a:cubicBezTo>
                <a:cubicBezTo>
                  <a:pt x="250508" y="21156"/>
                  <a:pt x="250996" y="20180"/>
                  <a:pt x="251532" y="19359"/>
                </a:cubicBezTo>
                <a:cubicBezTo>
                  <a:pt x="251865" y="18835"/>
                  <a:pt x="252211" y="18311"/>
                  <a:pt x="252734" y="17978"/>
                </a:cubicBezTo>
                <a:cubicBezTo>
                  <a:pt x="253473" y="17477"/>
                  <a:pt x="254401" y="17406"/>
                  <a:pt x="255259" y="17323"/>
                </a:cubicBezTo>
                <a:cubicBezTo>
                  <a:pt x="255553" y="17292"/>
                  <a:pt x="255833" y="17269"/>
                  <a:pt x="256102" y="17269"/>
                </a:cubicBezTo>
                <a:close/>
                <a:moveTo>
                  <a:pt x="287083" y="20007"/>
                </a:moveTo>
                <a:cubicBezTo>
                  <a:pt x="287139" y="20007"/>
                  <a:pt x="287195" y="20009"/>
                  <a:pt x="287251" y="20013"/>
                </a:cubicBezTo>
                <a:cubicBezTo>
                  <a:pt x="288203" y="20085"/>
                  <a:pt x="289037" y="20847"/>
                  <a:pt x="289287" y="21764"/>
                </a:cubicBezTo>
                <a:cubicBezTo>
                  <a:pt x="289525" y="22692"/>
                  <a:pt x="289227" y="23716"/>
                  <a:pt x="288608" y="24443"/>
                </a:cubicBezTo>
                <a:cubicBezTo>
                  <a:pt x="287977" y="25181"/>
                  <a:pt x="287072" y="25609"/>
                  <a:pt x="286120" y="25740"/>
                </a:cubicBezTo>
                <a:cubicBezTo>
                  <a:pt x="285820" y="25787"/>
                  <a:pt x="285520" y="25804"/>
                  <a:pt x="285220" y="25804"/>
                </a:cubicBezTo>
                <a:cubicBezTo>
                  <a:pt x="284746" y="25804"/>
                  <a:pt x="284272" y="25760"/>
                  <a:pt x="283798" y="25717"/>
                </a:cubicBezTo>
                <a:cubicBezTo>
                  <a:pt x="282905" y="25621"/>
                  <a:pt x="281952" y="25490"/>
                  <a:pt x="281250" y="24943"/>
                </a:cubicBezTo>
                <a:cubicBezTo>
                  <a:pt x="280821" y="24597"/>
                  <a:pt x="280595" y="24085"/>
                  <a:pt x="280536" y="23550"/>
                </a:cubicBezTo>
                <a:cubicBezTo>
                  <a:pt x="280464" y="22954"/>
                  <a:pt x="280393" y="22145"/>
                  <a:pt x="280928" y="21704"/>
                </a:cubicBezTo>
                <a:cubicBezTo>
                  <a:pt x="281226" y="21466"/>
                  <a:pt x="281643" y="21430"/>
                  <a:pt x="282012" y="21430"/>
                </a:cubicBezTo>
                <a:cubicBezTo>
                  <a:pt x="282619" y="21430"/>
                  <a:pt x="283095" y="21371"/>
                  <a:pt x="283667" y="21145"/>
                </a:cubicBezTo>
                <a:cubicBezTo>
                  <a:pt x="284250" y="20906"/>
                  <a:pt x="284822" y="20680"/>
                  <a:pt x="285405" y="20442"/>
                </a:cubicBezTo>
                <a:cubicBezTo>
                  <a:pt x="285949" y="20225"/>
                  <a:pt x="286502" y="20007"/>
                  <a:pt x="287083" y="20007"/>
                </a:cubicBezTo>
                <a:close/>
                <a:moveTo>
                  <a:pt x="212656" y="18856"/>
                </a:moveTo>
                <a:cubicBezTo>
                  <a:pt x="213751" y="18856"/>
                  <a:pt x="214839" y="19180"/>
                  <a:pt x="215920" y="19430"/>
                </a:cubicBezTo>
                <a:cubicBezTo>
                  <a:pt x="217004" y="19668"/>
                  <a:pt x="218123" y="19823"/>
                  <a:pt x="219242" y="19871"/>
                </a:cubicBezTo>
                <a:cubicBezTo>
                  <a:pt x="220052" y="19918"/>
                  <a:pt x="220885" y="19906"/>
                  <a:pt x="221683" y="20121"/>
                </a:cubicBezTo>
                <a:cubicBezTo>
                  <a:pt x="222469" y="20335"/>
                  <a:pt x="223243" y="20835"/>
                  <a:pt x="223540" y="21585"/>
                </a:cubicBezTo>
                <a:cubicBezTo>
                  <a:pt x="223850" y="22383"/>
                  <a:pt x="223612" y="23276"/>
                  <a:pt x="223266" y="24050"/>
                </a:cubicBezTo>
                <a:cubicBezTo>
                  <a:pt x="223028" y="24562"/>
                  <a:pt x="222731" y="25074"/>
                  <a:pt x="222314" y="25455"/>
                </a:cubicBezTo>
                <a:cubicBezTo>
                  <a:pt x="221707" y="26002"/>
                  <a:pt x="220909" y="26264"/>
                  <a:pt x="220099" y="26431"/>
                </a:cubicBezTo>
                <a:cubicBezTo>
                  <a:pt x="219426" y="26556"/>
                  <a:pt x="218742" y="26618"/>
                  <a:pt x="218057" y="26618"/>
                </a:cubicBezTo>
                <a:cubicBezTo>
                  <a:pt x="216137" y="26618"/>
                  <a:pt x="214215" y="26132"/>
                  <a:pt x="212539" y="25193"/>
                </a:cubicBezTo>
                <a:cubicBezTo>
                  <a:pt x="211682" y="24716"/>
                  <a:pt x="210848" y="24074"/>
                  <a:pt x="210432" y="23181"/>
                </a:cubicBezTo>
                <a:cubicBezTo>
                  <a:pt x="210098" y="22454"/>
                  <a:pt x="210074" y="21645"/>
                  <a:pt x="210170" y="20871"/>
                </a:cubicBezTo>
                <a:cubicBezTo>
                  <a:pt x="210229" y="20430"/>
                  <a:pt x="210312" y="19894"/>
                  <a:pt x="210574" y="19525"/>
                </a:cubicBezTo>
                <a:cubicBezTo>
                  <a:pt x="210813" y="19204"/>
                  <a:pt x="211182" y="19073"/>
                  <a:pt x="211563" y="18978"/>
                </a:cubicBezTo>
                <a:cubicBezTo>
                  <a:pt x="211928" y="18892"/>
                  <a:pt x="212292" y="18856"/>
                  <a:pt x="212656" y="18856"/>
                </a:cubicBezTo>
                <a:close/>
                <a:moveTo>
                  <a:pt x="60585" y="18583"/>
                </a:moveTo>
                <a:cubicBezTo>
                  <a:pt x="62544" y="18583"/>
                  <a:pt x="64520" y="19430"/>
                  <a:pt x="65556" y="21073"/>
                </a:cubicBezTo>
                <a:cubicBezTo>
                  <a:pt x="66128" y="21942"/>
                  <a:pt x="66330" y="23240"/>
                  <a:pt x="65556" y="23966"/>
                </a:cubicBezTo>
                <a:cubicBezTo>
                  <a:pt x="65247" y="24264"/>
                  <a:pt x="64830" y="24407"/>
                  <a:pt x="64425" y="24538"/>
                </a:cubicBezTo>
                <a:cubicBezTo>
                  <a:pt x="62735" y="25097"/>
                  <a:pt x="61044" y="25657"/>
                  <a:pt x="59353" y="26217"/>
                </a:cubicBezTo>
                <a:cubicBezTo>
                  <a:pt x="58346" y="26555"/>
                  <a:pt x="57279" y="26900"/>
                  <a:pt x="56216" y="26900"/>
                </a:cubicBezTo>
                <a:cubicBezTo>
                  <a:pt x="55783" y="26900"/>
                  <a:pt x="55351" y="26843"/>
                  <a:pt x="54924" y="26705"/>
                </a:cubicBezTo>
                <a:cubicBezTo>
                  <a:pt x="52995" y="26098"/>
                  <a:pt x="52162" y="24133"/>
                  <a:pt x="53400" y="22419"/>
                </a:cubicBezTo>
                <a:cubicBezTo>
                  <a:pt x="54722" y="20597"/>
                  <a:pt x="57115" y="19121"/>
                  <a:pt x="59317" y="18704"/>
                </a:cubicBezTo>
                <a:cubicBezTo>
                  <a:pt x="59732" y="18623"/>
                  <a:pt x="60158" y="18583"/>
                  <a:pt x="60585" y="18583"/>
                </a:cubicBezTo>
                <a:close/>
                <a:moveTo>
                  <a:pt x="230370" y="20313"/>
                </a:moveTo>
                <a:cubicBezTo>
                  <a:pt x="230575" y="20313"/>
                  <a:pt x="230781" y="20346"/>
                  <a:pt x="230982" y="20430"/>
                </a:cubicBezTo>
                <a:cubicBezTo>
                  <a:pt x="232434" y="21037"/>
                  <a:pt x="232791" y="22776"/>
                  <a:pt x="232470" y="24169"/>
                </a:cubicBezTo>
                <a:cubicBezTo>
                  <a:pt x="232184" y="25395"/>
                  <a:pt x="231387" y="26610"/>
                  <a:pt x="230160" y="26943"/>
                </a:cubicBezTo>
                <a:cubicBezTo>
                  <a:pt x="229870" y="27028"/>
                  <a:pt x="229572" y="27059"/>
                  <a:pt x="229272" y="27059"/>
                </a:cubicBezTo>
                <a:cubicBezTo>
                  <a:pt x="228944" y="27059"/>
                  <a:pt x="228614" y="27022"/>
                  <a:pt x="228291" y="26979"/>
                </a:cubicBezTo>
                <a:cubicBezTo>
                  <a:pt x="227577" y="26871"/>
                  <a:pt x="226803" y="26669"/>
                  <a:pt x="226445" y="26038"/>
                </a:cubicBezTo>
                <a:cubicBezTo>
                  <a:pt x="226267" y="25728"/>
                  <a:pt x="226219" y="25336"/>
                  <a:pt x="226207" y="24978"/>
                </a:cubicBezTo>
                <a:cubicBezTo>
                  <a:pt x="226172" y="24288"/>
                  <a:pt x="226207" y="23609"/>
                  <a:pt x="226326" y="22942"/>
                </a:cubicBezTo>
                <a:cubicBezTo>
                  <a:pt x="226469" y="22038"/>
                  <a:pt x="226838" y="21335"/>
                  <a:pt x="227755" y="21026"/>
                </a:cubicBezTo>
                <a:cubicBezTo>
                  <a:pt x="228362" y="20811"/>
                  <a:pt x="228981" y="20597"/>
                  <a:pt x="229613" y="20430"/>
                </a:cubicBezTo>
                <a:cubicBezTo>
                  <a:pt x="229857" y="20364"/>
                  <a:pt x="230113" y="20313"/>
                  <a:pt x="230370" y="20313"/>
                </a:cubicBezTo>
                <a:close/>
                <a:moveTo>
                  <a:pt x="42632" y="21805"/>
                </a:moveTo>
                <a:cubicBezTo>
                  <a:pt x="43744" y="21805"/>
                  <a:pt x="44752" y="22505"/>
                  <a:pt x="45709" y="23014"/>
                </a:cubicBezTo>
                <a:cubicBezTo>
                  <a:pt x="46780" y="23585"/>
                  <a:pt x="47935" y="23954"/>
                  <a:pt x="49042" y="24443"/>
                </a:cubicBezTo>
                <a:cubicBezTo>
                  <a:pt x="49376" y="24597"/>
                  <a:pt x="49721" y="24764"/>
                  <a:pt x="49947" y="25062"/>
                </a:cubicBezTo>
                <a:cubicBezTo>
                  <a:pt x="50447" y="25681"/>
                  <a:pt x="50126" y="26705"/>
                  <a:pt x="49459" y="27169"/>
                </a:cubicBezTo>
                <a:cubicBezTo>
                  <a:pt x="48961" y="27516"/>
                  <a:pt x="48357" y="27644"/>
                  <a:pt x="47731" y="27644"/>
                </a:cubicBezTo>
                <a:cubicBezTo>
                  <a:pt x="46875" y="27644"/>
                  <a:pt x="45978" y="27405"/>
                  <a:pt x="45256" y="27157"/>
                </a:cubicBezTo>
                <a:cubicBezTo>
                  <a:pt x="43589" y="26574"/>
                  <a:pt x="41446" y="25157"/>
                  <a:pt x="41077" y="23288"/>
                </a:cubicBezTo>
                <a:cubicBezTo>
                  <a:pt x="40922" y="22538"/>
                  <a:pt x="41327" y="22038"/>
                  <a:pt x="42053" y="21871"/>
                </a:cubicBezTo>
                <a:cubicBezTo>
                  <a:pt x="42249" y="21826"/>
                  <a:pt x="42442" y="21805"/>
                  <a:pt x="42632" y="21805"/>
                </a:cubicBezTo>
                <a:close/>
                <a:moveTo>
                  <a:pt x="202511" y="20103"/>
                </a:moveTo>
                <a:cubicBezTo>
                  <a:pt x="202668" y="20103"/>
                  <a:pt x="202824" y="20119"/>
                  <a:pt x="202978" y="20156"/>
                </a:cubicBezTo>
                <a:cubicBezTo>
                  <a:pt x="203371" y="20252"/>
                  <a:pt x="203693" y="20490"/>
                  <a:pt x="204026" y="20716"/>
                </a:cubicBezTo>
                <a:cubicBezTo>
                  <a:pt x="204467" y="21026"/>
                  <a:pt x="204907" y="21323"/>
                  <a:pt x="205348" y="21633"/>
                </a:cubicBezTo>
                <a:cubicBezTo>
                  <a:pt x="206062" y="22121"/>
                  <a:pt x="206824" y="22704"/>
                  <a:pt x="207026" y="23538"/>
                </a:cubicBezTo>
                <a:cubicBezTo>
                  <a:pt x="207288" y="24764"/>
                  <a:pt x="206288" y="25907"/>
                  <a:pt x="205205" y="26490"/>
                </a:cubicBezTo>
                <a:cubicBezTo>
                  <a:pt x="204431" y="26883"/>
                  <a:pt x="203597" y="27145"/>
                  <a:pt x="202764" y="27383"/>
                </a:cubicBezTo>
                <a:cubicBezTo>
                  <a:pt x="201954" y="27622"/>
                  <a:pt x="201133" y="27836"/>
                  <a:pt x="200299" y="27860"/>
                </a:cubicBezTo>
                <a:cubicBezTo>
                  <a:pt x="200290" y="27860"/>
                  <a:pt x="200280" y="27860"/>
                  <a:pt x="200270" y="27860"/>
                </a:cubicBezTo>
                <a:cubicBezTo>
                  <a:pt x="198819" y="27860"/>
                  <a:pt x="197614" y="26972"/>
                  <a:pt x="196608" y="25990"/>
                </a:cubicBezTo>
                <a:cubicBezTo>
                  <a:pt x="196335" y="25717"/>
                  <a:pt x="196061" y="25395"/>
                  <a:pt x="195942" y="25002"/>
                </a:cubicBezTo>
                <a:cubicBezTo>
                  <a:pt x="195763" y="24407"/>
                  <a:pt x="195942" y="23752"/>
                  <a:pt x="196275" y="23192"/>
                </a:cubicBezTo>
                <a:cubicBezTo>
                  <a:pt x="197287" y="21478"/>
                  <a:pt x="199406" y="20835"/>
                  <a:pt x="201347" y="20311"/>
                </a:cubicBezTo>
                <a:cubicBezTo>
                  <a:pt x="201729" y="20201"/>
                  <a:pt x="202123" y="20103"/>
                  <a:pt x="202511" y="20103"/>
                </a:cubicBezTo>
                <a:close/>
                <a:moveTo>
                  <a:pt x="267276" y="21505"/>
                </a:moveTo>
                <a:cubicBezTo>
                  <a:pt x="267754" y="21505"/>
                  <a:pt x="268237" y="21575"/>
                  <a:pt x="268713" y="21645"/>
                </a:cubicBezTo>
                <a:cubicBezTo>
                  <a:pt x="269939" y="21823"/>
                  <a:pt x="271189" y="22026"/>
                  <a:pt x="272427" y="22204"/>
                </a:cubicBezTo>
                <a:cubicBezTo>
                  <a:pt x="273535" y="22359"/>
                  <a:pt x="274618" y="22526"/>
                  <a:pt x="275714" y="22692"/>
                </a:cubicBezTo>
                <a:cubicBezTo>
                  <a:pt x="276118" y="22752"/>
                  <a:pt x="276773" y="22716"/>
                  <a:pt x="277118" y="22990"/>
                </a:cubicBezTo>
                <a:cubicBezTo>
                  <a:pt x="277345" y="23169"/>
                  <a:pt x="277297" y="23454"/>
                  <a:pt x="277261" y="23693"/>
                </a:cubicBezTo>
                <a:cubicBezTo>
                  <a:pt x="277226" y="24062"/>
                  <a:pt x="277285" y="24419"/>
                  <a:pt x="277261" y="24788"/>
                </a:cubicBezTo>
                <a:cubicBezTo>
                  <a:pt x="277249" y="25181"/>
                  <a:pt x="277142" y="25574"/>
                  <a:pt x="276999" y="25931"/>
                </a:cubicBezTo>
                <a:cubicBezTo>
                  <a:pt x="276690" y="26645"/>
                  <a:pt x="276118" y="27241"/>
                  <a:pt x="275404" y="27538"/>
                </a:cubicBezTo>
                <a:cubicBezTo>
                  <a:pt x="274749" y="27812"/>
                  <a:pt x="274035" y="27824"/>
                  <a:pt x="273356" y="27860"/>
                </a:cubicBezTo>
                <a:cubicBezTo>
                  <a:pt x="272841" y="27881"/>
                  <a:pt x="272322" y="27899"/>
                  <a:pt x="271805" y="27899"/>
                </a:cubicBezTo>
                <a:cubicBezTo>
                  <a:pt x="270853" y="27899"/>
                  <a:pt x="269905" y="27838"/>
                  <a:pt x="268986" y="27622"/>
                </a:cubicBezTo>
                <a:cubicBezTo>
                  <a:pt x="267605" y="27288"/>
                  <a:pt x="266343" y="26610"/>
                  <a:pt x="265117" y="25895"/>
                </a:cubicBezTo>
                <a:cubicBezTo>
                  <a:pt x="264915" y="25752"/>
                  <a:pt x="264688" y="25633"/>
                  <a:pt x="264522" y="25443"/>
                </a:cubicBezTo>
                <a:cubicBezTo>
                  <a:pt x="264272" y="25133"/>
                  <a:pt x="264188" y="24716"/>
                  <a:pt x="264200" y="24312"/>
                </a:cubicBezTo>
                <a:cubicBezTo>
                  <a:pt x="264248" y="23109"/>
                  <a:pt x="265117" y="21954"/>
                  <a:pt x="266284" y="21633"/>
                </a:cubicBezTo>
                <a:cubicBezTo>
                  <a:pt x="266608" y="21539"/>
                  <a:pt x="266941" y="21505"/>
                  <a:pt x="267276" y="21505"/>
                </a:cubicBezTo>
                <a:close/>
                <a:moveTo>
                  <a:pt x="118993" y="19716"/>
                </a:moveTo>
                <a:cubicBezTo>
                  <a:pt x="119132" y="19716"/>
                  <a:pt x="119257" y="19759"/>
                  <a:pt x="119325" y="19883"/>
                </a:cubicBezTo>
                <a:cubicBezTo>
                  <a:pt x="119373" y="19966"/>
                  <a:pt x="119373" y="20085"/>
                  <a:pt x="119361" y="20192"/>
                </a:cubicBezTo>
                <a:cubicBezTo>
                  <a:pt x="119253" y="20966"/>
                  <a:pt x="118884" y="21918"/>
                  <a:pt x="118241" y="22407"/>
                </a:cubicBezTo>
                <a:cubicBezTo>
                  <a:pt x="117920" y="22657"/>
                  <a:pt x="117825" y="23061"/>
                  <a:pt x="117694" y="23431"/>
                </a:cubicBezTo>
                <a:cubicBezTo>
                  <a:pt x="117479" y="23907"/>
                  <a:pt x="117301" y="24407"/>
                  <a:pt x="117110" y="24883"/>
                </a:cubicBezTo>
                <a:cubicBezTo>
                  <a:pt x="116908" y="25419"/>
                  <a:pt x="116682" y="25967"/>
                  <a:pt x="116467" y="26502"/>
                </a:cubicBezTo>
                <a:cubicBezTo>
                  <a:pt x="116253" y="27062"/>
                  <a:pt x="115979" y="27669"/>
                  <a:pt x="115420" y="27919"/>
                </a:cubicBezTo>
                <a:cubicBezTo>
                  <a:pt x="115315" y="27961"/>
                  <a:pt x="115199" y="27985"/>
                  <a:pt x="115086" y="27985"/>
                </a:cubicBezTo>
                <a:cubicBezTo>
                  <a:pt x="114943" y="27985"/>
                  <a:pt x="114805" y="27946"/>
                  <a:pt x="114705" y="27860"/>
                </a:cubicBezTo>
                <a:cubicBezTo>
                  <a:pt x="114551" y="27717"/>
                  <a:pt x="114503" y="27526"/>
                  <a:pt x="114467" y="27348"/>
                </a:cubicBezTo>
                <a:cubicBezTo>
                  <a:pt x="114289" y="26562"/>
                  <a:pt x="114146" y="25740"/>
                  <a:pt x="114074" y="24943"/>
                </a:cubicBezTo>
                <a:cubicBezTo>
                  <a:pt x="114015" y="24324"/>
                  <a:pt x="114003" y="23693"/>
                  <a:pt x="114241" y="23121"/>
                </a:cubicBezTo>
                <a:cubicBezTo>
                  <a:pt x="114491" y="22478"/>
                  <a:pt x="115015" y="21990"/>
                  <a:pt x="115563" y="21561"/>
                </a:cubicBezTo>
                <a:cubicBezTo>
                  <a:pt x="116503" y="20847"/>
                  <a:pt x="117527" y="20252"/>
                  <a:pt x="118611" y="19799"/>
                </a:cubicBezTo>
                <a:cubicBezTo>
                  <a:pt x="118725" y="19753"/>
                  <a:pt x="118865" y="19716"/>
                  <a:pt x="118993" y="19716"/>
                </a:cubicBezTo>
                <a:close/>
                <a:moveTo>
                  <a:pt x="172626" y="21497"/>
                </a:moveTo>
                <a:cubicBezTo>
                  <a:pt x="173088" y="21497"/>
                  <a:pt x="173564" y="21650"/>
                  <a:pt x="173998" y="21823"/>
                </a:cubicBezTo>
                <a:cubicBezTo>
                  <a:pt x="174951" y="22216"/>
                  <a:pt x="175868" y="22740"/>
                  <a:pt x="176511" y="23526"/>
                </a:cubicBezTo>
                <a:cubicBezTo>
                  <a:pt x="176677" y="23728"/>
                  <a:pt x="176820" y="23954"/>
                  <a:pt x="176880" y="24204"/>
                </a:cubicBezTo>
                <a:cubicBezTo>
                  <a:pt x="176927" y="24419"/>
                  <a:pt x="176915" y="24621"/>
                  <a:pt x="176880" y="24836"/>
                </a:cubicBezTo>
                <a:cubicBezTo>
                  <a:pt x="176761" y="25776"/>
                  <a:pt x="176499" y="26752"/>
                  <a:pt x="175820" y="27419"/>
                </a:cubicBezTo>
                <a:cubicBezTo>
                  <a:pt x="175201" y="28038"/>
                  <a:pt x="174356" y="28193"/>
                  <a:pt x="173582" y="28550"/>
                </a:cubicBezTo>
                <a:cubicBezTo>
                  <a:pt x="173366" y="28651"/>
                  <a:pt x="173152" y="28693"/>
                  <a:pt x="172940" y="28693"/>
                </a:cubicBezTo>
                <a:cubicBezTo>
                  <a:pt x="172453" y="28693"/>
                  <a:pt x="171979" y="28470"/>
                  <a:pt x="171522" y="28229"/>
                </a:cubicBezTo>
                <a:cubicBezTo>
                  <a:pt x="171141" y="28003"/>
                  <a:pt x="170748" y="27717"/>
                  <a:pt x="170546" y="27324"/>
                </a:cubicBezTo>
                <a:cubicBezTo>
                  <a:pt x="170260" y="26800"/>
                  <a:pt x="170307" y="26157"/>
                  <a:pt x="170379" y="25562"/>
                </a:cubicBezTo>
                <a:cubicBezTo>
                  <a:pt x="170450" y="24966"/>
                  <a:pt x="170546" y="24383"/>
                  <a:pt x="170665" y="23812"/>
                </a:cubicBezTo>
                <a:cubicBezTo>
                  <a:pt x="170843" y="22942"/>
                  <a:pt x="171153" y="21990"/>
                  <a:pt x="171939" y="21633"/>
                </a:cubicBezTo>
                <a:cubicBezTo>
                  <a:pt x="172159" y="21536"/>
                  <a:pt x="172391" y="21497"/>
                  <a:pt x="172626" y="21497"/>
                </a:cubicBezTo>
                <a:close/>
                <a:moveTo>
                  <a:pt x="88294" y="20636"/>
                </a:moveTo>
                <a:cubicBezTo>
                  <a:pt x="89122" y="20636"/>
                  <a:pt x="89908" y="21026"/>
                  <a:pt x="90500" y="21645"/>
                </a:cubicBezTo>
                <a:cubicBezTo>
                  <a:pt x="91548" y="22776"/>
                  <a:pt x="91548" y="24324"/>
                  <a:pt x="91488" y="25776"/>
                </a:cubicBezTo>
                <a:cubicBezTo>
                  <a:pt x="91452" y="26431"/>
                  <a:pt x="91429" y="27098"/>
                  <a:pt x="91190" y="27705"/>
                </a:cubicBezTo>
                <a:cubicBezTo>
                  <a:pt x="90952" y="28312"/>
                  <a:pt x="90440" y="28872"/>
                  <a:pt x="89797" y="28991"/>
                </a:cubicBezTo>
                <a:cubicBezTo>
                  <a:pt x="89703" y="29008"/>
                  <a:pt x="89609" y="29016"/>
                  <a:pt x="89516" y="29016"/>
                </a:cubicBezTo>
                <a:cubicBezTo>
                  <a:pt x="88768" y="29016"/>
                  <a:pt x="88082" y="28500"/>
                  <a:pt x="87500" y="28098"/>
                </a:cubicBezTo>
                <a:cubicBezTo>
                  <a:pt x="86845" y="27633"/>
                  <a:pt x="86190" y="27145"/>
                  <a:pt x="85737" y="26467"/>
                </a:cubicBezTo>
                <a:cubicBezTo>
                  <a:pt x="84440" y="24550"/>
                  <a:pt x="85202" y="21490"/>
                  <a:pt x="87523" y="20752"/>
                </a:cubicBezTo>
                <a:cubicBezTo>
                  <a:pt x="87781" y="20673"/>
                  <a:pt x="88040" y="20636"/>
                  <a:pt x="88294" y="20636"/>
                </a:cubicBezTo>
                <a:close/>
                <a:moveTo>
                  <a:pt x="121643" y="23688"/>
                </a:moveTo>
                <a:cubicBezTo>
                  <a:pt x="122335" y="23688"/>
                  <a:pt x="123254" y="23903"/>
                  <a:pt x="123552" y="24585"/>
                </a:cubicBezTo>
                <a:cubicBezTo>
                  <a:pt x="123671" y="24859"/>
                  <a:pt x="123706" y="25193"/>
                  <a:pt x="123742" y="25502"/>
                </a:cubicBezTo>
                <a:cubicBezTo>
                  <a:pt x="123814" y="25955"/>
                  <a:pt x="123837" y="26395"/>
                  <a:pt x="123754" y="26871"/>
                </a:cubicBezTo>
                <a:cubicBezTo>
                  <a:pt x="123647" y="27395"/>
                  <a:pt x="123409" y="27884"/>
                  <a:pt x="123052" y="28288"/>
                </a:cubicBezTo>
                <a:cubicBezTo>
                  <a:pt x="122476" y="28931"/>
                  <a:pt x="121602" y="29287"/>
                  <a:pt x="120738" y="29287"/>
                </a:cubicBezTo>
                <a:cubicBezTo>
                  <a:pt x="120368" y="29287"/>
                  <a:pt x="120001" y="29222"/>
                  <a:pt x="119658" y="29086"/>
                </a:cubicBezTo>
                <a:cubicBezTo>
                  <a:pt x="118944" y="28812"/>
                  <a:pt x="118337" y="28229"/>
                  <a:pt x="118099" y="27503"/>
                </a:cubicBezTo>
                <a:cubicBezTo>
                  <a:pt x="117777" y="26562"/>
                  <a:pt x="118110" y="25478"/>
                  <a:pt x="118801" y="24776"/>
                </a:cubicBezTo>
                <a:cubicBezTo>
                  <a:pt x="119492" y="24074"/>
                  <a:pt x="120504" y="23716"/>
                  <a:pt x="121480" y="23693"/>
                </a:cubicBezTo>
                <a:cubicBezTo>
                  <a:pt x="121533" y="23690"/>
                  <a:pt x="121587" y="23688"/>
                  <a:pt x="121643" y="23688"/>
                </a:cubicBezTo>
                <a:close/>
                <a:moveTo>
                  <a:pt x="110209" y="20660"/>
                </a:moveTo>
                <a:cubicBezTo>
                  <a:pt x="110683" y="20660"/>
                  <a:pt x="111143" y="20786"/>
                  <a:pt x="111538" y="21073"/>
                </a:cubicBezTo>
                <a:cubicBezTo>
                  <a:pt x="112122" y="21490"/>
                  <a:pt x="112467" y="22180"/>
                  <a:pt x="112598" y="22883"/>
                </a:cubicBezTo>
                <a:cubicBezTo>
                  <a:pt x="112753" y="23597"/>
                  <a:pt x="112705" y="24312"/>
                  <a:pt x="112657" y="25038"/>
                </a:cubicBezTo>
                <a:cubicBezTo>
                  <a:pt x="112622" y="25836"/>
                  <a:pt x="112574" y="26633"/>
                  <a:pt x="112515" y="27419"/>
                </a:cubicBezTo>
                <a:cubicBezTo>
                  <a:pt x="112479" y="28014"/>
                  <a:pt x="112443" y="28634"/>
                  <a:pt x="112181" y="29181"/>
                </a:cubicBezTo>
                <a:cubicBezTo>
                  <a:pt x="111816" y="29949"/>
                  <a:pt x="111100" y="30247"/>
                  <a:pt x="110339" y="30247"/>
                </a:cubicBezTo>
                <a:cubicBezTo>
                  <a:pt x="109636" y="30247"/>
                  <a:pt x="108896" y="29993"/>
                  <a:pt x="108359" y="29622"/>
                </a:cubicBezTo>
                <a:cubicBezTo>
                  <a:pt x="107097" y="28765"/>
                  <a:pt x="106264" y="27288"/>
                  <a:pt x="106157" y="25752"/>
                </a:cubicBezTo>
                <a:cubicBezTo>
                  <a:pt x="106049" y="24228"/>
                  <a:pt x="106692" y="22657"/>
                  <a:pt x="107835" y="21633"/>
                </a:cubicBezTo>
                <a:cubicBezTo>
                  <a:pt x="108483" y="21054"/>
                  <a:pt x="109368" y="20660"/>
                  <a:pt x="110209" y="20660"/>
                </a:cubicBezTo>
                <a:close/>
                <a:moveTo>
                  <a:pt x="131140" y="23027"/>
                </a:moveTo>
                <a:cubicBezTo>
                  <a:pt x="132105" y="23027"/>
                  <a:pt x="133065" y="23267"/>
                  <a:pt x="133874" y="23776"/>
                </a:cubicBezTo>
                <a:cubicBezTo>
                  <a:pt x="134803" y="24371"/>
                  <a:pt x="135494" y="25276"/>
                  <a:pt x="136101" y="26205"/>
                </a:cubicBezTo>
                <a:cubicBezTo>
                  <a:pt x="136708" y="27086"/>
                  <a:pt x="136970" y="27860"/>
                  <a:pt x="136470" y="28836"/>
                </a:cubicBezTo>
                <a:cubicBezTo>
                  <a:pt x="136208" y="29372"/>
                  <a:pt x="135863" y="29919"/>
                  <a:pt x="135327" y="30253"/>
                </a:cubicBezTo>
                <a:cubicBezTo>
                  <a:pt x="134856" y="30546"/>
                  <a:pt x="134293" y="30640"/>
                  <a:pt x="133710" y="30640"/>
                </a:cubicBezTo>
                <a:cubicBezTo>
                  <a:pt x="132893" y="30640"/>
                  <a:pt x="132035" y="30455"/>
                  <a:pt x="131326" y="30372"/>
                </a:cubicBezTo>
                <a:cubicBezTo>
                  <a:pt x="130148" y="30241"/>
                  <a:pt x="128945" y="30122"/>
                  <a:pt x="127826" y="29646"/>
                </a:cubicBezTo>
                <a:cubicBezTo>
                  <a:pt x="126814" y="29205"/>
                  <a:pt x="125873" y="28455"/>
                  <a:pt x="125516" y="27407"/>
                </a:cubicBezTo>
                <a:cubicBezTo>
                  <a:pt x="125385" y="27026"/>
                  <a:pt x="125326" y="26586"/>
                  <a:pt x="125457" y="26193"/>
                </a:cubicBezTo>
                <a:cubicBezTo>
                  <a:pt x="125600" y="25728"/>
                  <a:pt x="125945" y="25371"/>
                  <a:pt x="126314" y="25062"/>
                </a:cubicBezTo>
                <a:cubicBezTo>
                  <a:pt x="127338" y="24145"/>
                  <a:pt x="128576" y="23431"/>
                  <a:pt x="129910" y="23157"/>
                </a:cubicBezTo>
                <a:cubicBezTo>
                  <a:pt x="130313" y="23071"/>
                  <a:pt x="130727" y="23027"/>
                  <a:pt x="131140" y="23027"/>
                </a:cubicBezTo>
                <a:close/>
                <a:moveTo>
                  <a:pt x="244676" y="23584"/>
                </a:moveTo>
                <a:cubicBezTo>
                  <a:pt x="245188" y="23584"/>
                  <a:pt x="245680" y="23691"/>
                  <a:pt x="246103" y="23978"/>
                </a:cubicBezTo>
                <a:cubicBezTo>
                  <a:pt x="246531" y="24276"/>
                  <a:pt x="246829" y="24728"/>
                  <a:pt x="247103" y="25169"/>
                </a:cubicBezTo>
                <a:cubicBezTo>
                  <a:pt x="247365" y="25609"/>
                  <a:pt x="247615" y="26086"/>
                  <a:pt x="247662" y="26586"/>
                </a:cubicBezTo>
                <a:cubicBezTo>
                  <a:pt x="247817" y="27872"/>
                  <a:pt x="246722" y="28884"/>
                  <a:pt x="245745" y="29669"/>
                </a:cubicBezTo>
                <a:cubicBezTo>
                  <a:pt x="245341" y="30003"/>
                  <a:pt x="244936" y="30324"/>
                  <a:pt x="244543" y="30634"/>
                </a:cubicBezTo>
                <a:cubicBezTo>
                  <a:pt x="244221" y="30896"/>
                  <a:pt x="243900" y="31146"/>
                  <a:pt x="243531" y="31253"/>
                </a:cubicBezTo>
                <a:cubicBezTo>
                  <a:pt x="243385" y="31294"/>
                  <a:pt x="243239" y="31312"/>
                  <a:pt x="243093" y="31312"/>
                </a:cubicBezTo>
                <a:cubicBezTo>
                  <a:pt x="242559" y="31312"/>
                  <a:pt x="242026" y="31073"/>
                  <a:pt x="241531" y="30848"/>
                </a:cubicBezTo>
                <a:cubicBezTo>
                  <a:pt x="240935" y="30574"/>
                  <a:pt x="240352" y="30300"/>
                  <a:pt x="239804" y="29943"/>
                </a:cubicBezTo>
                <a:cubicBezTo>
                  <a:pt x="239542" y="29765"/>
                  <a:pt x="239280" y="29562"/>
                  <a:pt x="239042" y="29348"/>
                </a:cubicBezTo>
                <a:cubicBezTo>
                  <a:pt x="238840" y="29146"/>
                  <a:pt x="238733" y="28991"/>
                  <a:pt x="238483" y="28872"/>
                </a:cubicBezTo>
                <a:cubicBezTo>
                  <a:pt x="238185" y="28717"/>
                  <a:pt x="237947" y="28467"/>
                  <a:pt x="237816" y="28157"/>
                </a:cubicBezTo>
                <a:cubicBezTo>
                  <a:pt x="237554" y="27526"/>
                  <a:pt x="237792" y="26800"/>
                  <a:pt x="238233" y="26276"/>
                </a:cubicBezTo>
                <a:cubicBezTo>
                  <a:pt x="238661" y="25752"/>
                  <a:pt x="239268" y="25431"/>
                  <a:pt x="239864" y="25133"/>
                </a:cubicBezTo>
                <a:cubicBezTo>
                  <a:pt x="240828" y="24657"/>
                  <a:pt x="241828" y="24252"/>
                  <a:pt x="242840" y="23919"/>
                </a:cubicBezTo>
                <a:cubicBezTo>
                  <a:pt x="243424" y="23737"/>
                  <a:pt x="244064" y="23584"/>
                  <a:pt x="244676" y="23584"/>
                </a:cubicBezTo>
                <a:close/>
                <a:moveTo>
                  <a:pt x="188290" y="24214"/>
                </a:moveTo>
                <a:cubicBezTo>
                  <a:pt x="189409" y="24214"/>
                  <a:pt x="190530" y="24489"/>
                  <a:pt x="191513" y="25026"/>
                </a:cubicBezTo>
                <a:cubicBezTo>
                  <a:pt x="192810" y="25728"/>
                  <a:pt x="193918" y="27157"/>
                  <a:pt x="193537" y="28574"/>
                </a:cubicBezTo>
                <a:cubicBezTo>
                  <a:pt x="193203" y="29765"/>
                  <a:pt x="191941" y="30431"/>
                  <a:pt x="190798" y="30860"/>
                </a:cubicBezTo>
                <a:cubicBezTo>
                  <a:pt x="189929" y="31193"/>
                  <a:pt x="189072" y="31467"/>
                  <a:pt x="188179" y="31705"/>
                </a:cubicBezTo>
                <a:cubicBezTo>
                  <a:pt x="187600" y="31869"/>
                  <a:pt x="186989" y="32002"/>
                  <a:pt x="186386" y="32002"/>
                </a:cubicBezTo>
                <a:cubicBezTo>
                  <a:pt x="186245" y="32002"/>
                  <a:pt x="186104" y="31995"/>
                  <a:pt x="185964" y="31979"/>
                </a:cubicBezTo>
                <a:cubicBezTo>
                  <a:pt x="185631" y="31932"/>
                  <a:pt x="185321" y="31848"/>
                  <a:pt x="185024" y="31705"/>
                </a:cubicBezTo>
                <a:cubicBezTo>
                  <a:pt x="184726" y="31563"/>
                  <a:pt x="184512" y="31336"/>
                  <a:pt x="184250" y="31158"/>
                </a:cubicBezTo>
                <a:cubicBezTo>
                  <a:pt x="184059" y="31039"/>
                  <a:pt x="183845" y="30967"/>
                  <a:pt x="183654" y="30848"/>
                </a:cubicBezTo>
                <a:cubicBezTo>
                  <a:pt x="183369" y="30681"/>
                  <a:pt x="183119" y="30455"/>
                  <a:pt x="182904" y="30205"/>
                </a:cubicBezTo>
                <a:cubicBezTo>
                  <a:pt x="182666" y="29931"/>
                  <a:pt x="182464" y="29622"/>
                  <a:pt x="182309" y="29277"/>
                </a:cubicBezTo>
                <a:cubicBezTo>
                  <a:pt x="182190" y="29015"/>
                  <a:pt x="182118" y="28717"/>
                  <a:pt x="182130" y="28431"/>
                </a:cubicBezTo>
                <a:cubicBezTo>
                  <a:pt x="182166" y="28122"/>
                  <a:pt x="182297" y="27836"/>
                  <a:pt x="182440" y="27574"/>
                </a:cubicBezTo>
                <a:cubicBezTo>
                  <a:pt x="183309" y="26062"/>
                  <a:pt x="184785" y="24919"/>
                  <a:pt x="186464" y="24466"/>
                </a:cubicBezTo>
                <a:cubicBezTo>
                  <a:pt x="187057" y="24297"/>
                  <a:pt x="187673" y="24214"/>
                  <a:pt x="188290" y="24214"/>
                </a:cubicBezTo>
                <a:close/>
                <a:moveTo>
                  <a:pt x="99972" y="25418"/>
                </a:moveTo>
                <a:cubicBezTo>
                  <a:pt x="100658" y="25418"/>
                  <a:pt x="101339" y="25494"/>
                  <a:pt x="101978" y="25752"/>
                </a:cubicBezTo>
                <a:cubicBezTo>
                  <a:pt x="103371" y="26312"/>
                  <a:pt x="104323" y="27836"/>
                  <a:pt x="104204" y="29348"/>
                </a:cubicBezTo>
                <a:cubicBezTo>
                  <a:pt x="104085" y="30848"/>
                  <a:pt x="102930" y="32229"/>
                  <a:pt x="101454" y="32586"/>
                </a:cubicBezTo>
                <a:cubicBezTo>
                  <a:pt x="101099" y="32673"/>
                  <a:pt x="100739" y="32705"/>
                  <a:pt x="100377" y="32705"/>
                </a:cubicBezTo>
                <a:cubicBezTo>
                  <a:pt x="99839" y="32705"/>
                  <a:pt x="99296" y="32634"/>
                  <a:pt x="98763" y="32563"/>
                </a:cubicBezTo>
                <a:lnTo>
                  <a:pt x="97108" y="32336"/>
                </a:lnTo>
                <a:cubicBezTo>
                  <a:pt x="96679" y="32277"/>
                  <a:pt x="96251" y="32217"/>
                  <a:pt x="95858" y="32027"/>
                </a:cubicBezTo>
                <a:cubicBezTo>
                  <a:pt x="94858" y="31527"/>
                  <a:pt x="94441" y="30372"/>
                  <a:pt x="94119" y="29384"/>
                </a:cubicBezTo>
                <a:cubicBezTo>
                  <a:pt x="93857" y="28634"/>
                  <a:pt x="93655" y="27776"/>
                  <a:pt x="94084" y="27050"/>
                </a:cubicBezTo>
                <a:cubicBezTo>
                  <a:pt x="94441" y="26455"/>
                  <a:pt x="95108" y="26133"/>
                  <a:pt x="95751" y="25919"/>
                </a:cubicBezTo>
                <a:cubicBezTo>
                  <a:pt x="96620" y="25657"/>
                  <a:pt x="97536" y="25562"/>
                  <a:pt x="98429" y="25502"/>
                </a:cubicBezTo>
                <a:cubicBezTo>
                  <a:pt x="98936" y="25461"/>
                  <a:pt x="99455" y="25418"/>
                  <a:pt x="99972" y="25418"/>
                </a:cubicBezTo>
                <a:close/>
                <a:moveTo>
                  <a:pt x="212873" y="28551"/>
                </a:moveTo>
                <a:cubicBezTo>
                  <a:pt x="213044" y="28551"/>
                  <a:pt x="213215" y="28558"/>
                  <a:pt x="213384" y="28574"/>
                </a:cubicBezTo>
                <a:cubicBezTo>
                  <a:pt x="214694" y="28693"/>
                  <a:pt x="216051" y="29384"/>
                  <a:pt x="216528" y="30610"/>
                </a:cubicBezTo>
                <a:cubicBezTo>
                  <a:pt x="216980" y="31813"/>
                  <a:pt x="216408" y="33241"/>
                  <a:pt x="215396" y="34063"/>
                </a:cubicBezTo>
                <a:cubicBezTo>
                  <a:pt x="214537" y="34745"/>
                  <a:pt x="213432" y="35045"/>
                  <a:pt x="212328" y="35045"/>
                </a:cubicBezTo>
                <a:cubicBezTo>
                  <a:pt x="211582" y="35045"/>
                  <a:pt x="210837" y="34908"/>
                  <a:pt x="210170" y="34658"/>
                </a:cubicBezTo>
                <a:cubicBezTo>
                  <a:pt x="209670" y="34468"/>
                  <a:pt x="209122" y="34253"/>
                  <a:pt x="208777" y="33813"/>
                </a:cubicBezTo>
                <a:cubicBezTo>
                  <a:pt x="208396" y="33337"/>
                  <a:pt x="208288" y="32622"/>
                  <a:pt x="208288" y="32039"/>
                </a:cubicBezTo>
                <a:cubicBezTo>
                  <a:pt x="208265" y="31027"/>
                  <a:pt x="208908" y="30146"/>
                  <a:pt x="209693" y="29562"/>
                </a:cubicBezTo>
                <a:cubicBezTo>
                  <a:pt x="210603" y="28890"/>
                  <a:pt x="211746" y="28551"/>
                  <a:pt x="212873" y="28551"/>
                </a:cubicBezTo>
                <a:close/>
                <a:moveTo>
                  <a:pt x="239401" y="32192"/>
                </a:moveTo>
                <a:cubicBezTo>
                  <a:pt x="239456" y="32192"/>
                  <a:pt x="239511" y="32196"/>
                  <a:pt x="239566" y="32205"/>
                </a:cubicBezTo>
                <a:cubicBezTo>
                  <a:pt x="239864" y="32229"/>
                  <a:pt x="240114" y="32408"/>
                  <a:pt x="240376" y="32575"/>
                </a:cubicBezTo>
                <a:cubicBezTo>
                  <a:pt x="240650" y="32753"/>
                  <a:pt x="240923" y="32944"/>
                  <a:pt x="241185" y="33134"/>
                </a:cubicBezTo>
                <a:cubicBezTo>
                  <a:pt x="241578" y="33372"/>
                  <a:pt x="241983" y="33765"/>
                  <a:pt x="241840" y="34194"/>
                </a:cubicBezTo>
                <a:cubicBezTo>
                  <a:pt x="241769" y="34432"/>
                  <a:pt x="241543" y="34587"/>
                  <a:pt x="241352" y="34730"/>
                </a:cubicBezTo>
                <a:cubicBezTo>
                  <a:pt x="240685" y="35218"/>
                  <a:pt x="240042" y="35801"/>
                  <a:pt x="239257" y="36027"/>
                </a:cubicBezTo>
                <a:cubicBezTo>
                  <a:pt x="239093" y="36075"/>
                  <a:pt x="238902" y="36100"/>
                  <a:pt x="238701" y="36100"/>
                </a:cubicBezTo>
                <a:cubicBezTo>
                  <a:pt x="238096" y="36100"/>
                  <a:pt x="237411" y="35870"/>
                  <a:pt x="237197" y="35325"/>
                </a:cubicBezTo>
                <a:cubicBezTo>
                  <a:pt x="237102" y="35063"/>
                  <a:pt x="237173" y="34741"/>
                  <a:pt x="237244" y="34480"/>
                </a:cubicBezTo>
                <a:cubicBezTo>
                  <a:pt x="237352" y="34075"/>
                  <a:pt x="237471" y="33694"/>
                  <a:pt x="237697" y="33337"/>
                </a:cubicBezTo>
                <a:cubicBezTo>
                  <a:pt x="237947" y="32932"/>
                  <a:pt x="238304" y="32586"/>
                  <a:pt x="238733" y="32384"/>
                </a:cubicBezTo>
                <a:cubicBezTo>
                  <a:pt x="238935" y="32269"/>
                  <a:pt x="239168" y="32192"/>
                  <a:pt x="239401" y="32192"/>
                </a:cubicBezTo>
                <a:close/>
                <a:moveTo>
                  <a:pt x="231848" y="29131"/>
                </a:moveTo>
                <a:cubicBezTo>
                  <a:pt x="233431" y="29131"/>
                  <a:pt x="235061" y="29664"/>
                  <a:pt x="235768" y="31027"/>
                </a:cubicBezTo>
                <a:cubicBezTo>
                  <a:pt x="236601" y="32622"/>
                  <a:pt x="235697" y="34706"/>
                  <a:pt x="234208" y="35742"/>
                </a:cubicBezTo>
                <a:cubicBezTo>
                  <a:pt x="232720" y="36789"/>
                  <a:pt x="230827" y="37004"/>
                  <a:pt x="229029" y="37111"/>
                </a:cubicBezTo>
                <a:cubicBezTo>
                  <a:pt x="228610" y="37133"/>
                  <a:pt x="228186" y="37150"/>
                  <a:pt x="227763" y="37150"/>
                </a:cubicBezTo>
                <a:cubicBezTo>
                  <a:pt x="226815" y="37150"/>
                  <a:pt x="225870" y="37063"/>
                  <a:pt x="224981" y="36742"/>
                </a:cubicBezTo>
                <a:cubicBezTo>
                  <a:pt x="224124" y="36420"/>
                  <a:pt x="223362" y="35896"/>
                  <a:pt x="222755" y="35218"/>
                </a:cubicBezTo>
                <a:cubicBezTo>
                  <a:pt x="222195" y="34622"/>
                  <a:pt x="221802" y="33908"/>
                  <a:pt x="221528" y="33158"/>
                </a:cubicBezTo>
                <a:cubicBezTo>
                  <a:pt x="221326" y="32586"/>
                  <a:pt x="220945" y="31908"/>
                  <a:pt x="221040" y="31277"/>
                </a:cubicBezTo>
                <a:cubicBezTo>
                  <a:pt x="221147" y="30551"/>
                  <a:pt x="221993" y="30098"/>
                  <a:pt x="222635" y="29955"/>
                </a:cubicBezTo>
                <a:cubicBezTo>
                  <a:pt x="222923" y="29886"/>
                  <a:pt x="223214" y="29861"/>
                  <a:pt x="223507" y="29861"/>
                </a:cubicBezTo>
                <a:cubicBezTo>
                  <a:pt x="224222" y="29861"/>
                  <a:pt x="224947" y="30010"/>
                  <a:pt x="225648" y="30027"/>
                </a:cubicBezTo>
                <a:cubicBezTo>
                  <a:pt x="225721" y="30029"/>
                  <a:pt x="225795" y="30030"/>
                  <a:pt x="225868" y="30030"/>
                </a:cubicBezTo>
                <a:cubicBezTo>
                  <a:pt x="227610" y="30030"/>
                  <a:pt x="229280" y="29376"/>
                  <a:pt x="231006" y="29181"/>
                </a:cubicBezTo>
                <a:cubicBezTo>
                  <a:pt x="231281" y="29149"/>
                  <a:pt x="231564" y="29131"/>
                  <a:pt x="231848" y="29131"/>
                </a:cubicBezTo>
                <a:close/>
                <a:moveTo>
                  <a:pt x="176047" y="31614"/>
                </a:moveTo>
                <a:cubicBezTo>
                  <a:pt x="176184" y="31614"/>
                  <a:pt x="176319" y="31621"/>
                  <a:pt x="176451" y="31634"/>
                </a:cubicBezTo>
                <a:cubicBezTo>
                  <a:pt x="177820" y="31765"/>
                  <a:pt x="179082" y="32467"/>
                  <a:pt x="180225" y="33218"/>
                </a:cubicBezTo>
                <a:cubicBezTo>
                  <a:pt x="181499" y="34027"/>
                  <a:pt x="182690" y="34944"/>
                  <a:pt x="183833" y="35920"/>
                </a:cubicBezTo>
                <a:cubicBezTo>
                  <a:pt x="184238" y="36265"/>
                  <a:pt x="184631" y="36646"/>
                  <a:pt x="184738" y="37170"/>
                </a:cubicBezTo>
                <a:cubicBezTo>
                  <a:pt x="184857" y="37813"/>
                  <a:pt x="184452" y="38432"/>
                  <a:pt x="183988" y="38909"/>
                </a:cubicBezTo>
                <a:cubicBezTo>
                  <a:pt x="183214" y="39728"/>
                  <a:pt x="182145" y="40341"/>
                  <a:pt x="181023" y="40341"/>
                </a:cubicBezTo>
                <a:cubicBezTo>
                  <a:pt x="180971" y="40341"/>
                  <a:pt x="180920" y="40340"/>
                  <a:pt x="180868" y="40337"/>
                </a:cubicBezTo>
                <a:cubicBezTo>
                  <a:pt x="179904" y="40302"/>
                  <a:pt x="179035" y="39790"/>
                  <a:pt x="178142" y="39421"/>
                </a:cubicBezTo>
                <a:cubicBezTo>
                  <a:pt x="176951" y="38932"/>
                  <a:pt x="175677" y="38659"/>
                  <a:pt x="174498" y="38123"/>
                </a:cubicBezTo>
                <a:cubicBezTo>
                  <a:pt x="173070" y="37468"/>
                  <a:pt x="170927" y="36146"/>
                  <a:pt x="171677" y="34253"/>
                </a:cubicBezTo>
                <a:cubicBezTo>
                  <a:pt x="172305" y="32633"/>
                  <a:pt x="174332" y="31614"/>
                  <a:pt x="176047" y="31614"/>
                </a:cubicBezTo>
                <a:close/>
                <a:moveTo>
                  <a:pt x="199680" y="30885"/>
                </a:moveTo>
                <a:cubicBezTo>
                  <a:pt x="200214" y="30885"/>
                  <a:pt x="200751" y="30926"/>
                  <a:pt x="201288" y="31015"/>
                </a:cubicBezTo>
                <a:cubicBezTo>
                  <a:pt x="202454" y="31205"/>
                  <a:pt x="203716" y="31741"/>
                  <a:pt x="204133" y="32837"/>
                </a:cubicBezTo>
                <a:cubicBezTo>
                  <a:pt x="204336" y="33372"/>
                  <a:pt x="204324" y="33944"/>
                  <a:pt x="204216" y="34468"/>
                </a:cubicBezTo>
                <a:cubicBezTo>
                  <a:pt x="203716" y="37051"/>
                  <a:pt x="201299" y="38813"/>
                  <a:pt x="198894" y="39885"/>
                </a:cubicBezTo>
                <a:cubicBezTo>
                  <a:pt x="196644" y="40873"/>
                  <a:pt x="194251" y="41504"/>
                  <a:pt x="191810" y="41742"/>
                </a:cubicBezTo>
                <a:cubicBezTo>
                  <a:pt x="191664" y="41753"/>
                  <a:pt x="191518" y="41765"/>
                  <a:pt x="191373" y="41765"/>
                </a:cubicBezTo>
                <a:cubicBezTo>
                  <a:pt x="191187" y="41765"/>
                  <a:pt x="191003" y="41745"/>
                  <a:pt x="190822" y="41671"/>
                </a:cubicBezTo>
                <a:cubicBezTo>
                  <a:pt x="190500" y="41528"/>
                  <a:pt x="190274" y="41230"/>
                  <a:pt x="190072" y="40957"/>
                </a:cubicBezTo>
                <a:cubicBezTo>
                  <a:pt x="189786" y="40540"/>
                  <a:pt x="189548" y="40099"/>
                  <a:pt x="189334" y="39647"/>
                </a:cubicBezTo>
                <a:cubicBezTo>
                  <a:pt x="189024" y="38944"/>
                  <a:pt x="188822" y="38206"/>
                  <a:pt x="188762" y="37456"/>
                </a:cubicBezTo>
                <a:cubicBezTo>
                  <a:pt x="188703" y="36682"/>
                  <a:pt x="188429" y="35968"/>
                  <a:pt x="188893" y="35242"/>
                </a:cubicBezTo>
                <a:cubicBezTo>
                  <a:pt x="189215" y="34718"/>
                  <a:pt x="189774" y="34384"/>
                  <a:pt x="190310" y="34075"/>
                </a:cubicBezTo>
                <a:cubicBezTo>
                  <a:pt x="193196" y="32427"/>
                  <a:pt x="196407" y="30885"/>
                  <a:pt x="199680" y="30885"/>
                </a:cubicBezTo>
                <a:close/>
                <a:moveTo>
                  <a:pt x="186109" y="39145"/>
                </a:moveTo>
                <a:cubicBezTo>
                  <a:pt x="186215" y="39145"/>
                  <a:pt x="186321" y="39188"/>
                  <a:pt x="186417" y="39230"/>
                </a:cubicBezTo>
                <a:cubicBezTo>
                  <a:pt x="186845" y="39373"/>
                  <a:pt x="187262" y="39564"/>
                  <a:pt x="187595" y="39897"/>
                </a:cubicBezTo>
                <a:cubicBezTo>
                  <a:pt x="187941" y="40206"/>
                  <a:pt x="188143" y="40671"/>
                  <a:pt x="188048" y="41111"/>
                </a:cubicBezTo>
                <a:cubicBezTo>
                  <a:pt x="187976" y="41397"/>
                  <a:pt x="187810" y="41647"/>
                  <a:pt x="187607" y="41850"/>
                </a:cubicBezTo>
                <a:cubicBezTo>
                  <a:pt x="187103" y="42354"/>
                  <a:pt x="186351" y="42653"/>
                  <a:pt x="185618" y="42653"/>
                </a:cubicBezTo>
                <a:cubicBezTo>
                  <a:pt x="185486" y="42653"/>
                  <a:pt x="185355" y="42643"/>
                  <a:pt x="185226" y="42623"/>
                </a:cubicBezTo>
                <a:cubicBezTo>
                  <a:pt x="184321" y="42469"/>
                  <a:pt x="184631" y="41397"/>
                  <a:pt x="184821" y="40778"/>
                </a:cubicBezTo>
                <a:cubicBezTo>
                  <a:pt x="184988" y="40266"/>
                  <a:pt x="185238" y="39802"/>
                  <a:pt x="185619" y="39421"/>
                </a:cubicBezTo>
                <a:cubicBezTo>
                  <a:pt x="185738" y="39290"/>
                  <a:pt x="185893" y="39171"/>
                  <a:pt x="186071" y="39147"/>
                </a:cubicBezTo>
                <a:cubicBezTo>
                  <a:pt x="186084" y="39146"/>
                  <a:pt x="186096" y="39145"/>
                  <a:pt x="186109" y="39145"/>
                </a:cubicBezTo>
                <a:close/>
                <a:moveTo>
                  <a:pt x="305682" y="0"/>
                </a:moveTo>
                <a:cubicBezTo>
                  <a:pt x="298579" y="0"/>
                  <a:pt x="291562" y="1175"/>
                  <a:pt x="285119" y="3892"/>
                </a:cubicBezTo>
                <a:cubicBezTo>
                  <a:pt x="277738" y="7000"/>
                  <a:pt x="270689" y="11608"/>
                  <a:pt x="262676" y="12060"/>
                </a:cubicBezTo>
                <a:cubicBezTo>
                  <a:pt x="262218" y="12086"/>
                  <a:pt x="261760" y="12098"/>
                  <a:pt x="261302" y="12098"/>
                </a:cubicBezTo>
                <a:cubicBezTo>
                  <a:pt x="255788" y="12098"/>
                  <a:pt x="250303" y="10354"/>
                  <a:pt x="244792" y="10354"/>
                </a:cubicBezTo>
                <a:cubicBezTo>
                  <a:pt x="244066" y="10354"/>
                  <a:pt x="243340" y="10384"/>
                  <a:pt x="242614" y="10453"/>
                </a:cubicBezTo>
                <a:cubicBezTo>
                  <a:pt x="234812" y="11203"/>
                  <a:pt x="227585" y="16366"/>
                  <a:pt x="219893" y="16366"/>
                </a:cubicBezTo>
                <a:cubicBezTo>
                  <a:pt x="219156" y="16366"/>
                  <a:pt x="218416" y="16318"/>
                  <a:pt x="217671" y="16215"/>
                </a:cubicBezTo>
                <a:cubicBezTo>
                  <a:pt x="215170" y="15870"/>
                  <a:pt x="212789" y="14906"/>
                  <a:pt x="210289" y="14608"/>
                </a:cubicBezTo>
                <a:cubicBezTo>
                  <a:pt x="209690" y="14536"/>
                  <a:pt x="209095" y="14503"/>
                  <a:pt x="208502" y="14503"/>
                </a:cubicBezTo>
                <a:cubicBezTo>
                  <a:pt x="199735" y="14503"/>
                  <a:pt x="191550" y="21852"/>
                  <a:pt x="182929" y="21852"/>
                </a:cubicBezTo>
                <a:cubicBezTo>
                  <a:pt x="181974" y="21852"/>
                  <a:pt x="181014" y="21762"/>
                  <a:pt x="180047" y="21561"/>
                </a:cubicBezTo>
                <a:cubicBezTo>
                  <a:pt x="175225" y="20561"/>
                  <a:pt x="171415" y="17013"/>
                  <a:pt x="167176" y="14537"/>
                </a:cubicBezTo>
                <a:cubicBezTo>
                  <a:pt x="162407" y="11745"/>
                  <a:pt x="156881" y="10291"/>
                  <a:pt x="151361" y="10291"/>
                </a:cubicBezTo>
                <a:cubicBezTo>
                  <a:pt x="148902" y="10291"/>
                  <a:pt x="146443" y="10580"/>
                  <a:pt x="144054" y="11167"/>
                </a:cubicBezTo>
                <a:cubicBezTo>
                  <a:pt x="140963" y="11923"/>
                  <a:pt x="137928" y="13174"/>
                  <a:pt x="134756" y="13174"/>
                </a:cubicBezTo>
                <a:cubicBezTo>
                  <a:pt x="134629" y="13174"/>
                  <a:pt x="134502" y="13172"/>
                  <a:pt x="134374" y="13167"/>
                </a:cubicBezTo>
                <a:cubicBezTo>
                  <a:pt x="129957" y="13036"/>
                  <a:pt x="126028" y="10429"/>
                  <a:pt x="121706" y="9429"/>
                </a:cubicBezTo>
                <a:cubicBezTo>
                  <a:pt x="120204" y="9082"/>
                  <a:pt x="118691" y="8935"/>
                  <a:pt x="117171" y="8935"/>
                </a:cubicBezTo>
                <a:cubicBezTo>
                  <a:pt x="108871" y="8935"/>
                  <a:pt x="100359" y="13311"/>
                  <a:pt x="92169" y="13311"/>
                </a:cubicBezTo>
                <a:cubicBezTo>
                  <a:pt x="90186" y="13311"/>
                  <a:pt x="88222" y="13054"/>
                  <a:pt x="86285" y="12417"/>
                </a:cubicBezTo>
                <a:cubicBezTo>
                  <a:pt x="80677" y="10572"/>
                  <a:pt x="76248" y="5726"/>
                  <a:pt x="70414" y="4774"/>
                </a:cubicBezTo>
                <a:cubicBezTo>
                  <a:pt x="69659" y="4648"/>
                  <a:pt x="68906" y="4592"/>
                  <a:pt x="68156" y="4592"/>
                </a:cubicBezTo>
                <a:cubicBezTo>
                  <a:pt x="61877" y="4592"/>
                  <a:pt x="55752" y="8517"/>
                  <a:pt x="49384" y="8517"/>
                </a:cubicBezTo>
                <a:cubicBezTo>
                  <a:pt x="49076" y="8517"/>
                  <a:pt x="48768" y="8507"/>
                  <a:pt x="48459" y="8488"/>
                </a:cubicBezTo>
                <a:cubicBezTo>
                  <a:pt x="42851" y="8155"/>
                  <a:pt x="37910" y="4547"/>
                  <a:pt x="32350" y="3619"/>
                </a:cubicBezTo>
                <a:cubicBezTo>
                  <a:pt x="31267" y="3438"/>
                  <a:pt x="30183" y="3361"/>
                  <a:pt x="29098" y="3361"/>
                </a:cubicBezTo>
                <a:cubicBezTo>
                  <a:pt x="24667" y="3361"/>
                  <a:pt x="20218" y="4647"/>
                  <a:pt x="15800" y="5440"/>
                </a:cubicBezTo>
                <a:cubicBezTo>
                  <a:pt x="13206" y="5902"/>
                  <a:pt x="10759" y="6395"/>
                  <a:pt x="8459" y="6395"/>
                </a:cubicBezTo>
                <a:cubicBezTo>
                  <a:pt x="5892" y="6395"/>
                  <a:pt x="3508" y="5780"/>
                  <a:pt x="1310" y="3821"/>
                </a:cubicBezTo>
                <a:cubicBezTo>
                  <a:pt x="120" y="10512"/>
                  <a:pt x="715" y="17966"/>
                  <a:pt x="0" y="24728"/>
                </a:cubicBezTo>
                <a:cubicBezTo>
                  <a:pt x="1965" y="24847"/>
                  <a:pt x="3763" y="24955"/>
                  <a:pt x="5704" y="25217"/>
                </a:cubicBezTo>
                <a:cubicBezTo>
                  <a:pt x="7037" y="25407"/>
                  <a:pt x="8394" y="25490"/>
                  <a:pt x="9752" y="25490"/>
                </a:cubicBezTo>
                <a:cubicBezTo>
                  <a:pt x="12431" y="25490"/>
                  <a:pt x="15086" y="25169"/>
                  <a:pt x="17741" y="24776"/>
                </a:cubicBezTo>
                <a:cubicBezTo>
                  <a:pt x="21409" y="24218"/>
                  <a:pt x="25167" y="23511"/>
                  <a:pt x="28850" y="23511"/>
                </a:cubicBezTo>
                <a:cubicBezTo>
                  <a:pt x="30977" y="23511"/>
                  <a:pt x="33079" y="23747"/>
                  <a:pt x="35124" y="24383"/>
                </a:cubicBezTo>
                <a:cubicBezTo>
                  <a:pt x="39398" y="25705"/>
                  <a:pt x="43006" y="28705"/>
                  <a:pt x="47340" y="29860"/>
                </a:cubicBezTo>
                <a:cubicBezTo>
                  <a:pt x="48851" y="30266"/>
                  <a:pt x="50375" y="30434"/>
                  <a:pt x="51909" y="30434"/>
                </a:cubicBezTo>
                <a:cubicBezTo>
                  <a:pt x="59321" y="30434"/>
                  <a:pt x="66950" y="26506"/>
                  <a:pt x="74345" y="26506"/>
                </a:cubicBezTo>
                <a:cubicBezTo>
                  <a:pt x="75969" y="26506"/>
                  <a:pt x="77581" y="26695"/>
                  <a:pt x="79177" y="27157"/>
                </a:cubicBezTo>
                <a:cubicBezTo>
                  <a:pt x="82999" y="28253"/>
                  <a:pt x="86214" y="30812"/>
                  <a:pt x="89797" y="32527"/>
                </a:cubicBezTo>
                <a:cubicBezTo>
                  <a:pt x="93274" y="34183"/>
                  <a:pt x="97131" y="35052"/>
                  <a:pt x="100978" y="35052"/>
                </a:cubicBezTo>
                <a:cubicBezTo>
                  <a:pt x="102137" y="35052"/>
                  <a:pt x="103295" y="34973"/>
                  <a:pt x="104442" y="34813"/>
                </a:cubicBezTo>
                <a:cubicBezTo>
                  <a:pt x="108074" y="34325"/>
                  <a:pt x="111550" y="33063"/>
                  <a:pt x="115134" y="32348"/>
                </a:cubicBezTo>
                <a:cubicBezTo>
                  <a:pt x="117373" y="31902"/>
                  <a:pt x="119658" y="31681"/>
                  <a:pt x="121946" y="31681"/>
                </a:cubicBezTo>
                <a:cubicBezTo>
                  <a:pt x="124171" y="31681"/>
                  <a:pt x="126398" y="31890"/>
                  <a:pt x="128588" y="32301"/>
                </a:cubicBezTo>
                <a:cubicBezTo>
                  <a:pt x="130719" y="32706"/>
                  <a:pt x="132958" y="33206"/>
                  <a:pt x="134910" y="34182"/>
                </a:cubicBezTo>
                <a:cubicBezTo>
                  <a:pt x="136137" y="34789"/>
                  <a:pt x="137041" y="35754"/>
                  <a:pt x="138196" y="36444"/>
                </a:cubicBezTo>
                <a:cubicBezTo>
                  <a:pt x="139125" y="36980"/>
                  <a:pt x="140161" y="37230"/>
                  <a:pt x="141209" y="37373"/>
                </a:cubicBezTo>
                <a:cubicBezTo>
                  <a:pt x="142746" y="37587"/>
                  <a:pt x="144285" y="37666"/>
                  <a:pt x="145826" y="37666"/>
                </a:cubicBezTo>
                <a:cubicBezTo>
                  <a:pt x="150063" y="37666"/>
                  <a:pt x="154310" y="37071"/>
                  <a:pt x="158548" y="37071"/>
                </a:cubicBezTo>
                <a:cubicBezTo>
                  <a:pt x="160291" y="37071"/>
                  <a:pt x="162033" y="37172"/>
                  <a:pt x="163771" y="37456"/>
                </a:cubicBezTo>
                <a:cubicBezTo>
                  <a:pt x="172833" y="38938"/>
                  <a:pt x="181273" y="45257"/>
                  <a:pt x="190148" y="45257"/>
                </a:cubicBezTo>
                <a:cubicBezTo>
                  <a:pt x="191325" y="45257"/>
                  <a:pt x="192509" y="45146"/>
                  <a:pt x="193703" y="44898"/>
                </a:cubicBezTo>
                <a:cubicBezTo>
                  <a:pt x="201153" y="43339"/>
                  <a:pt x="207277" y="36577"/>
                  <a:pt x="214733" y="36577"/>
                </a:cubicBezTo>
                <a:cubicBezTo>
                  <a:pt x="215082" y="36577"/>
                  <a:pt x="215434" y="36592"/>
                  <a:pt x="215789" y="36623"/>
                </a:cubicBezTo>
                <a:cubicBezTo>
                  <a:pt x="219421" y="36932"/>
                  <a:pt x="222707" y="38956"/>
                  <a:pt x="226279" y="39635"/>
                </a:cubicBezTo>
                <a:cubicBezTo>
                  <a:pt x="227291" y="39832"/>
                  <a:pt x="228291" y="39922"/>
                  <a:pt x="229279" y="39922"/>
                </a:cubicBezTo>
                <a:cubicBezTo>
                  <a:pt x="239469" y="39922"/>
                  <a:pt x="248495" y="30324"/>
                  <a:pt x="259045" y="28967"/>
                </a:cubicBezTo>
                <a:cubicBezTo>
                  <a:pt x="260065" y="28833"/>
                  <a:pt x="261088" y="28780"/>
                  <a:pt x="262112" y="28780"/>
                </a:cubicBezTo>
                <a:cubicBezTo>
                  <a:pt x="266370" y="28780"/>
                  <a:pt x="270655" y="29710"/>
                  <a:pt x="274921" y="29710"/>
                </a:cubicBezTo>
                <a:cubicBezTo>
                  <a:pt x="275483" y="29710"/>
                  <a:pt x="276045" y="29694"/>
                  <a:pt x="276606" y="29658"/>
                </a:cubicBezTo>
                <a:cubicBezTo>
                  <a:pt x="284203" y="29146"/>
                  <a:pt x="291227" y="24978"/>
                  <a:pt x="298835" y="24740"/>
                </a:cubicBezTo>
                <a:cubicBezTo>
                  <a:pt x="299069" y="24733"/>
                  <a:pt x="299302" y="24729"/>
                  <a:pt x="299536" y="24729"/>
                </a:cubicBezTo>
                <a:cubicBezTo>
                  <a:pt x="307340" y="24729"/>
                  <a:pt x="315144" y="28663"/>
                  <a:pt x="322702" y="28663"/>
                </a:cubicBezTo>
                <a:cubicBezTo>
                  <a:pt x="324570" y="28663"/>
                  <a:pt x="326422" y="28423"/>
                  <a:pt x="328256" y="27824"/>
                </a:cubicBezTo>
                <a:cubicBezTo>
                  <a:pt x="329673" y="27336"/>
                  <a:pt x="331292" y="26074"/>
                  <a:pt x="330720" y="24669"/>
                </a:cubicBezTo>
                <a:cubicBezTo>
                  <a:pt x="328315" y="18632"/>
                  <a:pt x="330863" y="10929"/>
                  <a:pt x="330768" y="4428"/>
                </a:cubicBezTo>
                <a:cubicBezTo>
                  <a:pt x="322841" y="1689"/>
                  <a:pt x="314199" y="0"/>
                  <a:pt x="305682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bg>
      <p:bgPr>
        <a:solidFill>
          <a:schemeClr val="dk2"/>
        </a:solidFill>
        <a:effectLst/>
      </p:bgPr>
    </p:bg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13"/>
          <p:cNvGrpSpPr/>
          <p:nvPr/>
        </p:nvGrpSpPr>
        <p:grpSpPr>
          <a:xfrm>
            <a:off x="-880842" y="65889"/>
            <a:ext cx="10533816" cy="5727685"/>
            <a:chOff x="-880842" y="65889"/>
            <a:chExt cx="10533816" cy="5727685"/>
          </a:xfrm>
        </p:grpSpPr>
        <p:sp>
          <p:nvSpPr>
            <p:cNvPr id="1963" name="Google Shape;1963;p13"/>
            <p:cNvSpPr/>
            <p:nvPr/>
          </p:nvSpPr>
          <p:spPr>
            <a:xfrm>
              <a:off x="-302475" y="4171525"/>
              <a:ext cx="9890996" cy="1083516"/>
            </a:xfrm>
            <a:custGeom>
              <a:avLst/>
              <a:gdLst/>
              <a:ahLst/>
              <a:cxnLst/>
              <a:rect l="l" t="t" r="r" b="b"/>
              <a:pathLst>
                <a:path w="294156" h="31981" extrusionOk="0">
                  <a:moveTo>
                    <a:pt x="0" y="0"/>
                  </a:moveTo>
                  <a:lnTo>
                    <a:pt x="0" y="31980"/>
                  </a:lnTo>
                  <a:lnTo>
                    <a:pt x="291977" y="31980"/>
                  </a:lnTo>
                  <a:cubicBezTo>
                    <a:pt x="294156" y="24896"/>
                    <a:pt x="293822" y="5692"/>
                    <a:pt x="285857" y="5311"/>
                  </a:cubicBezTo>
                  <a:cubicBezTo>
                    <a:pt x="263702" y="4234"/>
                    <a:pt x="241474" y="3900"/>
                    <a:pt x="219204" y="3900"/>
                  </a:cubicBezTo>
                  <a:cubicBezTo>
                    <a:pt x="204278" y="3900"/>
                    <a:pt x="189333" y="4050"/>
                    <a:pt x="174379" y="4227"/>
                  </a:cubicBezTo>
                  <a:lnTo>
                    <a:pt x="151662" y="4489"/>
                  </a:lnTo>
                  <a:cubicBezTo>
                    <a:pt x="138291" y="4641"/>
                    <a:pt x="124915" y="4761"/>
                    <a:pt x="111543" y="4761"/>
                  </a:cubicBezTo>
                  <a:cubicBezTo>
                    <a:pt x="74558" y="4761"/>
                    <a:pt x="37594" y="3838"/>
                    <a:pt x="798" y="96"/>
                  </a:cubicBezTo>
                  <a:cubicBezTo>
                    <a:pt x="524" y="72"/>
                    <a:pt x="250" y="36"/>
                    <a:pt x="0" y="0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3"/>
            <p:cNvSpPr/>
            <p:nvPr/>
          </p:nvSpPr>
          <p:spPr>
            <a:xfrm>
              <a:off x="-880842" y="1190435"/>
              <a:ext cx="1129873" cy="325587"/>
            </a:xfrm>
            <a:custGeom>
              <a:avLst/>
              <a:gdLst/>
              <a:ahLst/>
              <a:cxnLst/>
              <a:rect l="l" t="t" r="r" b="b"/>
              <a:pathLst>
                <a:path w="34040" h="9610" extrusionOk="0">
                  <a:moveTo>
                    <a:pt x="8906" y="1"/>
                  </a:moveTo>
                  <a:cubicBezTo>
                    <a:pt x="1345" y="1"/>
                    <a:pt x="0" y="9228"/>
                    <a:pt x="0" y="9228"/>
                  </a:cubicBezTo>
                  <a:lnTo>
                    <a:pt x="34040" y="9609"/>
                  </a:lnTo>
                  <a:cubicBezTo>
                    <a:pt x="34040" y="9609"/>
                    <a:pt x="31742" y="2584"/>
                    <a:pt x="26551" y="1953"/>
                  </a:cubicBezTo>
                  <a:cubicBezTo>
                    <a:pt x="26222" y="1914"/>
                    <a:pt x="25904" y="1896"/>
                    <a:pt x="25598" y="1896"/>
                  </a:cubicBezTo>
                  <a:cubicBezTo>
                    <a:pt x="21078" y="1896"/>
                    <a:pt x="19062" y="5906"/>
                    <a:pt x="19062" y="5906"/>
                  </a:cubicBezTo>
                  <a:cubicBezTo>
                    <a:pt x="19062" y="5906"/>
                    <a:pt x="16454" y="1"/>
                    <a:pt x="8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3"/>
            <p:cNvSpPr/>
            <p:nvPr/>
          </p:nvSpPr>
          <p:spPr>
            <a:xfrm>
              <a:off x="7872163" y="761750"/>
              <a:ext cx="1021632" cy="294485"/>
            </a:xfrm>
            <a:custGeom>
              <a:avLst/>
              <a:gdLst/>
              <a:ahLst/>
              <a:cxnLst/>
              <a:rect l="l" t="t" r="r" b="b"/>
              <a:pathLst>
                <a:path w="30779" h="8692" extrusionOk="0">
                  <a:moveTo>
                    <a:pt x="22730" y="0"/>
                  </a:moveTo>
                  <a:cubicBezTo>
                    <a:pt x="15884" y="0"/>
                    <a:pt x="13550" y="5346"/>
                    <a:pt x="13550" y="5346"/>
                  </a:cubicBezTo>
                  <a:cubicBezTo>
                    <a:pt x="13550" y="5346"/>
                    <a:pt x="11742" y="1730"/>
                    <a:pt x="7669" y="1730"/>
                  </a:cubicBezTo>
                  <a:cubicBezTo>
                    <a:pt x="7383" y="1730"/>
                    <a:pt x="7085" y="1748"/>
                    <a:pt x="6775" y="1786"/>
                  </a:cubicBezTo>
                  <a:cubicBezTo>
                    <a:pt x="2072" y="2357"/>
                    <a:pt x="1" y="8692"/>
                    <a:pt x="1" y="8692"/>
                  </a:cubicBezTo>
                  <a:lnTo>
                    <a:pt x="30778" y="8334"/>
                  </a:lnTo>
                  <a:cubicBezTo>
                    <a:pt x="30778" y="8334"/>
                    <a:pt x="29576" y="0"/>
                    <a:pt x="22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3"/>
            <p:cNvSpPr/>
            <p:nvPr/>
          </p:nvSpPr>
          <p:spPr>
            <a:xfrm>
              <a:off x="7843717" y="3258672"/>
              <a:ext cx="1021632" cy="294519"/>
            </a:xfrm>
            <a:custGeom>
              <a:avLst/>
              <a:gdLst/>
              <a:ahLst/>
              <a:cxnLst/>
              <a:rect l="l" t="t" r="r" b="b"/>
              <a:pathLst>
                <a:path w="30779" h="8693" extrusionOk="0">
                  <a:moveTo>
                    <a:pt x="22718" y="1"/>
                  </a:moveTo>
                  <a:cubicBezTo>
                    <a:pt x="15872" y="1"/>
                    <a:pt x="13538" y="5346"/>
                    <a:pt x="13538" y="5346"/>
                  </a:cubicBezTo>
                  <a:cubicBezTo>
                    <a:pt x="13538" y="5346"/>
                    <a:pt x="11730" y="1730"/>
                    <a:pt x="7657" y="1730"/>
                  </a:cubicBezTo>
                  <a:cubicBezTo>
                    <a:pt x="7371" y="1730"/>
                    <a:pt x="7073" y="1748"/>
                    <a:pt x="6763" y="1787"/>
                  </a:cubicBezTo>
                  <a:cubicBezTo>
                    <a:pt x="2060" y="2346"/>
                    <a:pt x="1" y="8692"/>
                    <a:pt x="1" y="8692"/>
                  </a:cubicBezTo>
                  <a:lnTo>
                    <a:pt x="30778" y="8335"/>
                  </a:lnTo>
                  <a:cubicBezTo>
                    <a:pt x="30778" y="8335"/>
                    <a:pt x="29564" y="1"/>
                    <a:pt x="22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3"/>
            <p:cNvSpPr/>
            <p:nvPr/>
          </p:nvSpPr>
          <p:spPr>
            <a:xfrm>
              <a:off x="121946" y="65889"/>
              <a:ext cx="819656" cy="236008"/>
            </a:xfrm>
            <a:custGeom>
              <a:avLst/>
              <a:gdLst/>
              <a:ahLst/>
              <a:cxnLst/>
              <a:rect l="l" t="t" r="r" b="b"/>
              <a:pathLst>
                <a:path w="24694" h="6966" extrusionOk="0">
                  <a:moveTo>
                    <a:pt x="6454" y="1"/>
                  </a:moveTo>
                  <a:cubicBezTo>
                    <a:pt x="965" y="1"/>
                    <a:pt x="0" y="6680"/>
                    <a:pt x="0" y="6680"/>
                  </a:cubicBezTo>
                  <a:lnTo>
                    <a:pt x="24694" y="6966"/>
                  </a:lnTo>
                  <a:cubicBezTo>
                    <a:pt x="24694" y="6966"/>
                    <a:pt x="23027" y="1894"/>
                    <a:pt x="19253" y="1430"/>
                  </a:cubicBezTo>
                  <a:cubicBezTo>
                    <a:pt x="19006" y="1399"/>
                    <a:pt x="18769" y="1385"/>
                    <a:pt x="18540" y="1385"/>
                  </a:cubicBezTo>
                  <a:cubicBezTo>
                    <a:pt x="15269" y="1385"/>
                    <a:pt x="13823" y="4287"/>
                    <a:pt x="13823" y="4287"/>
                  </a:cubicBezTo>
                  <a:cubicBezTo>
                    <a:pt x="13823" y="4287"/>
                    <a:pt x="11930" y="1"/>
                    <a:pt x="6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3"/>
            <p:cNvSpPr/>
            <p:nvPr/>
          </p:nvSpPr>
          <p:spPr>
            <a:xfrm>
              <a:off x="-491816" y="3390161"/>
              <a:ext cx="1129906" cy="325993"/>
            </a:xfrm>
            <a:custGeom>
              <a:avLst/>
              <a:gdLst/>
              <a:ahLst/>
              <a:cxnLst/>
              <a:rect l="l" t="t" r="r" b="b"/>
              <a:pathLst>
                <a:path w="34041" h="9622" extrusionOk="0">
                  <a:moveTo>
                    <a:pt x="8907" y="1"/>
                  </a:moveTo>
                  <a:cubicBezTo>
                    <a:pt x="1346" y="1"/>
                    <a:pt x="1" y="9228"/>
                    <a:pt x="1" y="9228"/>
                  </a:cubicBezTo>
                  <a:lnTo>
                    <a:pt x="34041" y="9621"/>
                  </a:lnTo>
                  <a:cubicBezTo>
                    <a:pt x="34041" y="9621"/>
                    <a:pt x="31755" y="2597"/>
                    <a:pt x="26552" y="1966"/>
                  </a:cubicBezTo>
                  <a:cubicBezTo>
                    <a:pt x="26223" y="1926"/>
                    <a:pt x="25905" y="1908"/>
                    <a:pt x="25599" y="1908"/>
                  </a:cubicBezTo>
                  <a:cubicBezTo>
                    <a:pt x="21080" y="1908"/>
                    <a:pt x="19075" y="5918"/>
                    <a:pt x="19075" y="5918"/>
                  </a:cubicBezTo>
                  <a:cubicBezTo>
                    <a:pt x="19075" y="5918"/>
                    <a:pt x="1646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3"/>
            <p:cNvSpPr/>
            <p:nvPr/>
          </p:nvSpPr>
          <p:spPr>
            <a:xfrm>
              <a:off x="1808258" y="4482147"/>
              <a:ext cx="96059" cy="56885"/>
            </a:xfrm>
            <a:custGeom>
              <a:avLst/>
              <a:gdLst/>
              <a:ahLst/>
              <a:cxnLst/>
              <a:rect l="l" t="t" r="r" b="b"/>
              <a:pathLst>
                <a:path w="2894" h="1679" fill="none" extrusionOk="0">
                  <a:moveTo>
                    <a:pt x="2834" y="1024"/>
                  </a:moveTo>
                  <a:cubicBezTo>
                    <a:pt x="2774" y="1429"/>
                    <a:pt x="2120" y="1679"/>
                    <a:pt x="1346" y="1572"/>
                  </a:cubicBezTo>
                  <a:cubicBezTo>
                    <a:pt x="572" y="1465"/>
                    <a:pt x="0" y="1048"/>
                    <a:pt x="48" y="655"/>
                  </a:cubicBezTo>
                  <a:cubicBezTo>
                    <a:pt x="107" y="250"/>
                    <a:pt x="762" y="0"/>
                    <a:pt x="1536" y="95"/>
                  </a:cubicBezTo>
                  <a:cubicBezTo>
                    <a:pt x="2310" y="203"/>
                    <a:pt x="2894" y="607"/>
                    <a:pt x="2834" y="102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3"/>
            <p:cNvSpPr/>
            <p:nvPr/>
          </p:nvSpPr>
          <p:spPr>
            <a:xfrm>
              <a:off x="1691653" y="4529748"/>
              <a:ext cx="55365" cy="33101"/>
            </a:xfrm>
            <a:custGeom>
              <a:avLst/>
              <a:gdLst/>
              <a:ahLst/>
              <a:cxnLst/>
              <a:rect l="l" t="t" r="r" b="b"/>
              <a:pathLst>
                <a:path w="1668" h="977" fill="none" extrusionOk="0">
                  <a:moveTo>
                    <a:pt x="1644" y="595"/>
                  </a:moveTo>
                  <a:cubicBezTo>
                    <a:pt x="1608" y="834"/>
                    <a:pt x="1227" y="976"/>
                    <a:pt x="775" y="917"/>
                  </a:cubicBezTo>
                  <a:cubicBezTo>
                    <a:pt x="334" y="857"/>
                    <a:pt x="1" y="619"/>
                    <a:pt x="37" y="381"/>
                  </a:cubicBezTo>
                  <a:cubicBezTo>
                    <a:pt x="60" y="143"/>
                    <a:pt x="453" y="0"/>
                    <a:pt x="894" y="60"/>
                  </a:cubicBezTo>
                  <a:cubicBezTo>
                    <a:pt x="1346" y="119"/>
                    <a:pt x="1668" y="357"/>
                    <a:pt x="1644" y="59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3"/>
            <p:cNvSpPr/>
            <p:nvPr/>
          </p:nvSpPr>
          <p:spPr>
            <a:xfrm>
              <a:off x="2638967" y="4976287"/>
              <a:ext cx="55730" cy="32694"/>
            </a:xfrm>
            <a:custGeom>
              <a:avLst/>
              <a:gdLst/>
              <a:ahLst/>
              <a:cxnLst/>
              <a:rect l="l" t="t" r="r" b="b"/>
              <a:pathLst>
                <a:path w="1679" h="965" fill="none" extrusionOk="0">
                  <a:moveTo>
                    <a:pt x="1631" y="596"/>
                  </a:moveTo>
                  <a:cubicBezTo>
                    <a:pt x="1596" y="834"/>
                    <a:pt x="1215" y="965"/>
                    <a:pt x="774" y="905"/>
                  </a:cubicBezTo>
                  <a:cubicBezTo>
                    <a:pt x="322" y="846"/>
                    <a:pt x="0" y="607"/>
                    <a:pt x="24" y="369"/>
                  </a:cubicBezTo>
                  <a:cubicBezTo>
                    <a:pt x="60" y="131"/>
                    <a:pt x="441" y="0"/>
                    <a:pt x="893" y="60"/>
                  </a:cubicBezTo>
                  <a:cubicBezTo>
                    <a:pt x="1334" y="131"/>
                    <a:pt x="1679" y="369"/>
                    <a:pt x="1631" y="59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3"/>
            <p:cNvSpPr/>
            <p:nvPr/>
          </p:nvSpPr>
          <p:spPr>
            <a:xfrm>
              <a:off x="2329912" y="4786694"/>
              <a:ext cx="64460" cy="37132"/>
            </a:xfrm>
            <a:custGeom>
              <a:avLst/>
              <a:gdLst/>
              <a:ahLst/>
              <a:cxnLst/>
              <a:rect l="l" t="t" r="r" b="b"/>
              <a:pathLst>
                <a:path w="1942" h="1096" fill="none" extrusionOk="0">
                  <a:moveTo>
                    <a:pt x="1894" y="667"/>
                  </a:moveTo>
                  <a:cubicBezTo>
                    <a:pt x="1870" y="929"/>
                    <a:pt x="1417" y="1096"/>
                    <a:pt x="894" y="1036"/>
                  </a:cubicBezTo>
                  <a:cubicBezTo>
                    <a:pt x="393" y="965"/>
                    <a:pt x="1" y="691"/>
                    <a:pt x="36" y="429"/>
                  </a:cubicBezTo>
                  <a:cubicBezTo>
                    <a:pt x="60" y="155"/>
                    <a:pt x="513" y="0"/>
                    <a:pt x="1036" y="60"/>
                  </a:cubicBezTo>
                  <a:cubicBezTo>
                    <a:pt x="1548" y="119"/>
                    <a:pt x="1941" y="381"/>
                    <a:pt x="1894" y="66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3"/>
            <p:cNvSpPr/>
            <p:nvPr/>
          </p:nvSpPr>
          <p:spPr>
            <a:xfrm>
              <a:off x="1429665" y="5104150"/>
              <a:ext cx="75911" cy="45602"/>
            </a:xfrm>
            <a:custGeom>
              <a:avLst/>
              <a:gdLst/>
              <a:ahLst/>
              <a:cxnLst/>
              <a:rect l="l" t="t" r="r" b="b"/>
              <a:pathLst>
                <a:path w="2287" h="1346" fill="none" extrusionOk="0">
                  <a:moveTo>
                    <a:pt x="2238" y="822"/>
                  </a:moveTo>
                  <a:cubicBezTo>
                    <a:pt x="2203" y="1144"/>
                    <a:pt x="1679" y="1346"/>
                    <a:pt x="1072" y="1251"/>
                  </a:cubicBezTo>
                  <a:cubicBezTo>
                    <a:pt x="453" y="1179"/>
                    <a:pt x="0" y="846"/>
                    <a:pt x="36" y="524"/>
                  </a:cubicBezTo>
                  <a:cubicBezTo>
                    <a:pt x="83" y="191"/>
                    <a:pt x="607" y="1"/>
                    <a:pt x="1215" y="84"/>
                  </a:cubicBezTo>
                  <a:cubicBezTo>
                    <a:pt x="1822" y="179"/>
                    <a:pt x="2286" y="489"/>
                    <a:pt x="2238" y="82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3"/>
            <p:cNvSpPr/>
            <p:nvPr/>
          </p:nvSpPr>
          <p:spPr>
            <a:xfrm>
              <a:off x="1993207" y="5047672"/>
              <a:ext cx="75911" cy="45230"/>
            </a:xfrm>
            <a:custGeom>
              <a:avLst/>
              <a:gdLst/>
              <a:ahLst/>
              <a:cxnLst/>
              <a:rect l="l" t="t" r="r" b="b"/>
              <a:pathLst>
                <a:path w="2287" h="1335" fill="none" extrusionOk="0">
                  <a:moveTo>
                    <a:pt x="2251" y="822"/>
                  </a:moveTo>
                  <a:cubicBezTo>
                    <a:pt x="2203" y="1144"/>
                    <a:pt x="1679" y="1334"/>
                    <a:pt x="1072" y="1251"/>
                  </a:cubicBezTo>
                  <a:cubicBezTo>
                    <a:pt x="465" y="1179"/>
                    <a:pt x="0" y="846"/>
                    <a:pt x="48" y="525"/>
                  </a:cubicBezTo>
                  <a:cubicBezTo>
                    <a:pt x="84" y="191"/>
                    <a:pt x="608" y="1"/>
                    <a:pt x="1215" y="84"/>
                  </a:cubicBezTo>
                  <a:cubicBezTo>
                    <a:pt x="1834" y="167"/>
                    <a:pt x="2286" y="489"/>
                    <a:pt x="2251" y="82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3"/>
            <p:cNvSpPr/>
            <p:nvPr/>
          </p:nvSpPr>
          <p:spPr>
            <a:xfrm>
              <a:off x="1831958" y="4626137"/>
              <a:ext cx="68410" cy="40385"/>
            </a:xfrm>
            <a:custGeom>
              <a:avLst/>
              <a:gdLst/>
              <a:ahLst/>
              <a:cxnLst/>
              <a:rect l="l" t="t" r="r" b="b"/>
              <a:pathLst>
                <a:path w="2061" h="1192" fill="none" extrusionOk="0">
                  <a:moveTo>
                    <a:pt x="2013" y="727"/>
                  </a:moveTo>
                  <a:cubicBezTo>
                    <a:pt x="1965" y="1013"/>
                    <a:pt x="1513" y="1191"/>
                    <a:pt x="953" y="1120"/>
                  </a:cubicBezTo>
                  <a:cubicBezTo>
                    <a:pt x="417" y="1048"/>
                    <a:pt x="1" y="763"/>
                    <a:pt x="48" y="465"/>
                  </a:cubicBezTo>
                  <a:cubicBezTo>
                    <a:pt x="96" y="179"/>
                    <a:pt x="548" y="1"/>
                    <a:pt x="1108" y="72"/>
                  </a:cubicBezTo>
                  <a:cubicBezTo>
                    <a:pt x="1644" y="155"/>
                    <a:pt x="2060" y="453"/>
                    <a:pt x="2013" y="727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3"/>
            <p:cNvSpPr/>
            <p:nvPr/>
          </p:nvSpPr>
          <p:spPr>
            <a:xfrm>
              <a:off x="2771737" y="5252985"/>
              <a:ext cx="90947" cy="54513"/>
            </a:xfrm>
            <a:custGeom>
              <a:avLst/>
              <a:gdLst/>
              <a:ahLst/>
              <a:cxnLst/>
              <a:rect l="l" t="t" r="r" b="b"/>
              <a:pathLst>
                <a:path w="2740" h="1609" fill="none" extrusionOk="0">
                  <a:moveTo>
                    <a:pt x="2692" y="977"/>
                  </a:moveTo>
                  <a:cubicBezTo>
                    <a:pt x="2644" y="1370"/>
                    <a:pt x="2001" y="1608"/>
                    <a:pt x="1275" y="1501"/>
                  </a:cubicBezTo>
                  <a:cubicBezTo>
                    <a:pt x="548" y="1394"/>
                    <a:pt x="1" y="1013"/>
                    <a:pt x="60" y="620"/>
                  </a:cubicBezTo>
                  <a:cubicBezTo>
                    <a:pt x="96" y="239"/>
                    <a:pt x="739" y="1"/>
                    <a:pt x="1465" y="108"/>
                  </a:cubicBezTo>
                  <a:cubicBezTo>
                    <a:pt x="2191" y="191"/>
                    <a:pt x="2739" y="596"/>
                    <a:pt x="2692" y="9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3"/>
            <p:cNvSpPr/>
            <p:nvPr/>
          </p:nvSpPr>
          <p:spPr>
            <a:xfrm>
              <a:off x="2857905" y="5330434"/>
              <a:ext cx="64427" cy="37979"/>
            </a:xfrm>
            <a:custGeom>
              <a:avLst/>
              <a:gdLst/>
              <a:ahLst/>
              <a:cxnLst/>
              <a:rect l="l" t="t" r="r" b="b"/>
              <a:pathLst>
                <a:path w="1941" h="1121" fill="none" extrusionOk="0">
                  <a:moveTo>
                    <a:pt x="1917" y="691"/>
                  </a:moveTo>
                  <a:cubicBezTo>
                    <a:pt x="1881" y="953"/>
                    <a:pt x="1441" y="1120"/>
                    <a:pt x="917" y="1061"/>
                  </a:cubicBezTo>
                  <a:cubicBezTo>
                    <a:pt x="393" y="989"/>
                    <a:pt x="0" y="715"/>
                    <a:pt x="48" y="430"/>
                  </a:cubicBezTo>
                  <a:cubicBezTo>
                    <a:pt x="84" y="168"/>
                    <a:pt x="524" y="1"/>
                    <a:pt x="1048" y="60"/>
                  </a:cubicBezTo>
                  <a:cubicBezTo>
                    <a:pt x="1560" y="132"/>
                    <a:pt x="1941" y="406"/>
                    <a:pt x="1917" y="69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3"/>
            <p:cNvSpPr/>
            <p:nvPr/>
          </p:nvSpPr>
          <p:spPr>
            <a:xfrm>
              <a:off x="1772676" y="5180719"/>
              <a:ext cx="30869" cy="29645"/>
            </a:xfrm>
            <a:custGeom>
              <a:avLst/>
              <a:gdLst/>
              <a:ahLst/>
              <a:cxnLst/>
              <a:rect l="l" t="t" r="r" b="b"/>
              <a:pathLst>
                <a:path w="930" h="875" extrusionOk="0">
                  <a:moveTo>
                    <a:pt x="476" y="0"/>
                  </a:moveTo>
                  <a:cubicBezTo>
                    <a:pt x="257" y="0"/>
                    <a:pt x="59" y="150"/>
                    <a:pt x="36" y="372"/>
                  </a:cubicBezTo>
                  <a:cubicBezTo>
                    <a:pt x="1" y="610"/>
                    <a:pt x="167" y="836"/>
                    <a:pt x="406" y="872"/>
                  </a:cubicBezTo>
                  <a:cubicBezTo>
                    <a:pt x="421" y="873"/>
                    <a:pt x="436" y="874"/>
                    <a:pt x="451" y="874"/>
                  </a:cubicBezTo>
                  <a:cubicBezTo>
                    <a:pt x="672" y="874"/>
                    <a:pt x="871" y="714"/>
                    <a:pt x="894" y="491"/>
                  </a:cubicBezTo>
                  <a:cubicBezTo>
                    <a:pt x="929" y="253"/>
                    <a:pt x="763" y="50"/>
                    <a:pt x="525" y="3"/>
                  </a:cubicBezTo>
                  <a:cubicBezTo>
                    <a:pt x="508" y="1"/>
                    <a:pt x="492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3"/>
            <p:cNvSpPr/>
            <p:nvPr/>
          </p:nvSpPr>
          <p:spPr>
            <a:xfrm>
              <a:off x="2641722" y="4662355"/>
              <a:ext cx="28081" cy="26935"/>
            </a:xfrm>
            <a:custGeom>
              <a:avLst/>
              <a:gdLst/>
              <a:ahLst/>
              <a:cxnLst/>
              <a:rect l="l" t="t" r="r" b="b"/>
              <a:pathLst>
                <a:path w="846" h="795" extrusionOk="0">
                  <a:moveTo>
                    <a:pt x="433" y="1"/>
                  </a:moveTo>
                  <a:cubicBezTo>
                    <a:pt x="244" y="1"/>
                    <a:pt x="58" y="139"/>
                    <a:pt x="36" y="349"/>
                  </a:cubicBezTo>
                  <a:cubicBezTo>
                    <a:pt x="1" y="551"/>
                    <a:pt x="155" y="765"/>
                    <a:pt x="370" y="789"/>
                  </a:cubicBezTo>
                  <a:cubicBezTo>
                    <a:pt x="390" y="793"/>
                    <a:pt x="411" y="794"/>
                    <a:pt x="432" y="794"/>
                  </a:cubicBezTo>
                  <a:cubicBezTo>
                    <a:pt x="622" y="794"/>
                    <a:pt x="790" y="649"/>
                    <a:pt x="822" y="456"/>
                  </a:cubicBezTo>
                  <a:cubicBezTo>
                    <a:pt x="846" y="229"/>
                    <a:pt x="703" y="39"/>
                    <a:pt x="477" y="3"/>
                  </a:cubicBezTo>
                  <a:cubicBezTo>
                    <a:pt x="462" y="1"/>
                    <a:pt x="447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3"/>
            <p:cNvSpPr/>
            <p:nvPr/>
          </p:nvSpPr>
          <p:spPr>
            <a:xfrm>
              <a:off x="1567181" y="4753492"/>
              <a:ext cx="44279" cy="42316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82" y="0"/>
                  </a:moveTo>
                  <a:cubicBezTo>
                    <a:pt x="365" y="0"/>
                    <a:pt x="93" y="229"/>
                    <a:pt x="48" y="540"/>
                  </a:cubicBezTo>
                  <a:cubicBezTo>
                    <a:pt x="0" y="885"/>
                    <a:pt x="239" y="1195"/>
                    <a:pt x="584" y="1242"/>
                  </a:cubicBezTo>
                  <a:cubicBezTo>
                    <a:pt x="613" y="1246"/>
                    <a:pt x="643" y="1248"/>
                    <a:pt x="672" y="1248"/>
                  </a:cubicBezTo>
                  <a:cubicBezTo>
                    <a:pt x="980" y="1248"/>
                    <a:pt x="1243" y="1022"/>
                    <a:pt x="1286" y="707"/>
                  </a:cubicBezTo>
                  <a:cubicBezTo>
                    <a:pt x="1334" y="361"/>
                    <a:pt x="1096" y="52"/>
                    <a:pt x="751" y="4"/>
                  </a:cubicBezTo>
                  <a:cubicBezTo>
                    <a:pt x="728" y="2"/>
                    <a:pt x="705" y="0"/>
                    <a:pt x="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3"/>
            <p:cNvSpPr/>
            <p:nvPr/>
          </p:nvSpPr>
          <p:spPr>
            <a:xfrm>
              <a:off x="2399085" y="5166116"/>
              <a:ext cx="30836" cy="29408"/>
            </a:xfrm>
            <a:custGeom>
              <a:avLst/>
              <a:gdLst/>
              <a:ahLst/>
              <a:cxnLst/>
              <a:rect l="l" t="t" r="r" b="b"/>
              <a:pathLst>
                <a:path w="929" h="868" extrusionOk="0">
                  <a:moveTo>
                    <a:pt x="459" y="0"/>
                  </a:moveTo>
                  <a:cubicBezTo>
                    <a:pt x="246" y="0"/>
                    <a:pt x="57" y="158"/>
                    <a:pt x="36" y="374"/>
                  </a:cubicBezTo>
                  <a:cubicBezTo>
                    <a:pt x="0" y="612"/>
                    <a:pt x="167" y="839"/>
                    <a:pt x="405" y="862"/>
                  </a:cubicBezTo>
                  <a:cubicBezTo>
                    <a:pt x="427" y="866"/>
                    <a:pt x="448" y="867"/>
                    <a:pt x="469" y="867"/>
                  </a:cubicBezTo>
                  <a:cubicBezTo>
                    <a:pt x="683" y="867"/>
                    <a:pt x="871" y="710"/>
                    <a:pt x="893" y="493"/>
                  </a:cubicBezTo>
                  <a:cubicBezTo>
                    <a:pt x="929" y="255"/>
                    <a:pt x="762" y="29"/>
                    <a:pt x="524" y="5"/>
                  </a:cubicBezTo>
                  <a:cubicBezTo>
                    <a:pt x="502" y="2"/>
                    <a:pt x="481" y="0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3"/>
            <p:cNvSpPr/>
            <p:nvPr/>
          </p:nvSpPr>
          <p:spPr>
            <a:xfrm>
              <a:off x="3066154" y="4777208"/>
              <a:ext cx="43914" cy="42384"/>
            </a:xfrm>
            <a:custGeom>
              <a:avLst/>
              <a:gdLst/>
              <a:ahLst/>
              <a:cxnLst/>
              <a:rect l="l" t="t" r="r" b="b"/>
              <a:pathLst>
                <a:path w="1323" h="1251" extrusionOk="0">
                  <a:moveTo>
                    <a:pt x="651" y="0"/>
                  </a:moveTo>
                  <a:cubicBezTo>
                    <a:pt x="343" y="0"/>
                    <a:pt x="81" y="227"/>
                    <a:pt x="49" y="542"/>
                  </a:cubicBezTo>
                  <a:cubicBezTo>
                    <a:pt x="1" y="888"/>
                    <a:pt x="239" y="1197"/>
                    <a:pt x="584" y="1245"/>
                  </a:cubicBezTo>
                  <a:cubicBezTo>
                    <a:pt x="613" y="1249"/>
                    <a:pt x="641" y="1251"/>
                    <a:pt x="669" y="1251"/>
                  </a:cubicBezTo>
                  <a:cubicBezTo>
                    <a:pt x="971" y="1251"/>
                    <a:pt x="1242" y="1025"/>
                    <a:pt x="1275" y="709"/>
                  </a:cubicBezTo>
                  <a:cubicBezTo>
                    <a:pt x="1322" y="364"/>
                    <a:pt x="1084" y="54"/>
                    <a:pt x="739" y="7"/>
                  </a:cubicBezTo>
                  <a:cubicBezTo>
                    <a:pt x="710" y="2"/>
                    <a:pt x="680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3"/>
            <p:cNvSpPr/>
            <p:nvPr/>
          </p:nvSpPr>
          <p:spPr>
            <a:xfrm>
              <a:off x="2967373" y="5101541"/>
              <a:ext cx="43880" cy="41977"/>
            </a:xfrm>
            <a:custGeom>
              <a:avLst/>
              <a:gdLst/>
              <a:ahLst/>
              <a:cxnLst/>
              <a:rect l="l" t="t" r="r" b="b"/>
              <a:pathLst>
                <a:path w="1322" h="1239" extrusionOk="0">
                  <a:moveTo>
                    <a:pt x="651" y="0"/>
                  </a:moveTo>
                  <a:cubicBezTo>
                    <a:pt x="342" y="0"/>
                    <a:pt x="81" y="226"/>
                    <a:pt x="48" y="542"/>
                  </a:cubicBezTo>
                  <a:cubicBezTo>
                    <a:pt x="0" y="875"/>
                    <a:pt x="238" y="1197"/>
                    <a:pt x="584" y="1232"/>
                  </a:cubicBezTo>
                  <a:cubicBezTo>
                    <a:pt x="612" y="1237"/>
                    <a:pt x="641" y="1239"/>
                    <a:pt x="669" y="1239"/>
                  </a:cubicBezTo>
                  <a:cubicBezTo>
                    <a:pt x="970" y="1239"/>
                    <a:pt x="1242" y="1013"/>
                    <a:pt x="1274" y="709"/>
                  </a:cubicBezTo>
                  <a:cubicBezTo>
                    <a:pt x="1322" y="363"/>
                    <a:pt x="1084" y="30"/>
                    <a:pt x="739" y="6"/>
                  </a:cubicBezTo>
                  <a:cubicBezTo>
                    <a:pt x="709" y="2"/>
                    <a:pt x="680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3"/>
            <p:cNvSpPr/>
            <p:nvPr/>
          </p:nvSpPr>
          <p:spPr>
            <a:xfrm>
              <a:off x="2060388" y="4484857"/>
              <a:ext cx="27284" cy="26054"/>
            </a:xfrm>
            <a:custGeom>
              <a:avLst/>
              <a:gdLst/>
              <a:ahLst/>
              <a:cxnLst/>
              <a:rect l="l" t="t" r="r" b="b"/>
              <a:pathLst>
                <a:path w="822" h="769" extrusionOk="0">
                  <a:moveTo>
                    <a:pt x="418" y="1"/>
                  </a:moveTo>
                  <a:cubicBezTo>
                    <a:pt x="224" y="1"/>
                    <a:pt x="57" y="138"/>
                    <a:pt x="24" y="337"/>
                  </a:cubicBezTo>
                  <a:cubicBezTo>
                    <a:pt x="0" y="539"/>
                    <a:pt x="143" y="730"/>
                    <a:pt x="358" y="765"/>
                  </a:cubicBezTo>
                  <a:cubicBezTo>
                    <a:pt x="372" y="767"/>
                    <a:pt x="387" y="768"/>
                    <a:pt x="402" y="768"/>
                  </a:cubicBezTo>
                  <a:cubicBezTo>
                    <a:pt x="589" y="768"/>
                    <a:pt x="764" y="631"/>
                    <a:pt x="786" y="432"/>
                  </a:cubicBezTo>
                  <a:cubicBezTo>
                    <a:pt x="822" y="230"/>
                    <a:pt x="667" y="39"/>
                    <a:pt x="465" y="3"/>
                  </a:cubicBezTo>
                  <a:cubicBezTo>
                    <a:pt x="449" y="2"/>
                    <a:pt x="434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3"/>
            <p:cNvSpPr/>
            <p:nvPr/>
          </p:nvSpPr>
          <p:spPr>
            <a:xfrm>
              <a:off x="1925627" y="4406086"/>
              <a:ext cx="43914" cy="42418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51" y="1"/>
                  </a:moveTo>
                  <a:cubicBezTo>
                    <a:pt x="342" y="1"/>
                    <a:pt x="80" y="227"/>
                    <a:pt x="36" y="543"/>
                  </a:cubicBezTo>
                  <a:cubicBezTo>
                    <a:pt x="0" y="888"/>
                    <a:pt x="239" y="1197"/>
                    <a:pt x="572" y="1245"/>
                  </a:cubicBezTo>
                  <a:cubicBezTo>
                    <a:pt x="602" y="1249"/>
                    <a:pt x="631" y="1251"/>
                    <a:pt x="660" y="1251"/>
                  </a:cubicBezTo>
                  <a:cubicBezTo>
                    <a:pt x="968" y="1251"/>
                    <a:pt x="1231" y="1025"/>
                    <a:pt x="1274" y="709"/>
                  </a:cubicBezTo>
                  <a:cubicBezTo>
                    <a:pt x="1322" y="364"/>
                    <a:pt x="1084" y="42"/>
                    <a:pt x="739" y="7"/>
                  </a:cubicBezTo>
                  <a:cubicBezTo>
                    <a:pt x="709" y="3"/>
                    <a:pt x="680" y="1"/>
                    <a:pt x="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3"/>
            <p:cNvSpPr/>
            <p:nvPr/>
          </p:nvSpPr>
          <p:spPr>
            <a:xfrm>
              <a:off x="7267927" y="4549907"/>
              <a:ext cx="96059" cy="57325"/>
            </a:xfrm>
            <a:custGeom>
              <a:avLst/>
              <a:gdLst/>
              <a:ahLst/>
              <a:cxnLst/>
              <a:rect l="l" t="t" r="r" b="b"/>
              <a:pathLst>
                <a:path w="2894" h="1692" fill="none" extrusionOk="0">
                  <a:moveTo>
                    <a:pt x="2834" y="1036"/>
                  </a:moveTo>
                  <a:cubicBezTo>
                    <a:pt x="2774" y="1429"/>
                    <a:pt x="2119" y="1691"/>
                    <a:pt x="1346" y="1584"/>
                  </a:cubicBezTo>
                  <a:cubicBezTo>
                    <a:pt x="572" y="1477"/>
                    <a:pt x="0" y="1060"/>
                    <a:pt x="48" y="655"/>
                  </a:cubicBezTo>
                  <a:cubicBezTo>
                    <a:pt x="107" y="250"/>
                    <a:pt x="762" y="0"/>
                    <a:pt x="1536" y="108"/>
                  </a:cubicBezTo>
                  <a:cubicBezTo>
                    <a:pt x="2310" y="215"/>
                    <a:pt x="2893" y="631"/>
                    <a:pt x="2834" y="1036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3"/>
            <p:cNvSpPr/>
            <p:nvPr/>
          </p:nvSpPr>
          <p:spPr>
            <a:xfrm>
              <a:off x="7151321" y="4597915"/>
              <a:ext cx="55365" cy="32694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596"/>
                  </a:moveTo>
                  <a:cubicBezTo>
                    <a:pt x="1608" y="834"/>
                    <a:pt x="1227" y="965"/>
                    <a:pt x="775" y="905"/>
                  </a:cubicBezTo>
                  <a:cubicBezTo>
                    <a:pt x="334" y="846"/>
                    <a:pt x="1" y="607"/>
                    <a:pt x="37" y="369"/>
                  </a:cubicBezTo>
                  <a:cubicBezTo>
                    <a:pt x="60" y="131"/>
                    <a:pt x="453" y="0"/>
                    <a:pt x="894" y="60"/>
                  </a:cubicBezTo>
                  <a:cubicBezTo>
                    <a:pt x="1346" y="119"/>
                    <a:pt x="1668" y="357"/>
                    <a:pt x="1644" y="59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3"/>
            <p:cNvSpPr/>
            <p:nvPr/>
          </p:nvSpPr>
          <p:spPr>
            <a:xfrm>
              <a:off x="8098635" y="5044860"/>
              <a:ext cx="55332" cy="32694"/>
            </a:xfrm>
            <a:custGeom>
              <a:avLst/>
              <a:gdLst/>
              <a:ahLst/>
              <a:cxnLst/>
              <a:rect l="l" t="t" r="r" b="b"/>
              <a:pathLst>
                <a:path w="1667" h="965" fill="none" extrusionOk="0">
                  <a:moveTo>
                    <a:pt x="1631" y="596"/>
                  </a:moveTo>
                  <a:cubicBezTo>
                    <a:pt x="1607" y="822"/>
                    <a:pt x="1215" y="965"/>
                    <a:pt x="774" y="905"/>
                  </a:cubicBezTo>
                  <a:cubicBezTo>
                    <a:pt x="322" y="846"/>
                    <a:pt x="0" y="608"/>
                    <a:pt x="24" y="369"/>
                  </a:cubicBezTo>
                  <a:cubicBezTo>
                    <a:pt x="60" y="131"/>
                    <a:pt x="441" y="0"/>
                    <a:pt x="893" y="60"/>
                  </a:cubicBezTo>
                  <a:cubicBezTo>
                    <a:pt x="1334" y="119"/>
                    <a:pt x="1667" y="358"/>
                    <a:pt x="1631" y="59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3"/>
            <p:cNvSpPr/>
            <p:nvPr/>
          </p:nvSpPr>
          <p:spPr>
            <a:xfrm>
              <a:off x="7789580" y="4854454"/>
              <a:ext cx="64460" cy="37539"/>
            </a:xfrm>
            <a:custGeom>
              <a:avLst/>
              <a:gdLst/>
              <a:ahLst/>
              <a:cxnLst/>
              <a:rect l="l" t="t" r="r" b="b"/>
              <a:pathLst>
                <a:path w="1942" h="1108" fill="none" extrusionOk="0">
                  <a:moveTo>
                    <a:pt x="1893" y="679"/>
                  </a:moveTo>
                  <a:cubicBezTo>
                    <a:pt x="1870" y="941"/>
                    <a:pt x="1417" y="1108"/>
                    <a:pt x="893" y="1048"/>
                  </a:cubicBezTo>
                  <a:cubicBezTo>
                    <a:pt x="393" y="977"/>
                    <a:pt x="0" y="703"/>
                    <a:pt x="36" y="441"/>
                  </a:cubicBezTo>
                  <a:cubicBezTo>
                    <a:pt x="60" y="167"/>
                    <a:pt x="512" y="1"/>
                    <a:pt x="1036" y="60"/>
                  </a:cubicBezTo>
                  <a:cubicBezTo>
                    <a:pt x="1548" y="120"/>
                    <a:pt x="1941" y="405"/>
                    <a:pt x="1893" y="67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3"/>
            <p:cNvSpPr/>
            <p:nvPr/>
          </p:nvSpPr>
          <p:spPr>
            <a:xfrm>
              <a:off x="6889300" y="5172316"/>
              <a:ext cx="75911" cy="45230"/>
            </a:xfrm>
            <a:custGeom>
              <a:avLst/>
              <a:gdLst/>
              <a:ahLst/>
              <a:cxnLst/>
              <a:rect l="l" t="t" r="r" b="b"/>
              <a:pathLst>
                <a:path w="2287" h="1335" fill="none" extrusionOk="0">
                  <a:moveTo>
                    <a:pt x="2239" y="822"/>
                  </a:moveTo>
                  <a:cubicBezTo>
                    <a:pt x="2204" y="1144"/>
                    <a:pt x="1680" y="1334"/>
                    <a:pt x="1073" y="1251"/>
                  </a:cubicBezTo>
                  <a:cubicBezTo>
                    <a:pt x="453" y="1156"/>
                    <a:pt x="1" y="846"/>
                    <a:pt x="37" y="525"/>
                  </a:cubicBezTo>
                  <a:cubicBezTo>
                    <a:pt x="84" y="191"/>
                    <a:pt x="608" y="1"/>
                    <a:pt x="1215" y="84"/>
                  </a:cubicBezTo>
                  <a:cubicBezTo>
                    <a:pt x="1823" y="179"/>
                    <a:pt x="2287" y="501"/>
                    <a:pt x="2239" y="82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3"/>
            <p:cNvSpPr/>
            <p:nvPr/>
          </p:nvSpPr>
          <p:spPr>
            <a:xfrm>
              <a:off x="7452875" y="5115838"/>
              <a:ext cx="75911" cy="45230"/>
            </a:xfrm>
            <a:custGeom>
              <a:avLst/>
              <a:gdLst/>
              <a:ahLst/>
              <a:cxnLst/>
              <a:rect l="l" t="t" r="r" b="b"/>
              <a:pathLst>
                <a:path w="2287" h="1335" fill="none" extrusionOk="0">
                  <a:moveTo>
                    <a:pt x="2251" y="810"/>
                  </a:moveTo>
                  <a:cubicBezTo>
                    <a:pt x="2203" y="1144"/>
                    <a:pt x="1679" y="1334"/>
                    <a:pt x="1072" y="1251"/>
                  </a:cubicBezTo>
                  <a:cubicBezTo>
                    <a:pt x="453" y="1156"/>
                    <a:pt x="0" y="846"/>
                    <a:pt x="36" y="513"/>
                  </a:cubicBezTo>
                  <a:cubicBezTo>
                    <a:pt x="84" y="191"/>
                    <a:pt x="607" y="1"/>
                    <a:pt x="1215" y="84"/>
                  </a:cubicBezTo>
                  <a:cubicBezTo>
                    <a:pt x="1834" y="179"/>
                    <a:pt x="2286" y="501"/>
                    <a:pt x="2251" y="81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3"/>
            <p:cNvSpPr/>
            <p:nvPr/>
          </p:nvSpPr>
          <p:spPr>
            <a:xfrm>
              <a:off x="7291626" y="4694303"/>
              <a:ext cx="68410" cy="40385"/>
            </a:xfrm>
            <a:custGeom>
              <a:avLst/>
              <a:gdLst/>
              <a:ahLst/>
              <a:cxnLst/>
              <a:rect l="l" t="t" r="r" b="b"/>
              <a:pathLst>
                <a:path w="2061" h="1192" fill="none" extrusionOk="0">
                  <a:moveTo>
                    <a:pt x="2013" y="727"/>
                  </a:moveTo>
                  <a:cubicBezTo>
                    <a:pt x="1965" y="1013"/>
                    <a:pt x="1513" y="1191"/>
                    <a:pt x="953" y="1120"/>
                  </a:cubicBezTo>
                  <a:cubicBezTo>
                    <a:pt x="417" y="1037"/>
                    <a:pt x="1" y="763"/>
                    <a:pt x="48" y="465"/>
                  </a:cubicBezTo>
                  <a:cubicBezTo>
                    <a:pt x="96" y="179"/>
                    <a:pt x="560" y="1"/>
                    <a:pt x="1108" y="72"/>
                  </a:cubicBezTo>
                  <a:cubicBezTo>
                    <a:pt x="1644" y="144"/>
                    <a:pt x="2060" y="441"/>
                    <a:pt x="2013" y="727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3"/>
            <p:cNvSpPr/>
            <p:nvPr/>
          </p:nvSpPr>
          <p:spPr>
            <a:xfrm>
              <a:off x="8231405" y="5321185"/>
              <a:ext cx="90914" cy="54479"/>
            </a:xfrm>
            <a:custGeom>
              <a:avLst/>
              <a:gdLst/>
              <a:ahLst/>
              <a:cxnLst/>
              <a:rect l="l" t="t" r="r" b="b"/>
              <a:pathLst>
                <a:path w="2739" h="1608" fill="none" extrusionOk="0">
                  <a:moveTo>
                    <a:pt x="2691" y="976"/>
                  </a:moveTo>
                  <a:cubicBezTo>
                    <a:pt x="2644" y="1369"/>
                    <a:pt x="2013" y="1607"/>
                    <a:pt x="1275" y="1500"/>
                  </a:cubicBezTo>
                  <a:cubicBezTo>
                    <a:pt x="548" y="1393"/>
                    <a:pt x="1" y="1012"/>
                    <a:pt x="60" y="619"/>
                  </a:cubicBezTo>
                  <a:cubicBezTo>
                    <a:pt x="96" y="238"/>
                    <a:pt x="739" y="0"/>
                    <a:pt x="1477" y="95"/>
                  </a:cubicBezTo>
                  <a:cubicBezTo>
                    <a:pt x="2191" y="203"/>
                    <a:pt x="2739" y="595"/>
                    <a:pt x="2691" y="97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3"/>
            <p:cNvSpPr/>
            <p:nvPr/>
          </p:nvSpPr>
          <p:spPr>
            <a:xfrm>
              <a:off x="8317175" y="5398635"/>
              <a:ext cx="64825" cy="37946"/>
            </a:xfrm>
            <a:custGeom>
              <a:avLst/>
              <a:gdLst/>
              <a:ahLst/>
              <a:cxnLst/>
              <a:rect l="l" t="t" r="r" b="b"/>
              <a:pathLst>
                <a:path w="1953" h="1120" fill="none" extrusionOk="0">
                  <a:moveTo>
                    <a:pt x="1905" y="691"/>
                  </a:moveTo>
                  <a:cubicBezTo>
                    <a:pt x="1881" y="953"/>
                    <a:pt x="1429" y="1119"/>
                    <a:pt x="917" y="1060"/>
                  </a:cubicBezTo>
                  <a:cubicBezTo>
                    <a:pt x="393" y="988"/>
                    <a:pt x="0" y="714"/>
                    <a:pt x="48" y="429"/>
                  </a:cubicBezTo>
                  <a:cubicBezTo>
                    <a:pt x="84" y="167"/>
                    <a:pt x="524" y="0"/>
                    <a:pt x="1048" y="60"/>
                  </a:cubicBezTo>
                  <a:cubicBezTo>
                    <a:pt x="1572" y="131"/>
                    <a:pt x="1953" y="417"/>
                    <a:pt x="1905" y="69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3"/>
            <p:cNvSpPr/>
            <p:nvPr/>
          </p:nvSpPr>
          <p:spPr>
            <a:xfrm>
              <a:off x="7232344" y="5249292"/>
              <a:ext cx="30869" cy="29645"/>
            </a:xfrm>
            <a:custGeom>
              <a:avLst/>
              <a:gdLst/>
              <a:ahLst/>
              <a:cxnLst/>
              <a:rect l="l" t="t" r="r" b="b"/>
              <a:pathLst>
                <a:path w="930" h="875" extrusionOk="0">
                  <a:moveTo>
                    <a:pt x="476" y="0"/>
                  </a:moveTo>
                  <a:cubicBezTo>
                    <a:pt x="257" y="0"/>
                    <a:pt x="58" y="150"/>
                    <a:pt x="36" y="372"/>
                  </a:cubicBezTo>
                  <a:cubicBezTo>
                    <a:pt x="1" y="610"/>
                    <a:pt x="167" y="836"/>
                    <a:pt x="405" y="872"/>
                  </a:cubicBezTo>
                  <a:cubicBezTo>
                    <a:pt x="421" y="873"/>
                    <a:pt x="436" y="874"/>
                    <a:pt x="451" y="874"/>
                  </a:cubicBezTo>
                  <a:cubicBezTo>
                    <a:pt x="672" y="874"/>
                    <a:pt x="871" y="714"/>
                    <a:pt x="894" y="491"/>
                  </a:cubicBezTo>
                  <a:cubicBezTo>
                    <a:pt x="929" y="253"/>
                    <a:pt x="763" y="39"/>
                    <a:pt x="524" y="3"/>
                  </a:cubicBezTo>
                  <a:cubicBezTo>
                    <a:pt x="508" y="1"/>
                    <a:pt x="492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3"/>
            <p:cNvSpPr/>
            <p:nvPr/>
          </p:nvSpPr>
          <p:spPr>
            <a:xfrm>
              <a:off x="8101390" y="4730860"/>
              <a:ext cx="28081" cy="27002"/>
            </a:xfrm>
            <a:custGeom>
              <a:avLst/>
              <a:gdLst/>
              <a:ahLst/>
              <a:cxnLst/>
              <a:rect l="l" t="t" r="r" b="b"/>
              <a:pathLst>
                <a:path w="846" h="797" extrusionOk="0">
                  <a:moveTo>
                    <a:pt x="418" y="0"/>
                  </a:moveTo>
                  <a:cubicBezTo>
                    <a:pt x="235" y="0"/>
                    <a:pt x="58" y="146"/>
                    <a:pt x="36" y="351"/>
                  </a:cubicBezTo>
                  <a:cubicBezTo>
                    <a:pt x="0" y="553"/>
                    <a:pt x="155" y="767"/>
                    <a:pt x="370" y="791"/>
                  </a:cubicBezTo>
                  <a:cubicBezTo>
                    <a:pt x="390" y="795"/>
                    <a:pt x="411" y="796"/>
                    <a:pt x="431" y="796"/>
                  </a:cubicBezTo>
                  <a:cubicBezTo>
                    <a:pt x="622" y="796"/>
                    <a:pt x="790" y="651"/>
                    <a:pt x="822" y="458"/>
                  </a:cubicBezTo>
                  <a:cubicBezTo>
                    <a:pt x="846" y="232"/>
                    <a:pt x="703" y="17"/>
                    <a:pt x="477" y="5"/>
                  </a:cubicBezTo>
                  <a:cubicBezTo>
                    <a:pt x="457" y="2"/>
                    <a:pt x="437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3"/>
            <p:cNvSpPr/>
            <p:nvPr/>
          </p:nvSpPr>
          <p:spPr>
            <a:xfrm>
              <a:off x="7026849" y="4822065"/>
              <a:ext cx="44279" cy="42316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82" y="1"/>
                  </a:moveTo>
                  <a:cubicBezTo>
                    <a:pt x="365" y="1"/>
                    <a:pt x="92" y="229"/>
                    <a:pt x="48" y="540"/>
                  </a:cubicBezTo>
                  <a:cubicBezTo>
                    <a:pt x="0" y="885"/>
                    <a:pt x="238" y="1195"/>
                    <a:pt x="584" y="1242"/>
                  </a:cubicBezTo>
                  <a:cubicBezTo>
                    <a:pt x="613" y="1246"/>
                    <a:pt x="643" y="1248"/>
                    <a:pt x="671" y="1248"/>
                  </a:cubicBezTo>
                  <a:cubicBezTo>
                    <a:pt x="980" y="1248"/>
                    <a:pt x="1243" y="1022"/>
                    <a:pt x="1286" y="707"/>
                  </a:cubicBezTo>
                  <a:cubicBezTo>
                    <a:pt x="1334" y="361"/>
                    <a:pt x="1096" y="52"/>
                    <a:pt x="750" y="4"/>
                  </a:cubicBezTo>
                  <a:cubicBezTo>
                    <a:pt x="727" y="2"/>
                    <a:pt x="705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3"/>
            <p:cNvSpPr/>
            <p:nvPr/>
          </p:nvSpPr>
          <p:spPr>
            <a:xfrm>
              <a:off x="7858720" y="5234283"/>
              <a:ext cx="30869" cy="29408"/>
            </a:xfrm>
            <a:custGeom>
              <a:avLst/>
              <a:gdLst/>
              <a:ahLst/>
              <a:cxnLst/>
              <a:rect l="l" t="t" r="r" b="b"/>
              <a:pathLst>
                <a:path w="930" h="868" extrusionOk="0">
                  <a:moveTo>
                    <a:pt x="460" y="0"/>
                  </a:moveTo>
                  <a:cubicBezTo>
                    <a:pt x="247" y="0"/>
                    <a:pt x="58" y="158"/>
                    <a:pt x="37" y="374"/>
                  </a:cubicBezTo>
                  <a:cubicBezTo>
                    <a:pt x="1" y="612"/>
                    <a:pt x="168" y="839"/>
                    <a:pt x="406" y="863"/>
                  </a:cubicBezTo>
                  <a:cubicBezTo>
                    <a:pt x="427" y="866"/>
                    <a:pt x="449" y="867"/>
                    <a:pt x="470" y="867"/>
                  </a:cubicBezTo>
                  <a:cubicBezTo>
                    <a:pt x="683" y="867"/>
                    <a:pt x="872" y="710"/>
                    <a:pt x="894" y="493"/>
                  </a:cubicBezTo>
                  <a:cubicBezTo>
                    <a:pt x="930" y="255"/>
                    <a:pt x="763" y="41"/>
                    <a:pt x="525" y="5"/>
                  </a:cubicBezTo>
                  <a:cubicBezTo>
                    <a:pt x="503" y="2"/>
                    <a:pt x="482" y="0"/>
                    <a:pt x="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3"/>
            <p:cNvSpPr/>
            <p:nvPr/>
          </p:nvSpPr>
          <p:spPr>
            <a:xfrm>
              <a:off x="8525026" y="4845781"/>
              <a:ext cx="44312" cy="42384"/>
            </a:xfrm>
            <a:custGeom>
              <a:avLst/>
              <a:gdLst/>
              <a:ahLst/>
              <a:cxnLst/>
              <a:rect l="l" t="t" r="r" b="b"/>
              <a:pathLst>
                <a:path w="1335" h="1251" extrusionOk="0">
                  <a:moveTo>
                    <a:pt x="663" y="1"/>
                  </a:moveTo>
                  <a:cubicBezTo>
                    <a:pt x="355" y="1"/>
                    <a:pt x="92" y="227"/>
                    <a:pt x="49" y="542"/>
                  </a:cubicBezTo>
                  <a:cubicBezTo>
                    <a:pt x="1" y="888"/>
                    <a:pt x="251" y="1197"/>
                    <a:pt x="584" y="1245"/>
                  </a:cubicBezTo>
                  <a:cubicBezTo>
                    <a:pt x="613" y="1249"/>
                    <a:pt x="641" y="1251"/>
                    <a:pt x="669" y="1251"/>
                  </a:cubicBezTo>
                  <a:cubicBezTo>
                    <a:pt x="979" y="1251"/>
                    <a:pt x="1243" y="1015"/>
                    <a:pt x="1287" y="709"/>
                  </a:cubicBezTo>
                  <a:cubicBezTo>
                    <a:pt x="1334" y="364"/>
                    <a:pt x="1096" y="54"/>
                    <a:pt x="751" y="7"/>
                  </a:cubicBezTo>
                  <a:cubicBezTo>
                    <a:pt x="721" y="2"/>
                    <a:pt x="69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3"/>
            <p:cNvSpPr/>
            <p:nvPr/>
          </p:nvSpPr>
          <p:spPr>
            <a:xfrm>
              <a:off x="8426245" y="5169708"/>
              <a:ext cx="44677" cy="41977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663" y="0"/>
                  </a:moveTo>
                  <a:cubicBezTo>
                    <a:pt x="354" y="0"/>
                    <a:pt x="92" y="225"/>
                    <a:pt x="48" y="530"/>
                  </a:cubicBezTo>
                  <a:cubicBezTo>
                    <a:pt x="0" y="875"/>
                    <a:pt x="250" y="1197"/>
                    <a:pt x="584" y="1233"/>
                  </a:cubicBezTo>
                  <a:cubicBezTo>
                    <a:pt x="613" y="1237"/>
                    <a:pt x="643" y="1239"/>
                    <a:pt x="672" y="1239"/>
                  </a:cubicBezTo>
                  <a:cubicBezTo>
                    <a:pt x="980" y="1239"/>
                    <a:pt x="1243" y="1013"/>
                    <a:pt x="1286" y="697"/>
                  </a:cubicBezTo>
                  <a:cubicBezTo>
                    <a:pt x="1346" y="363"/>
                    <a:pt x="1096" y="42"/>
                    <a:pt x="750" y="6"/>
                  </a:cubicBezTo>
                  <a:cubicBezTo>
                    <a:pt x="721" y="2"/>
                    <a:pt x="691" y="0"/>
                    <a:pt x="6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3"/>
            <p:cNvSpPr/>
            <p:nvPr/>
          </p:nvSpPr>
          <p:spPr>
            <a:xfrm>
              <a:off x="7520057" y="4552956"/>
              <a:ext cx="27284" cy="26121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3" y="0"/>
                  </a:moveTo>
                  <a:cubicBezTo>
                    <a:pt x="215" y="0"/>
                    <a:pt x="56" y="144"/>
                    <a:pt x="24" y="327"/>
                  </a:cubicBezTo>
                  <a:cubicBezTo>
                    <a:pt x="0" y="541"/>
                    <a:pt x="143" y="732"/>
                    <a:pt x="358" y="768"/>
                  </a:cubicBezTo>
                  <a:cubicBezTo>
                    <a:pt x="372" y="769"/>
                    <a:pt x="387" y="770"/>
                    <a:pt x="402" y="770"/>
                  </a:cubicBezTo>
                  <a:cubicBezTo>
                    <a:pt x="588" y="770"/>
                    <a:pt x="764" y="633"/>
                    <a:pt x="786" y="434"/>
                  </a:cubicBezTo>
                  <a:cubicBezTo>
                    <a:pt x="822" y="232"/>
                    <a:pt x="667" y="29"/>
                    <a:pt x="465" y="6"/>
                  </a:cubicBezTo>
                  <a:cubicBezTo>
                    <a:pt x="444" y="2"/>
                    <a:pt x="423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3"/>
            <p:cNvSpPr/>
            <p:nvPr/>
          </p:nvSpPr>
          <p:spPr>
            <a:xfrm>
              <a:off x="7384897" y="4474253"/>
              <a:ext cx="44279" cy="42316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63" y="1"/>
                  </a:moveTo>
                  <a:cubicBezTo>
                    <a:pt x="354" y="1"/>
                    <a:pt x="92" y="227"/>
                    <a:pt x="48" y="543"/>
                  </a:cubicBezTo>
                  <a:cubicBezTo>
                    <a:pt x="0" y="888"/>
                    <a:pt x="250" y="1198"/>
                    <a:pt x="584" y="1245"/>
                  </a:cubicBezTo>
                  <a:cubicBezTo>
                    <a:pt x="607" y="1248"/>
                    <a:pt x="630" y="1249"/>
                    <a:pt x="652" y="1249"/>
                  </a:cubicBezTo>
                  <a:cubicBezTo>
                    <a:pt x="969" y="1249"/>
                    <a:pt x="1242" y="1021"/>
                    <a:pt x="1286" y="709"/>
                  </a:cubicBezTo>
                  <a:cubicBezTo>
                    <a:pt x="1334" y="364"/>
                    <a:pt x="1096" y="55"/>
                    <a:pt x="750" y="7"/>
                  </a:cubicBezTo>
                  <a:cubicBezTo>
                    <a:pt x="721" y="3"/>
                    <a:pt x="69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3"/>
            <p:cNvSpPr/>
            <p:nvPr/>
          </p:nvSpPr>
          <p:spPr>
            <a:xfrm>
              <a:off x="6381886" y="5413949"/>
              <a:ext cx="54967" cy="30695"/>
            </a:xfrm>
            <a:custGeom>
              <a:avLst/>
              <a:gdLst/>
              <a:ahLst/>
              <a:cxnLst/>
              <a:rect l="l" t="t" r="r" b="b"/>
              <a:pathLst>
                <a:path w="1656" h="906" fill="none" extrusionOk="0">
                  <a:moveTo>
                    <a:pt x="12" y="417"/>
                  </a:moveTo>
                  <a:cubicBezTo>
                    <a:pt x="24" y="179"/>
                    <a:pt x="405" y="1"/>
                    <a:pt x="846" y="24"/>
                  </a:cubicBezTo>
                  <a:cubicBezTo>
                    <a:pt x="1298" y="36"/>
                    <a:pt x="1655" y="262"/>
                    <a:pt x="1631" y="489"/>
                  </a:cubicBezTo>
                  <a:cubicBezTo>
                    <a:pt x="1620" y="727"/>
                    <a:pt x="1250" y="905"/>
                    <a:pt x="798" y="870"/>
                  </a:cubicBezTo>
                  <a:cubicBezTo>
                    <a:pt x="358" y="858"/>
                    <a:pt x="0" y="643"/>
                    <a:pt x="12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3"/>
            <p:cNvSpPr/>
            <p:nvPr/>
          </p:nvSpPr>
          <p:spPr>
            <a:xfrm>
              <a:off x="5400616" y="5051704"/>
              <a:ext cx="54967" cy="30695"/>
            </a:xfrm>
            <a:custGeom>
              <a:avLst/>
              <a:gdLst/>
              <a:ahLst/>
              <a:cxnLst/>
              <a:rect l="l" t="t" r="r" b="b"/>
              <a:pathLst>
                <a:path w="1656" h="906" fill="none" extrusionOk="0">
                  <a:moveTo>
                    <a:pt x="12" y="417"/>
                  </a:moveTo>
                  <a:cubicBezTo>
                    <a:pt x="36" y="179"/>
                    <a:pt x="405" y="1"/>
                    <a:pt x="845" y="36"/>
                  </a:cubicBezTo>
                  <a:cubicBezTo>
                    <a:pt x="1298" y="48"/>
                    <a:pt x="1655" y="251"/>
                    <a:pt x="1643" y="489"/>
                  </a:cubicBezTo>
                  <a:cubicBezTo>
                    <a:pt x="1619" y="727"/>
                    <a:pt x="1250" y="906"/>
                    <a:pt x="810" y="882"/>
                  </a:cubicBezTo>
                  <a:cubicBezTo>
                    <a:pt x="357" y="870"/>
                    <a:pt x="0" y="656"/>
                    <a:pt x="12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3"/>
            <p:cNvSpPr/>
            <p:nvPr/>
          </p:nvSpPr>
          <p:spPr>
            <a:xfrm>
              <a:off x="5715978" y="5210228"/>
              <a:ext cx="62867" cy="35134"/>
            </a:xfrm>
            <a:custGeom>
              <a:avLst/>
              <a:gdLst/>
              <a:ahLst/>
              <a:cxnLst/>
              <a:rect l="l" t="t" r="r" b="b"/>
              <a:pathLst>
                <a:path w="1894" h="1037" fill="none" extrusionOk="0">
                  <a:moveTo>
                    <a:pt x="12" y="477"/>
                  </a:moveTo>
                  <a:cubicBezTo>
                    <a:pt x="24" y="203"/>
                    <a:pt x="465" y="1"/>
                    <a:pt x="965" y="25"/>
                  </a:cubicBezTo>
                  <a:cubicBezTo>
                    <a:pt x="1489" y="60"/>
                    <a:pt x="1893" y="299"/>
                    <a:pt x="1870" y="560"/>
                  </a:cubicBezTo>
                  <a:cubicBezTo>
                    <a:pt x="1858" y="822"/>
                    <a:pt x="1429" y="1037"/>
                    <a:pt x="917" y="1001"/>
                  </a:cubicBezTo>
                  <a:cubicBezTo>
                    <a:pt x="405" y="989"/>
                    <a:pt x="0" y="751"/>
                    <a:pt x="12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3"/>
            <p:cNvSpPr/>
            <p:nvPr/>
          </p:nvSpPr>
          <p:spPr>
            <a:xfrm>
              <a:off x="6574336" y="4808073"/>
              <a:ext cx="74716" cy="41977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72"/>
                  </a:moveTo>
                  <a:cubicBezTo>
                    <a:pt x="36" y="239"/>
                    <a:pt x="536" y="0"/>
                    <a:pt x="1156" y="36"/>
                  </a:cubicBezTo>
                  <a:cubicBezTo>
                    <a:pt x="1763" y="60"/>
                    <a:pt x="2251" y="346"/>
                    <a:pt x="2239" y="667"/>
                  </a:cubicBezTo>
                  <a:cubicBezTo>
                    <a:pt x="2227" y="1000"/>
                    <a:pt x="1715" y="1239"/>
                    <a:pt x="1108" y="1215"/>
                  </a:cubicBezTo>
                  <a:cubicBezTo>
                    <a:pt x="477" y="1179"/>
                    <a:pt x="1" y="881"/>
                    <a:pt x="24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3"/>
            <p:cNvSpPr/>
            <p:nvPr/>
          </p:nvSpPr>
          <p:spPr>
            <a:xfrm>
              <a:off x="5510848" y="5499868"/>
              <a:ext cx="74750" cy="41977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13" y="572"/>
                  </a:moveTo>
                  <a:cubicBezTo>
                    <a:pt x="37" y="239"/>
                    <a:pt x="537" y="1"/>
                    <a:pt x="1144" y="36"/>
                  </a:cubicBezTo>
                  <a:cubicBezTo>
                    <a:pt x="1751" y="60"/>
                    <a:pt x="2251" y="346"/>
                    <a:pt x="2239" y="679"/>
                  </a:cubicBezTo>
                  <a:cubicBezTo>
                    <a:pt x="2216" y="1001"/>
                    <a:pt x="1715" y="1239"/>
                    <a:pt x="1108" y="1203"/>
                  </a:cubicBezTo>
                  <a:cubicBezTo>
                    <a:pt x="489" y="1179"/>
                    <a:pt x="1" y="882"/>
                    <a:pt x="13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3"/>
            <p:cNvSpPr/>
            <p:nvPr/>
          </p:nvSpPr>
          <p:spPr>
            <a:xfrm>
              <a:off x="6017100" y="4913744"/>
              <a:ext cx="74750" cy="41605"/>
            </a:xfrm>
            <a:custGeom>
              <a:avLst/>
              <a:gdLst/>
              <a:ahLst/>
              <a:cxnLst/>
              <a:rect l="l" t="t" r="r" b="b"/>
              <a:pathLst>
                <a:path w="2252" h="1228" fill="none" extrusionOk="0">
                  <a:moveTo>
                    <a:pt x="25" y="560"/>
                  </a:moveTo>
                  <a:cubicBezTo>
                    <a:pt x="37" y="227"/>
                    <a:pt x="537" y="1"/>
                    <a:pt x="1156" y="25"/>
                  </a:cubicBezTo>
                  <a:cubicBezTo>
                    <a:pt x="1763" y="48"/>
                    <a:pt x="2251" y="334"/>
                    <a:pt x="2239" y="668"/>
                  </a:cubicBezTo>
                  <a:cubicBezTo>
                    <a:pt x="2227" y="989"/>
                    <a:pt x="1715" y="1227"/>
                    <a:pt x="1108" y="1203"/>
                  </a:cubicBezTo>
                  <a:cubicBezTo>
                    <a:pt x="489" y="1168"/>
                    <a:pt x="1" y="894"/>
                    <a:pt x="25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3"/>
            <p:cNvSpPr/>
            <p:nvPr/>
          </p:nvSpPr>
          <p:spPr>
            <a:xfrm>
              <a:off x="5209726" y="4769348"/>
              <a:ext cx="89354" cy="50041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1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5" y="1191"/>
                    <a:pt x="2048" y="1477"/>
                    <a:pt x="1310" y="1441"/>
                  </a:cubicBezTo>
                  <a:cubicBezTo>
                    <a:pt x="572" y="1405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3"/>
            <p:cNvSpPr/>
            <p:nvPr/>
          </p:nvSpPr>
          <p:spPr>
            <a:xfrm>
              <a:off x="5143739" y="4714089"/>
              <a:ext cx="63265" cy="35134"/>
            </a:xfrm>
            <a:custGeom>
              <a:avLst/>
              <a:gdLst/>
              <a:ahLst/>
              <a:cxnLst/>
              <a:rect l="l" t="t" r="r" b="b"/>
              <a:pathLst>
                <a:path w="1906" h="1037" fill="none" extrusionOk="0">
                  <a:moveTo>
                    <a:pt x="12" y="476"/>
                  </a:moveTo>
                  <a:cubicBezTo>
                    <a:pt x="36" y="203"/>
                    <a:pt x="464" y="0"/>
                    <a:pt x="988" y="24"/>
                  </a:cubicBezTo>
                  <a:cubicBezTo>
                    <a:pt x="1500" y="60"/>
                    <a:pt x="1905" y="298"/>
                    <a:pt x="1893" y="560"/>
                  </a:cubicBezTo>
                  <a:cubicBezTo>
                    <a:pt x="1881" y="834"/>
                    <a:pt x="1441" y="1036"/>
                    <a:pt x="929" y="1012"/>
                  </a:cubicBezTo>
                  <a:cubicBezTo>
                    <a:pt x="417" y="988"/>
                    <a:pt x="0" y="738"/>
                    <a:pt x="12" y="47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3"/>
            <p:cNvSpPr/>
            <p:nvPr/>
          </p:nvSpPr>
          <p:spPr>
            <a:xfrm>
              <a:off x="6271620" y="4773346"/>
              <a:ext cx="30072" cy="29950"/>
            </a:xfrm>
            <a:custGeom>
              <a:avLst/>
              <a:gdLst/>
              <a:ahLst/>
              <a:cxnLst/>
              <a:rect l="l" t="t" r="r" b="b"/>
              <a:pathLst>
                <a:path w="906" h="884" extrusionOk="0">
                  <a:moveTo>
                    <a:pt x="455" y="1"/>
                  </a:moveTo>
                  <a:cubicBezTo>
                    <a:pt x="216" y="1"/>
                    <a:pt x="35" y="187"/>
                    <a:pt x="12" y="418"/>
                  </a:cubicBezTo>
                  <a:cubicBezTo>
                    <a:pt x="0" y="656"/>
                    <a:pt x="191" y="871"/>
                    <a:pt x="429" y="883"/>
                  </a:cubicBezTo>
                  <a:cubicBezTo>
                    <a:pt x="437" y="883"/>
                    <a:pt x="445" y="883"/>
                    <a:pt x="452" y="883"/>
                  </a:cubicBezTo>
                  <a:cubicBezTo>
                    <a:pt x="702" y="883"/>
                    <a:pt x="882" y="697"/>
                    <a:pt x="893" y="466"/>
                  </a:cubicBezTo>
                  <a:cubicBezTo>
                    <a:pt x="905" y="216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3"/>
            <p:cNvSpPr/>
            <p:nvPr/>
          </p:nvSpPr>
          <p:spPr>
            <a:xfrm>
              <a:off x="5470951" y="5442984"/>
              <a:ext cx="26521" cy="27070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17" y="1"/>
                  </a:moveTo>
                  <a:cubicBezTo>
                    <a:pt x="191" y="1"/>
                    <a:pt x="12" y="167"/>
                    <a:pt x="0" y="382"/>
                  </a:cubicBezTo>
                  <a:cubicBezTo>
                    <a:pt x="0" y="596"/>
                    <a:pt x="167" y="787"/>
                    <a:pt x="381" y="798"/>
                  </a:cubicBezTo>
                  <a:cubicBezTo>
                    <a:pt x="608" y="798"/>
                    <a:pt x="786" y="644"/>
                    <a:pt x="798" y="417"/>
                  </a:cubicBezTo>
                  <a:cubicBezTo>
                    <a:pt x="798" y="191"/>
                    <a:pt x="643" y="13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3"/>
            <p:cNvSpPr/>
            <p:nvPr/>
          </p:nvSpPr>
          <p:spPr>
            <a:xfrm>
              <a:off x="6498856" y="5169098"/>
              <a:ext cx="42719" cy="42452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0"/>
                  </a:moveTo>
                  <a:cubicBezTo>
                    <a:pt x="322" y="0"/>
                    <a:pt x="36" y="269"/>
                    <a:pt x="12" y="596"/>
                  </a:cubicBezTo>
                  <a:cubicBezTo>
                    <a:pt x="1" y="941"/>
                    <a:pt x="274" y="1239"/>
                    <a:pt x="608" y="1251"/>
                  </a:cubicBezTo>
                  <a:cubicBezTo>
                    <a:pt x="622" y="1252"/>
                    <a:pt x="636" y="1252"/>
                    <a:pt x="650" y="1252"/>
                  </a:cubicBezTo>
                  <a:cubicBezTo>
                    <a:pt x="977" y="1252"/>
                    <a:pt x="1251" y="987"/>
                    <a:pt x="1263" y="655"/>
                  </a:cubicBezTo>
                  <a:cubicBezTo>
                    <a:pt x="1286" y="322"/>
                    <a:pt x="1013" y="24"/>
                    <a:pt x="667" y="0"/>
                  </a:cubicBezTo>
                  <a:cubicBezTo>
                    <a:pt x="660" y="0"/>
                    <a:pt x="653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3"/>
            <p:cNvSpPr/>
            <p:nvPr/>
          </p:nvSpPr>
          <p:spPr>
            <a:xfrm>
              <a:off x="5648796" y="4843172"/>
              <a:ext cx="28877" cy="29069"/>
            </a:xfrm>
            <a:custGeom>
              <a:avLst/>
              <a:gdLst/>
              <a:ahLst/>
              <a:cxnLst/>
              <a:rect l="l" t="t" r="r" b="b"/>
              <a:pathLst>
                <a:path w="870" h="858" extrusionOk="0">
                  <a:moveTo>
                    <a:pt x="465" y="0"/>
                  </a:moveTo>
                  <a:cubicBezTo>
                    <a:pt x="226" y="0"/>
                    <a:pt x="24" y="179"/>
                    <a:pt x="12" y="417"/>
                  </a:cubicBezTo>
                  <a:cubicBezTo>
                    <a:pt x="0" y="655"/>
                    <a:pt x="191" y="857"/>
                    <a:pt x="429" y="857"/>
                  </a:cubicBezTo>
                  <a:cubicBezTo>
                    <a:pt x="667" y="857"/>
                    <a:pt x="857" y="679"/>
                    <a:pt x="869" y="441"/>
                  </a:cubicBezTo>
                  <a:cubicBezTo>
                    <a:pt x="869" y="203"/>
                    <a:pt x="691" y="12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3"/>
            <p:cNvSpPr/>
            <p:nvPr/>
          </p:nvSpPr>
          <p:spPr>
            <a:xfrm>
              <a:off x="5003435" y="5275989"/>
              <a:ext cx="42719" cy="42452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57" y="0"/>
                  </a:moveTo>
                  <a:cubicBezTo>
                    <a:pt x="321" y="0"/>
                    <a:pt x="36" y="270"/>
                    <a:pt x="24" y="596"/>
                  </a:cubicBezTo>
                  <a:cubicBezTo>
                    <a:pt x="0" y="953"/>
                    <a:pt x="274" y="1239"/>
                    <a:pt x="619" y="1251"/>
                  </a:cubicBezTo>
                  <a:cubicBezTo>
                    <a:pt x="633" y="1252"/>
                    <a:pt x="646" y="1252"/>
                    <a:pt x="660" y="1252"/>
                  </a:cubicBezTo>
                  <a:cubicBezTo>
                    <a:pt x="977" y="1252"/>
                    <a:pt x="1251" y="987"/>
                    <a:pt x="1274" y="655"/>
                  </a:cubicBezTo>
                  <a:cubicBezTo>
                    <a:pt x="1286" y="322"/>
                    <a:pt x="1012" y="24"/>
                    <a:pt x="679" y="1"/>
                  </a:cubicBezTo>
                  <a:cubicBezTo>
                    <a:pt x="672" y="0"/>
                    <a:pt x="664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3"/>
            <p:cNvSpPr/>
            <p:nvPr/>
          </p:nvSpPr>
          <p:spPr>
            <a:xfrm>
              <a:off x="5074566" y="4944812"/>
              <a:ext cx="43117" cy="42418"/>
            </a:xfrm>
            <a:custGeom>
              <a:avLst/>
              <a:gdLst/>
              <a:ahLst/>
              <a:cxnLst/>
              <a:rect l="l" t="t" r="r" b="b"/>
              <a:pathLst>
                <a:path w="1299" h="1252" extrusionOk="0">
                  <a:moveTo>
                    <a:pt x="668" y="0"/>
                  </a:moveTo>
                  <a:cubicBezTo>
                    <a:pt x="333" y="0"/>
                    <a:pt x="48" y="258"/>
                    <a:pt x="36" y="596"/>
                  </a:cubicBezTo>
                  <a:cubicBezTo>
                    <a:pt x="0" y="953"/>
                    <a:pt x="286" y="1239"/>
                    <a:pt x="631" y="1251"/>
                  </a:cubicBezTo>
                  <a:cubicBezTo>
                    <a:pt x="639" y="1251"/>
                    <a:pt x="647" y="1251"/>
                    <a:pt x="654" y="1251"/>
                  </a:cubicBezTo>
                  <a:cubicBezTo>
                    <a:pt x="990" y="1251"/>
                    <a:pt x="1275" y="993"/>
                    <a:pt x="1286" y="655"/>
                  </a:cubicBezTo>
                  <a:cubicBezTo>
                    <a:pt x="1298" y="310"/>
                    <a:pt x="1036" y="12"/>
                    <a:pt x="691" y="1"/>
                  </a:cubicBezTo>
                  <a:cubicBezTo>
                    <a:pt x="683" y="0"/>
                    <a:pt x="676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3"/>
            <p:cNvSpPr/>
            <p:nvPr/>
          </p:nvSpPr>
          <p:spPr>
            <a:xfrm>
              <a:off x="6046741" y="5495430"/>
              <a:ext cx="26919" cy="26291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398" y="0"/>
                  </a:moveTo>
                  <a:cubicBezTo>
                    <a:pt x="204" y="0"/>
                    <a:pt x="36" y="174"/>
                    <a:pt x="25" y="370"/>
                  </a:cubicBezTo>
                  <a:cubicBezTo>
                    <a:pt x="1" y="584"/>
                    <a:pt x="168" y="763"/>
                    <a:pt x="394" y="774"/>
                  </a:cubicBezTo>
                  <a:cubicBezTo>
                    <a:pt x="400" y="775"/>
                    <a:pt x="407" y="775"/>
                    <a:pt x="413" y="775"/>
                  </a:cubicBezTo>
                  <a:cubicBezTo>
                    <a:pt x="607" y="775"/>
                    <a:pt x="775" y="601"/>
                    <a:pt x="799" y="405"/>
                  </a:cubicBezTo>
                  <a:cubicBezTo>
                    <a:pt x="810" y="191"/>
                    <a:pt x="632" y="12"/>
                    <a:pt x="418" y="1"/>
                  </a:cubicBezTo>
                  <a:cubicBezTo>
                    <a:pt x="411" y="0"/>
                    <a:pt x="40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3"/>
            <p:cNvSpPr/>
            <p:nvPr/>
          </p:nvSpPr>
          <p:spPr>
            <a:xfrm>
              <a:off x="6229333" y="5609538"/>
              <a:ext cx="42320" cy="42452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5" y="1"/>
                  </a:moveTo>
                  <a:cubicBezTo>
                    <a:pt x="298" y="1"/>
                    <a:pt x="24" y="266"/>
                    <a:pt x="12" y="597"/>
                  </a:cubicBezTo>
                  <a:cubicBezTo>
                    <a:pt x="1" y="931"/>
                    <a:pt x="262" y="1228"/>
                    <a:pt x="608" y="1252"/>
                  </a:cubicBezTo>
                  <a:cubicBezTo>
                    <a:pt x="615" y="1252"/>
                    <a:pt x="622" y="1253"/>
                    <a:pt x="629" y="1253"/>
                  </a:cubicBezTo>
                  <a:cubicBezTo>
                    <a:pt x="965" y="1253"/>
                    <a:pt x="1251" y="983"/>
                    <a:pt x="1263" y="657"/>
                  </a:cubicBezTo>
                  <a:cubicBezTo>
                    <a:pt x="1274" y="312"/>
                    <a:pt x="1013" y="14"/>
                    <a:pt x="667" y="2"/>
                  </a:cubicBezTo>
                  <a:cubicBezTo>
                    <a:pt x="653" y="1"/>
                    <a:pt x="639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3"/>
            <p:cNvSpPr/>
            <p:nvPr/>
          </p:nvSpPr>
          <p:spPr>
            <a:xfrm>
              <a:off x="806044" y="5120683"/>
              <a:ext cx="96457" cy="59324"/>
            </a:xfrm>
            <a:custGeom>
              <a:avLst/>
              <a:gdLst/>
              <a:ahLst/>
              <a:cxnLst/>
              <a:rect l="l" t="t" r="r" b="b"/>
              <a:pathLst>
                <a:path w="2906" h="1751" fill="none" extrusionOk="0">
                  <a:moveTo>
                    <a:pt x="71" y="620"/>
                  </a:moveTo>
                  <a:cubicBezTo>
                    <a:pt x="155" y="215"/>
                    <a:pt x="833" y="1"/>
                    <a:pt x="1595" y="144"/>
                  </a:cubicBezTo>
                  <a:cubicBezTo>
                    <a:pt x="2357" y="286"/>
                    <a:pt x="2905" y="739"/>
                    <a:pt x="2834" y="1132"/>
                  </a:cubicBezTo>
                  <a:cubicBezTo>
                    <a:pt x="2750" y="1537"/>
                    <a:pt x="2072" y="1751"/>
                    <a:pt x="1310" y="1608"/>
                  </a:cubicBezTo>
                  <a:cubicBezTo>
                    <a:pt x="548" y="1465"/>
                    <a:pt x="0" y="1013"/>
                    <a:pt x="71" y="62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3"/>
            <p:cNvSpPr/>
            <p:nvPr/>
          </p:nvSpPr>
          <p:spPr>
            <a:xfrm>
              <a:off x="964505" y="5104556"/>
              <a:ext cx="56162" cy="34320"/>
            </a:xfrm>
            <a:custGeom>
              <a:avLst/>
              <a:gdLst/>
              <a:ahLst/>
              <a:cxnLst/>
              <a:rect l="l" t="t" r="r" b="b"/>
              <a:pathLst>
                <a:path w="1692" h="1013" fill="none" extrusionOk="0">
                  <a:moveTo>
                    <a:pt x="48" y="358"/>
                  </a:moveTo>
                  <a:cubicBezTo>
                    <a:pt x="96" y="120"/>
                    <a:pt x="477" y="0"/>
                    <a:pt x="929" y="96"/>
                  </a:cubicBezTo>
                  <a:cubicBezTo>
                    <a:pt x="1370" y="179"/>
                    <a:pt x="1691" y="441"/>
                    <a:pt x="1644" y="655"/>
                  </a:cubicBezTo>
                  <a:cubicBezTo>
                    <a:pt x="1596" y="893"/>
                    <a:pt x="1215" y="1012"/>
                    <a:pt x="762" y="929"/>
                  </a:cubicBezTo>
                  <a:cubicBezTo>
                    <a:pt x="334" y="846"/>
                    <a:pt x="0" y="596"/>
                    <a:pt x="48" y="35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3"/>
            <p:cNvSpPr/>
            <p:nvPr/>
          </p:nvSpPr>
          <p:spPr>
            <a:xfrm>
              <a:off x="42915" y="4606385"/>
              <a:ext cx="55730" cy="34320"/>
            </a:xfrm>
            <a:custGeom>
              <a:avLst/>
              <a:gdLst/>
              <a:ahLst/>
              <a:cxnLst/>
              <a:rect l="l" t="t" r="r" b="b"/>
              <a:pathLst>
                <a:path w="1679" h="1013" fill="none" extrusionOk="0">
                  <a:moveTo>
                    <a:pt x="48" y="357"/>
                  </a:moveTo>
                  <a:cubicBezTo>
                    <a:pt x="83" y="119"/>
                    <a:pt x="476" y="0"/>
                    <a:pt x="917" y="96"/>
                  </a:cubicBezTo>
                  <a:cubicBezTo>
                    <a:pt x="1369" y="179"/>
                    <a:pt x="1679" y="441"/>
                    <a:pt x="1631" y="655"/>
                  </a:cubicBezTo>
                  <a:cubicBezTo>
                    <a:pt x="1596" y="893"/>
                    <a:pt x="1203" y="1012"/>
                    <a:pt x="762" y="929"/>
                  </a:cubicBezTo>
                  <a:cubicBezTo>
                    <a:pt x="310" y="858"/>
                    <a:pt x="0" y="584"/>
                    <a:pt x="48" y="35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3"/>
            <p:cNvSpPr/>
            <p:nvPr/>
          </p:nvSpPr>
          <p:spPr>
            <a:xfrm>
              <a:off x="-500114" y="4454298"/>
              <a:ext cx="55365" cy="34320"/>
            </a:xfrm>
            <a:custGeom>
              <a:avLst/>
              <a:gdLst/>
              <a:ahLst/>
              <a:cxnLst/>
              <a:rect l="l" t="t" r="r" b="b"/>
              <a:pathLst>
                <a:path w="1668" h="1013" fill="none" extrusionOk="0">
                  <a:moveTo>
                    <a:pt x="37" y="358"/>
                  </a:moveTo>
                  <a:cubicBezTo>
                    <a:pt x="72" y="120"/>
                    <a:pt x="465" y="1"/>
                    <a:pt x="906" y="84"/>
                  </a:cubicBezTo>
                  <a:cubicBezTo>
                    <a:pt x="1358" y="179"/>
                    <a:pt x="1668" y="429"/>
                    <a:pt x="1620" y="655"/>
                  </a:cubicBezTo>
                  <a:cubicBezTo>
                    <a:pt x="1573" y="894"/>
                    <a:pt x="1192" y="1013"/>
                    <a:pt x="739" y="917"/>
                  </a:cubicBezTo>
                  <a:cubicBezTo>
                    <a:pt x="310" y="846"/>
                    <a:pt x="1" y="584"/>
                    <a:pt x="37" y="35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3"/>
            <p:cNvSpPr/>
            <p:nvPr/>
          </p:nvSpPr>
          <p:spPr>
            <a:xfrm>
              <a:off x="332188" y="4808886"/>
              <a:ext cx="64858" cy="38759"/>
            </a:xfrm>
            <a:custGeom>
              <a:avLst/>
              <a:gdLst/>
              <a:ahLst/>
              <a:cxnLst/>
              <a:rect l="l" t="t" r="r" b="b"/>
              <a:pathLst>
                <a:path w="1954" h="1144" fill="none" extrusionOk="0">
                  <a:moveTo>
                    <a:pt x="60" y="393"/>
                  </a:moveTo>
                  <a:cubicBezTo>
                    <a:pt x="108" y="131"/>
                    <a:pt x="572" y="0"/>
                    <a:pt x="1072" y="84"/>
                  </a:cubicBezTo>
                  <a:cubicBezTo>
                    <a:pt x="1584" y="179"/>
                    <a:pt x="1953" y="476"/>
                    <a:pt x="1894" y="738"/>
                  </a:cubicBezTo>
                  <a:cubicBezTo>
                    <a:pt x="1846" y="1000"/>
                    <a:pt x="1393" y="1143"/>
                    <a:pt x="882" y="1048"/>
                  </a:cubicBezTo>
                  <a:cubicBezTo>
                    <a:pt x="381" y="965"/>
                    <a:pt x="0" y="667"/>
                    <a:pt x="60" y="393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3"/>
            <p:cNvSpPr/>
            <p:nvPr/>
          </p:nvSpPr>
          <p:spPr>
            <a:xfrm>
              <a:off x="1236783" y="4532560"/>
              <a:ext cx="76708" cy="47229"/>
            </a:xfrm>
            <a:custGeom>
              <a:avLst/>
              <a:gdLst/>
              <a:ahLst/>
              <a:cxnLst/>
              <a:rect l="l" t="t" r="r" b="b"/>
              <a:pathLst>
                <a:path w="2311" h="1394" fill="none" extrusionOk="0">
                  <a:moveTo>
                    <a:pt x="60" y="489"/>
                  </a:moveTo>
                  <a:cubicBezTo>
                    <a:pt x="120" y="179"/>
                    <a:pt x="656" y="0"/>
                    <a:pt x="1263" y="119"/>
                  </a:cubicBezTo>
                  <a:cubicBezTo>
                    <a:pt x="1858" y="239"/>
                    <a:pt x="2311" y="572"/>
                    <a:pt x="2251" y="905"/>
                  </a:cubicBezTo>
                  <a:cubicBezTo>
                    <a:pt x="2192" y="1215"/>
                    <a:pt x="1656" y="1393"/>
                    <a:pt x="1049" y="1274"/>
                  </a:cubicBezTo>
                  <a:cubicBezTo>
                    <a:pt x="453" y="1155"/>
                    <a:pt x="1" y="798"/>
                    <a:pt x="60" y="48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3"/>
            <p:cNvSpPr/>
            <p:nvPr/>
          </p:nvSpPr>
          <p:spPr>
            <a:xfrm>
              <a:off x="89152" y="5066238"/>
              <a:ext cx="76675" cy="47635"/>
            </a:xfrm>
            <a:custGeom>
              <a:avLst/>
              <a:gdLst/>
              <a:ahLst/>
              <a:cxnLst/>
              <a:rect l="l" t="t" r="r" b="b"/>
              <a:pathLst>
                <a:path w="2310" h="1406" fill="none" extrusionOk="0">
                  <a:moveTo>
                    <a:pt x="60" y="489"/>
                  </a:moveTo>
                  <a:cubicBezTo>
                    <a:pt x="119" y="179"/>
                    <a:pt x="655" y="0"/>
                    <a:pt x="1274" y="119"/>
                  </a:cubicBezTo>
                  <a:cubicBezTo>
                    <a:pt x="1869" y="238"/>
                    <a:pt x="2310" y="584"/>
                    <a:pt x="2250" y="905"/>
                  </a:cubicBezTo>
                  <a:cubicBezTo>
                    <a:pt x="2191" y="1227"/>
                    <a:pt x="1655" y="1405"/>
                    <a:pt x="1048" y="1286"/>
                  </a:cubicBezTo>
                  <a:cubicBezTo>
                    <a:pt x="453" y="1167"/>
                    <a:pt x="0" y="810"/>
                    <a:pt x="60" y="48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3"/>
            <p:cNvSpPr/>
            <p:nvPr/>
          </p:nvSpPr>
          <p:spPr>
            <a:xfrm>
              <a:off x="-731300" y="5349814"/>
              <a:ext cx="77106" cy="47229"/>
            </a:xfrm>
            <a:custGeom>
              <a:avLst/>
              <a:gdLst/>
              <a:ahLst/>
              <a:cxnLst/>
              <a:rect l="l" t="t" r="r" b="b"/>
              <a:pathLst>
                <a:path w="2323" h="1394" fill="none" extrusionOk="0">
                  <a:moveTo>
                    <a:pt x="72" y="489"/>
                  </a:moveTo>
                  <a:cubicBezTo>
                    <a:pt x="132" y="179"/>
                    <a:pt x="667" y="0"/>
                    <a:pt x="1275" y="119"/>
                  </a:cubicBezTo>
                  <a:cubicBezTo>
                    <a:pt x="1870" y="239"/>
                    <a:pt x="2322" y="572"/>
                    <a:pt x="2263" y="905"/>
                  </a:cubicBezTo>
                  <a:cubicBezTo>
                    <a:pt x="2203" y="1215"/>
                    <a:pt x="1668" y="1393"/>
                    <a:pt x="1060" y="1274"/>
                  </a:cubicBezTo>
                  <a:cubicBezTo>
                    <a:pt x="441" y="1155"/>
                    <a:pt x="1" y="798"/>
                    <a:pt x="72" y="48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3"/>
            <p:cNvSpPr/>
            <p:nvPr/>
          </p:nvSpPr>
          <p:spPr>
            <a:xfrm>
              <a:off x="1147495" y="4412761"/>
              <a:ext cx="77073" cy="47635"/>
            </a:xfrm>
            <a:custGeom>
              <a:avLst/>
              <a:gdLst/>
              <a:ahLst/>
              <a:cxnLst/>
              <a:rect l="l" t="t" r="r" b="b"/>
              <a:pathLst>
                <a:path w="2322" h="1406" fill="none" extrusionOk="0">
                  <a:moveTo>
                    <a:pt x="71" y="500"/>
                  </a:moveTo>
                  <a:cubicBezTo>
                    <a:pt x="131" y="179"/>
                    <a:pt x="667" y="0"/>
                    <a:pt x="1274" y="119"/>
                  </a:cubicBezTo>
                  <a:cubicBezTo>
                    <a:pt x="1869" y="238"/>
                    <a:pt x="2322" y="584"/>
                    <a:pt x="2262" y="917"/>
                  </a:cubicBezTo>
                  <a:cubicBezTo>
                    <a:pt x="2203" y="1227"/>
                    <a:pt x="1667" y="1405"/>
                    <a:pt x="1060" y="1286"/>
                  </a:cubicBezTo>
                  <a:cubicBezTo>
                    <a:pt x="441" y="1167"/>
                    <a:pt x="0" y="822"/>
                    <a:pt x="71" y="50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817495" y="4992820"/>
              <a:ext cx="67613" cy="41977"/>
            </a:xfrm>
            <a:custGeom>
              <a:avLst/>
              <a:gdLst/>
              <a:ahLst/>
              <a:cxnLst/>
              <a:rect l="l" t="t" r="r" b="b"/>
              <a:pathLst>
                <a:path w="2037" h="1239" fill="none" extrusionOk="0">
                  <a:moveTo>
                    <a:pt x="48" y="429"/>
                  </a:moveTo>
                  <a:cubicBezTo>
                    <a:pt x="107" y="143"/>
                    <a:pt x="584" y="0"/>
                    <a:pt x="1120" y="96"/>
                  </a:cubicBezTo>
                  <a:cubicBezTo>
                    <a:pt x="1655" y="203"/>
                    <a:pt x="2036" y="512"/>
                    <a:pt x="1989" y="798"/>
                  </a:cubicBezTo>
                  <a:cubicBezTo>
                    <a:pt x="1929" y="1084"/>
                    <a:pt x="1453" y="1239"/>
                    <a:pt x="917" y="1132"/>
                  </a:cubicBezTo>
                  <a:cubicBezTo>
                    <a:pt x="381" y="1036"/>
                    <a:pt x="0" y="727"/>
                    <a:pt x="48" y="42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-110434" y="4300618"/>
              <a:ext cx="92109" cy="55699"/>
            </a:xfrm>
            <a:custGeom>
              <a:avLst/>
              <a:gdLst/>
              <a:ahLst/>
              <a:cxnLst/>
              <a:rect l="l" t="t" r="r" b="b"/>
              <a:pathLst>
                <a:path w="2775" h="1644" fill="none" extrusionOk="0">
                  <a:moveTo>
                    <a:pt x="84" y="572"/>
                  </a:moveTo>
                  <a:cubicBezTo>
                    <a:pt x="155" y="191"/>
                    <a:pt x="798" y="0"/>
                    <a:pt x="1524" y="131"/>
                  </a:cubicBezTo>
                  <a:cubicBezTo>
                    <a:pt x="2251" y="262"/>
                    <a:pt x="2775" y="691"/>
                    <a:pt x="2691" y="1060"/>
                  </a:cubicBezTo>
                  <a:cubicBezTo>
                    <a:pt x="2620" y="1453"/>
                    <a:pt x="1989" y="1643"/>
                    <a:pt x="1251" y="1512"/>
                  </a:cubicBezTo>
                  <a:cubicBezTo>
                    <a:pt x="536" y="1381"/>
                    <a:pt x="0" y="965"/>
                    <a:pt x="84" y="572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-166164" y="4235263"/>
              <a:ext cx="64858" cy="40385"/>
            </a:xfrm>
            <a:custGeom>
              <a:avLst/>
              <a:gdLst/>
              <a:ahLst/>
              <a:cxnLst/>
              <a:rect l="l" t="t" r="r" b="b"/>
              <a:pathLst>
                <a:path w="1954" h="1192" fill="none" extrusionOk="0">
                  <a:moveTo>
                    <a:pt x="60" y="417"/>
                  </a:moveTo>
                  <a:cubicBezTo>
                    <a:pt x="108" y="155"/>
                    <a:pt x="572" y="1"/>
                    <a:pt x="1072" y="108"/>
                  </a:cubicBezTo>
                  <a:cubicBezTo>
                    <a:pt x="1572" y="215"/>
                    <a:pt x="1953" y="501"/>
                    <a:pt x="1906" y="774"/>
                  </a:cubicBezTo>
                  <a:cubicBezTo>
                    <a:pt x="1858" y="1048"/>
                    <a:pt x="1406" y="1191"/>
                    <a:pt x="894" y="1096"/>
                  </a:cubicBezTo>
                  <a:cubicBezTo>
                    <a:pt x="370" y="989"/>
                    <a:pt x="1" y="691"/>
                    <a:pt x="60" y="41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942764" y="4454907"/>
              <a:ext cx="31267" cy="29476"/>
            </a:xfrm>
            <a:custGeom>
              <a:avLst/>
              <a:gdLst/>
              <a:ahLst/>
              <a:cxnLst/>
              <a:rect l="l" t="t" r="r" b="b"/>
              <a:pathLst>
                <a:path w="942" h="870" extrusionOk="0">
                  <a:moveTo>
                    <a:pt x="488" y="1"/>
                  </a:moveTo>
                  <a:cubicBezTo>
                    <a:pt x="278" y="1"/>
                    <a:pt x="91" y="138"/>
                    <a:pt x="48" y="352"/>
                  </a:cubicBezTo>
                  <a:cubicBezTo>
                    <a:pt x="1" y="590"/>
                    <a:pt x="167" y="816"/>
                    <a:pt x="394" y="864"/>
                  </a:cubicBezTo>
                  <a:cubicBezTo>
                    <a:pt x="418" y="867"/>
                    <a:pt x="442" y="869"/>
                    <a:pt x="466" y="869"/>
                  </a:cubicBezTo>
                  <a:cubicBezTo>
                    <a:pt x="676" y="869"/>
                    <a:pt x="862" y="732"/>
                    <a:pt x="894" y="518"/>
                  </a:cubicBezTo>
                  <a:cubicBezTo>
                    <a:pt x="941" y="280"/>
                    <a:pt x="798" y="54"/>
                    <a:pt x="560" y="6"/>
                  </a:cubicBezTo>
                  <a:cubicBezTo>
                    <a:pt x="536" y="3"/>
                    <a:pt x="512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58715" y="5003120"/>
              <a:ext cx="29276" cy="27748"/>
            </a:xfrm>
            <a:custGeom>
              <a:avLst/>
              <a:gdLst/>
              <a:ahLst/>
              <a:cxnLst/>
              <a:rect l="l" t="t" r="r" b="b"/>
              <a:pathLst>
                <a:path w="882" h="819" extrusionOk="0">
                  <a:moveTo>
                    <a:pt x="455" y="1"/>
                  </a:moveTo>
                  <a:cubicBezTo>
                    <a:pt x="256" y="1"/>
                    <a:pt x="80" y="136"/>
                    <a:pt x="48" y="339"/>
                  </a:cubicBezTo>
                  <a:cubicBezTo>
                    <a:pt x="0" y="554"/>
                    <a:pt x="143" y="768"/>
                    <a:pt x="369" y="816"/>
                  </a:cubicBezTo>
                  <a:cubicBezTo>
                    <a:pt x="387" y="817"/>
                    <a:pt x="405" y="818"/>
                    <a:pt x="422" y="818"/>
                  </a:cubicBezTo>
                  <a:cubicBezTo>
                    <a:pt x="626" y="818"/>
                    <a:pt x="802" y="691"/>
                    <a:pt x="846" y="482"/>
                  </a:cubicBezTo>
                  <a:cubicBezTo>
                    <a:pt x="881" y="256"/>
                    <a:pt x="739" y="54"/>
                    <a:pt x="524" y="6"/>
                  </a:cubicBezTo>
                  <a:cubicBezTo>
                    <a:pt x="501" y="2"/>
                    <a:pt x="478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1112311" y="4879830"/>
              <a:ext cx="45474" cy="42486"/>
            </a:xfrm>
            <a:custGeom>
              <a:avLst/>
              <a:gdLst/>
              <a:ahLst/>
              <a:cxnLst/>
              <a:rect l="l" t="t" r="r" b="b"/>
              <a:pathLst>
                <a:path w="1370" h="1254" extrusionOk="0">
                  <a:moveTo>
                    <a:pt x="674" y="0"/>
                  </a:moveTo>
                  <a:cubicBezTo>
                    <a:pt x="386" y="0"/>
                    <a:pt x="124" y="210"/>
                    <a:pt x="72" y="502"/>
                  </a:cubicBezTo>
                  <a:cubicBezTo>
                    <a:pt x="0" y="847"/>
                    <a:pt x="227" y="1180"/>
                    <a:pt x="572" y="1240"/>
                  </a:cubicBezTo>
                  <a:cubicBezTo>
                    <a:pt x="613" y="1249"/>
                    <a:pt x="655" y="1253"/>
                    <a:pt x="696" y="1253"/>
                  </a:cubicBezTo>
                  <a:cubicBezTo>
                    <a:pt x="984" y="1253"/>
                    <a:pt x="1246" y="1042"/>
                    <a:pt x="1298" y="740"/>
                  </a:cubicBezTo>
                  <a:cubicBezTo>
                    <a:pt x="1370" y="406"/>
                    <a:pt x="1143" y="73"/>
                    <a:pt x="798" y="14"/>
                  </a:cubicBezTo>
                  <a:cubicBezTo>
                    <a:pt x="756" y="5"/>
                    <a:pt x="715" y="0"/>
                    <a:pt x="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803654" y="4684851"/>
              <a:ext cx="31267" cy="29442"/>
            </a:xfrm>
            <a:custGeom>
              <a:avLst/>
              <a:gdLst/>
              <a:ahLst/>
              <a:cxnLst/>
              <a:rect l="l" t="t" r="r" b="b"/>
              <a:pathLst>
                <a:path w="942" h="869" extrusionOk="0">
                  <a:moveTo>
                    <a:pt x="476" y="1"/>
                  </a:moveTo>
                  <a:cubicBezTo>
                    <a:pt x="266" y="1"/>
                    <a:pt x="80" y="138"/>
                    <a:pt x="48" y="351"/>
                  </a:cubicBezTo>
                  <a:cubicBezTo>
                    <a:pt x="1" y="589"/>
                    <a:pt x="143" y="816"/>
                    <a:pt x="382" y="863"/>
                  </a:cubicBezTo>
                  <a:cubicBezTo>
                    <a:pt x="406" y="867"/>
                    <a:pt x="430" y="869"/>
                    <a:pt x="454" y="869"/>
                  </a:cubicBezTo>
                  <a:cubicBezTo>
                    <a:pt x="664" y="869"/>
                    <a:pt x="851" y="732"/>
                    <a:pt x="894" y="518"/>
                  </a:cubicBezTo>
                  <a:cubicBezTo>
                    <a:pt x="941" y="280"/>
                    <a:pt x="786" y="54"/>
                    <a:pt x="548" y="6"/>
                  </a:cubicBezTo>
                  <a:cubicBezTo>
                    <a:pt x="524" y="2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382712" y="4773346"/>
              <a:ext cx="45075" cy="42452"/>
            </a:xfrm>
            <a:custGeom>
              <a:avLst/>
              <a:gdLst/>
              <a:ahLst/>
              <a:cxnLst/>
              <a:rect l="l" t="t" r="r" b="b"/>
              <a:pathLst>
                <a:path w="1358" h="1253" extrusionOk="0">
                  <a:moveTo>
                    <a:pt x="670" y="0"/>
                  </a:moveTo>
                  <a:cubicBezTo>
                    <a:pt x="374" y="0"/>
                    <a:pt x="112" y="211"/>
                    <a:pt x="60" y="513"/>
                  </a:cubicBezTo>
                  <a:cubicBezTo>
                    <a:pt x="0" y="835"/>
                    <a:pt x="214" y="1168"/>
                    <a:pt x="560" y="1240"/>
                  </a:cubicBezTo>
                  <a:cubicBezTo>
                    <a:pt x="601" y="1249"/>
                    <a:pt x="643" y="1253"/>
                    <a:pt x="684" y="1253"/>
                  </a:cubicBezTo>
                  <a:cubicBezTo>
                    <a:pt x="972" y="1253"/>
                    <a:pt x="1234" y="1043"/>
                    <a:pt x="1286" y="752"/>
                  </a:cubicBezTo>
                  <a:cubicBezTo>
                    <a:pt x="1357" y="406"/>
                    <a:pt x="1131" y="73"/>
                    <a:pt x="798" y="13"/>
                  </a:cubicBezTo>
                  <a:cubicBezTo>
                    <a:pt x="755" y="4"/>
                    <a:pt x="712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-266937" y="4455314"/>
              <a:ext cx="45075" cy="42248"/>
            </a:xfrm>
            <a:custGeom>
              <a:avLst/>
              <a:gdLst/>
              <a:ahLst/>
              <a:cxnLst/>
              <a:rect l="l" t="t" r="r" b="b"/>
              <a:pathLst>
                <a:path w="1358" h="1247" extrusionOk="0">
                  <a:moveTo>
                    <a:pt x="643" y="1"/>
                  </a:moveTo>
                  <a:cubicBezTo>
                    <a:pt x="356" y="1"/>
                    <a:pt x="111" y="210"/>
                    <a:pt x="60" y="506"/>
                  </a:cubicBezTo>
                  <a:cubicBezTo>
                    <a:pt x="1" y="852"/>
                    <a:pt x="227" y="1173"/>
                    <a:pt x="548" y="1233"/>
                  </a:cubicBezTo>
                  <a:cubicBezTo>
                    <a:pt x="593" y="1242"/>
                    <a:pt x="638" y="1246"/>
                    <a:pt x="681" y="1246"/>
                  </a:cubicBezTo>
                  <a:cubicBezTo>
                    <a:pt x="975" y="1246"/>
                    <a:pt x="1235" y="1045"/>
                    <a:pt x="1286" y="745"/>
                  </a:cubicBezTo>
                  <a:cubicBezTo>
                    <a:pt x="1358" y="399"/>
                    <a:pt x="1132" y="78"/>
                    <a:pt x="786" y="18"/>
                  </a:cubicBezTo>
                  <a:cubicBezTo>
                    <a:pt x="738" y="7"/>
                    <a:pt x="69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622257" y="5137420"/>
              <a:ext cx="28081" cy="26257"/>
            </a:xfrm>
            <a:custGeom>
              <a:avLst/>
              <a:gdLst/>
              <a:ahLst/>
              <a:cxnLst/>
              <a:rect l="l" t="t" r="r" b="b"/>
              <a:pathLst>
                <a:path w="846" h="775" extrusionOk="0">
                  <a:moveTo>
                    <a:pt x="439" y="1"/>
                  </a:moveTo>
                  <a:cubicBezTo>
                    <a:pt x="246" y="1"/>
                    <a:pt x="91" y="126"/>
                    <a:pt x="48" y="316"/>
                  </a:cubicBezTo>
                  <a:cubicBezTo>
                    <a:pt x="1" y="519"/>
                    <a:pt x="132" y="733"/>
                    <a:pt x="358" y="769"/>
                  </a:cubicBezTo>
                  <a:cubicBezTo>
                    <a:pt x="383" y="773"/>
                    <a:pt x="407" y="775"/>
                    <a:pt x="431" y="775"/>
                  </a:cubicBezTo>
                  <a:cubicBezTo>
                    <a:pt x="624" y="775"/>
                    <a:pt x="780" y="650"/>
                    <a:pt x="822" y="459"/>
                  </a:cubicBezTo>
                  <a:cubicBezTo>
                    <a:pt x="846" y="245"/>
                    <a:pt x="715" y="42"/>
                    <a:pt x="513" y="7"/>
                  </a:cubicBezTo>
                  <a:cubicBezTo>
                    <a:pt x="488" y="3"/>
                    <a:pt x="463" y="1"/>
                    <a:pt x="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931711" y="5390097"/>
              <a:ext cx="45474" cy="42486"/>
            </a:xfrm>
            <a:custGeom>
              <a:avLst/>
              <a:gdLst/>
              <a:ahLst/>
              <a:cxnLst/>
              <a:rect l="l" t="t" r="r" b="b"/>
              <a:pathLst>
                <a:path w="1370" h="1254" extrusionOk="0">
                  <a:moveTo>
                    <a:pt x="670" y="1"/>
                  </a:moveTo>
                  <a:cubicBezTo>
                    <a:pt x="376" y="1"/>
                    <a:pt x="124" y="210"/>
                    <a:pt x="72" y="502"/>
                  </a:cubicBezTo>
                  <a:cubicBezTo>
                    <a:pt x="0" y="847"/>
                    <a:pt x="215" y="1181"/>
                    <a:pt x="560" y="1240"/>
                  </a:cubicBezTo>
                  <a:cubicBezTo>
                    <a:pt x="603" y="1249"/>
                    <a:pt x="646" y="1253"/>
                    <a:pt x="687" y="1253"/>
                  </a:cubicBezTo>
                  <a:cubicBezTo>
                    <a:pt x="981" y="1253"/>
                    <a:pt x="1234" y="1042"/>
                    <a:pt x="1286" y="740"/>
                  </a:cubicBezTo>
                  <a:cubicBezTo>
                    <a:pt x="1369" y="407"/>
                    <a:pt x="1143" y="73"/>
                    <a:pt x="798" y="14"/>
                  </a:cubicBezTo>
                  <a:cubicBezTo>
                    <a:pt x="755" y="5"/>
                    <a:pt x="712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9298445" y="5002916"/>
              <a:ext cx="55763" cy="34320"/>
            </a:xfrm>
            <a:custGeom>
              <a:avLst/>
              <a:gdLst/>
              <a:ahLst/>
              <a:cxnLst/>
              <a:rect l="l" t="t" r="r" b="b"/>
              <a:pathLst>
                <a:path w="1680" h="1013" fill="none" extrusionOk="0">
                  <a:moveTo>
                    <a:pt x="48" y="357"/>
                  </a:moveTo>
                  <a:cubicBezTo>
                    <a:pt x="84" y="119"/>
                    <a:pt x="477" y="0"/>
                    <a:pt x="917" y="83"/>
                  </a:cubicBezTo>
                  <a:cubicBezTo>
                    <a:pt x="1370" y="179"/>
                    <a:pt x="1679" y="429"/>
                    <a:pt x="1632" y="655"/>
                  </a:cubicBezTo>
                  <a:cubicBezTo>
                    <a:pt x="1596" y="893"/>
                    <a:pt x="1203" y="1012"/>
                    <a:pt x="762" y="917"/>
                  </a:cubicBezTo>
                  <a:cubicBezTo>
                    <a:pt x="322" y="845"/>
                    <a:pt x="0" y="572"/>
                    <a:pt x="48" y="35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8755448" y="4850423"/>
              <a:ext cx="55763" cy="34320"/>
            </a:xfrm>
            <a:custGeom>
              <a:avLst/>
              <a:gdLst/>
              <a:ahLst/>
              <a:cxnLst/>
              <a:rect l="l" t="t" r="r" b="b"/>
              <a:pathLst>
                <a:path w="1680" h="1013" fill="none" extrusionOk="0">
                  <a:moveTo>
                    <a:pt x="48" y="358"/>
                  </a:moveTo>
                  <a:cubicBezTo>
                    <a:pt x="96" y="120"/>
                    <a:pt x="477" y="1"/>
                    <a:pt x="929" y="96"/>
                  </a:cubicBezTo>
                  <a:cubicBezTo>
                    <a:pt x="1369" y="179"/>
                    <a:pt x="1679" y="441"/>
                    <a:pt x="1643" y="655"/>
                  </a:cubicBezTo>
                  <a:cubicBezTo>
                    <a:pt x="1596" y="893"/>
                    <a:pt x="1203" y="1013"/>
                    <a:pt x="762" y="929"/>
                  </a:cubicBezTo>
                  <a:cubicBezTo>
                    <a:pt x="334" y="858"/>
                    <a:pt x="0" y="584"/>
                    <a:pt x="48" y="35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9588514" y="5205011"/>
              <a:ext cx="64460" cy="38759"/>
            </a:xfrm>
            <a:custGeom>
              <a:avLst/>
              <a:gdLst/>
              <a:ahLst/>
              <a:cxnLst/>
              <a:rect l="l" t="t" r="r" b="b"/>
              <a:pathLst>
                <a:path w="1942" h="1144" fill="none" extrusionOk="0">
                  <a:moveTo>
                    <a:pt x="60" y="405"/>
                  </a:moveTo>
                  <a:cubicBezTo>
                    <a:pt x="96" y="131"/>
                    <a:pt x="560" y="0"/>
                    <a:pt x="1072" y="95"/>
                  </a:cubicBezTo>
                  <a:cubicBezTo>
                    <a:pt x="1572" y="179"/>
                    <a:pt x="1941" y="476"/>
                    <a:pt x="1882" y="750"/>
                  </a:cubicBezTo>
                  <a:cubicBezTo>
                    <a:pt x="1846" y="1012"/>
                    <a:pt x="1382" y="1143"/>
                    <a:pt x="870" y="1060"/>
                  </a:cubicBezTo>
                  <a:cubicBezTo>
                    <a:pt x="370" y="965"/>
                    <a:pt x="1" y="667"/>
                    <a:pt x="60" y="40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9345478" y="5462770"/>
              <a:ext cx="76310" cy="47229"/>
            </a:xfrm>
            <a:custGeom>
              <a:avLst/>
              <a:gdLst/>
              <a:ahLst/>
              <a:cxnLst/>
              <a:rect l="l" t="t" r="r" b="b"/>
              <a:pathLst>
                <a:path w="2299" h="1394" fill="none" extrusionOk="0">
                  <a:moveTo>
                    <a:pt x="60" y="488"/>
                  </a:moveTo>
                  <a:cubicBezTo>
                    <a:pt x="119" y="179"/>
                    <a:pt x="655" y="0"/>
                    <a:pt x="1262" y="119"/>
                  </a:cubicBezTo>
                  <a:cubicBezTo>
                    <a:pt x="1858" y="238"/>
                    <a:pt x="2298" y="584"/>
                    <a:pt x="2239" y="905"/>
                  </a:cubicBezTo>
                  <a:cubicBezTo>
                    <a:pt x="2179" y="1215"/>
                    <a:pt x="1643" y="1393"/>
                    <a:pt x="1036" y="1274"/>
                  </a:cubicBezTo>
                  <a:cubicBezTo>
                    <a:pt x="429" y="1155"/>
                    <a:pt x="0" y="798"/>
                    <a:pt x="60" y="48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8524661" y="5745939"/>
              <a:ext cx="76675" cy="47635"/>
            </a:xfrm>
            <a:custGeom>
              <a:avLst/>
              <a:gdLst/>
              <a:ahLst/>
              <a:cxnLst/>
              <a:rect l="l" t="t" r="r" b="b"/>
              <a:pathLst>
                <a:path w="2310" h="1406" fill="none" extrusionOk="0">
                  <a:moveTo>
                    <a:pt x="60" y="500"/>
                  </a:moveTo>
                  <a:cubicBezTo>
                    <a:pt x="119" y="179"/>
                    <a:pt x="655" y="0"/>
                    <a:pt x="1274" y="119"/>
                  </a:cubicBezTo>
                  <a:cubicBezTo>
                    <a:pt x="1869" y="238"/>
                    <a:pt x="2310" y="584"/>
                    <a:pt x="2250" y="917"/>
                  </a:cubicBezTo>
                  <a:cubicBezTo>
                    <a:pt x="2191" y="1227"/>
                    <a:pt x="1655" y="1405"/>
                    <a:pt x="1048" y="1286"/>
                  </a:cubicBezTo>
                  <a:cubicBezTo>
                    <a:pt x="452" y="1167"/>
                    <a:pt x="0" y="810"/>
                    <a:pt x="60" y="50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9145892" y="4696743"/>
              <a:ext cx="91711" cy="56105"/>
            </a:xfrm>
            <a:custGeom>
              <a:avLst/>
              <a:gdLst/>
              <a:ahLst/>
              <a:cxnLst/>
              <a:rect l="l" t="t" r="r" b="b"/>
              <a:pathLst>
                <a:path w="2763" h="1656" fill="none" extrusionOk="0">
                  <a:moveTo>
                    <a:pt x="72" y="584"/>
                  </a:moveTo>
                  <a:cubicBezTo>
                    <a:pt x="144" y="191"/>
                    <a:pt x="786" y="0"/>
                    <a:pt x="1513" y="131"/>
                  </a:cubicBezTo>
                  <a:cubicBezTo>
                    <a:pt x="2239" y="274"/>
                    <a:pt x="2763" y="703"/>
                    <a:pt x="2691" y="1072"/>
                  </a:cubicBezTo>
                  <a:cubicBezTo>
                    <a:pt x="2620" y="1441"/>
                    <a:pt x="1977" y="1655"/>
                    <a:pt x="1251" y="1524"/>
                  </a:cubicBezTo>
                  <a:cubicBezTo>
                    <a:pt x="513" y="1381"/>
                    <a:pt x="1" y="965"/>
                    <a:pt x="72" y="584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9089763" y="4631795"/>
              <a:ext cx="64460" cy="40351"/>
            </a:xfrm>
            <a:custGeom>
              <a:avLst/>
              <a:gdLst/>
              <a:ahLst/>
              <a:cxnLst/>
              <a:rect l="l" t="t" r="r" b="b"/>
              <a:pathLst>
                <a:path w="1942" h="1191" fill="none" extrusionOk="0">
                  <a:moveTo>
                    <a:pt x="49" y="417"/>
                  </a:moveTo>
                  <a:cubicBezTo>
                    <a:pt x="96" y="143"/>
                    <a:pt x="561" y="0"/>
                    <a:pt x="1061" y="108"/>
                  </a:cubicBezTo>
                  <a:cubicBezTo>
                    <a:pt x="1573" y="203"/>
                    <a:pt x="1942" y="489"/>
                    <a:pt x="1894" y="774"/>
                  </a:cubicBezTo>
                  <a:cubicBezTo>
                    <a:pt x="1846" y="1036"/>
                    <a:pt x="1382" y="1191"/>
                    <a:pt x="882" y="1084"/>
                  </a:cubicBezTo>
                  <a:cubicBezTo>
                    <a:pt x="382" y="977"/>
                    <a:pt x="1" y="679"/>
                    <a:pt x="49" y="41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9314642" y="5399346"/>
              <a:ext cx="28877" cy="27714"/>
            </a:xfrm>
            <a:custGeom>
              <a:avLst/>
              <a:gdLst/>
              <a:ahLst/>
              <a:cxnLst/>
              <a:rect l="l" t="t" r="r" b="b"/>
              <a:pathLst>
                <a:path w="870" h="818" extrusionOk="0">
                  <a:moveTo>
                    <a:pt x="460" y="0"/>
                  </a:moveTo>
                  <a:cubicBezTo>
                    <a:pt x="254" y="0"/>
                    <a:pt x="69" y="128"/>
                    <a:pt x="36" y="336"/>
                  </a:cubicBezTo>
                  <a:cubicBezTo>
                    <a:pt x="1" y="562"/>
                    <a:pt x="132" y="765"/>
                    <a:pt x="358" y="813"/>
                  </a:cubicBezTo>
                  <a:cubicBezTo>
                    <a:pt x="381" y="816"/>
                    <a:pt x="404" y="818"/>
                    <a:pt x="427" y="818"/>
                  </a:cubicBezTo>
                  <a:cubicBezTo>
                    <a:pt x="624" y="818"/>
                    <a:pt x="791" y="682"/>
                    <a:pt x="834" y="479"/>
                  </a:cubicBezTo>
                  <a:cubicBezTo>
                    <a:pt x="870" y="265"/>
                    <a:pt x="727" y="51"/>
                    <a:pt x="513" y="3"/>
                  </a:cubicBezTo>
                  <a:cubicBezTo>
                    <a:pt x="495" y="1"/>
                    <a:pt x="477" y="0"/>
                    <a:pt x="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8873215" y="5169843"/>
              <a:ext cx="45474" cy="42214"/>
            </a:xfrm>
            <a:custGeom>
              <a:avLst/>
              <a:gdLst/>
              <a:ahLst/>
              <a:cxnLst/>
              <a:rect l="l" t="t" r="r" b="b"/>
              <a:pathLst>
                <a:path w="1370" h="1246" extrusionOk="0">
                  <a:moveTo>
                    <a:pt x="666" y="0"/>
                  </a:moveTo>
                  <a:cubicBezTo>
                    <a:pt x="374" y="0"/>
                    <a:pt x="124" y="202"/>
                    <a:pt x="72" y="502"/>
                  </a:cubicBezTo>
                  <a:cubicBezTo>
                    <a:pt x="0" y="836"/>
                    <a:pt x="215" y="1157"/>
                    <a:pt x="560" y="1229"/>
                  </a:cubicBezTo>
                  <a:cubicBezTo>
                    <a:pt x="609" y="1240"/>
                    <a:pt x="657" y="1246"/>
                    <a:pt x="704" y="1246"/>
                  </a:cubicBezTo>
                  <a:cubicBezTo>
                    <a:pt x="990" y="1246"/>
                    <a:pt x="1235" y="1037"/>
                    <a:pt x="1286" y="740"/>
                  </a:cubicBezTo>
                  <a:cubicBezTo>
                    <a:pt x="1370" y="395"/>
                    <a:pt x="1143" y="74"/>
                    <a:pt x="798" y="14"/>
                  </a:cubicBezTo>
                  <a:cubicBezTo>
                    <a:pt x="753" y="5"/>
                    <a:pt x="709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8988991" y="4851574"/>
              <a:ext cx="45109" cy="42486"/>
            </a:xfrm>
            <a:custGeom>
              <a:avLst/>
              <a:gdLst/>
              <a:ahLst/>
              <a:cxnLst/>
              <a:rect l="l" t="t" r="r" b="b"/>
              <a:pathLst>
                <a:path w="1359" h="1254" extrusionOk="0">
                  <a:moveTo>
                    <a:pt x="670" y="1"/>
                  </a:moveTo>
                  <a:cubicBezTo>
                    <a:pt x="374" y="1"/>
                    <a:pt x="112" y="211"/>
                    <a:pt x="60" y="502"/>
                  </a:cubicBezTo>
                  <a:cubicBezTo>
                    <a:pt x="1" y="848"/>
                    <a:pt x="227" y="1181"/>
                    <a:pt x="560" y="1240"/>
                  </a:cubicBezTo>
                  <a:cubicBezTo>
                    <a:pt x="602" y="1249"/>
                    <a:pt x="644" y="1254"/>
                    <a:pt x="685" y="1254"/>
                  </a:cubicBezTo>
                  <a:cubicBezTo>
                    <a:pt x="973" y="1254"/>
                    <a:pt x="1235" y="1043"/>
                    <a:pt x="1287" y="740"/>
                  </a:cubicBezTo>
                  <a:cubicBezTo>
                    <a:pt x="1358" y="407"/>
                    <a:pt x="1132" y="74"/>
                    <a:pt x="799" y="14"/>
                  </a:cubicBezTo>
                  <a:cubicBezTo>
                    <a:pt x="755" y="5"/>
                    <a:pt x="712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4532732" y="5204604"/>
              <a:ext cx="94897" cy="53259"/>
            </a:xfrm>
            <a:custGeom>
              <a:avLst/>
              <a:gdLst/>
              <a:ahLst/>
              <a:cxnLst/>
              <a:rect l="l" t="t" r="r" b="b"/>
              <a:pathLst>
                <a:path w="2859" h="1572" fill="none" extrusionOk="0">
                  <a:moveTo>
                    <a:pt x="37" y="703"/>
                  </a:moveTo>
                  <a:cubicBezTo>
                    <a:pt x="61" y="286"/>
                    <a:pt x="703" y="0"/>
                    <a:pt x="1477" y="48"/>
                  </a:cubicBezTo>
                  <a:cubicBezTo>
                    <a:pt x="2251" y="84"/>
                    <a:pt x="2858" y="465"/>
                    <a:pt x="2835" y="869"/>
                  </a:cubicBezTo>
                  <a:cubicBezTo>
                    <a:pt x="2799" y="1286"/>
                    <a:pt x="2156" y="1572"/>
                    <a:pt x="1382" y="1536"/>
                  </a:cubicBezTo>
                  <a:cubicBezTo>
                    <a:pt x="608" y="1488"/>
                    <a:pt x="1" y="1119"/>
                    <a:pt x="37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4686878" y="5170724"/>
              <a:ext cx="54568" cy="30661"/>
            </a:xfrm>
            <a:custGeom>
              <a:avLst/>
              <a:gdLst/>
              <a:ahLst/>
              <a:cxnLst/>
              <a:rect l="l" t="t" r="r" b="b"/>
              <a:pathLst>
                <a:path w="1644" h="905" fill="none" extrusionOk="0">
                  <a:moveTo>
                    <a:pt x="12" y="405"/>
                  </a:moveTo>
                  <a:cubicBezTo>
                    <a:pt x="36" y="167"/>
                    <a:pt x="405" y="0"/>
                    <a:pt x="846" y="36"/>
                  </a:cubicBezTo>
                  <a:cubicBezTo>
                    <a:pt x="1298" y="60"/>
                    <a:pt x="1643" y="274"/>
                    <a:pt x="1620" y="512"/>
                  </a:cubicBezTo>
                  <a:cubicBezTo>
                    <a:pt x="1608" y="750"/>
                    <a:pt x="1239" y="905"/>
                    <a:pt x="786" y="881"/>
                  </a:cubicBezTo>
                  <a:cubicBezTo>
                    <a:pt x="346" y="845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3711914" y="4791133"/>
              <a:ext cx="54170" cy="30695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13" y="405"/>
                  </a:moveTo>
                  <a:cubicBezTo>
                    <a:pt x="25" y="167"/>
                    <a:pt x="394" y="0"/>
                    <a:pt x="846" y="24"/>
                  </a:cubicBezTo>
                  <a:cubicBezTo>
                    <a:pt x="1287" y="60"/>
                    <a:pt x="1632" y="262"/>
                    <a:pt x="1620" y="500"/>
                  </a:cubicBezTo>
                  <a:cubicBezTo>
                    <a:pt x="1608" y="739"/>
                    <a:pt x="1227" y="905"/>
                    <a:pt x="787" y="881"/>
                  </a:cubicBezTo>
                  <a:cubicBezTo>
                    <a:pt x="358" y="846"/>
                    <a:pt x="1" y="643"/>
                    <a:pt x="13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4024123" y="4954908"/>
              <a:ext cx="63265" cy="35134"/>
            </a:xfrm>
            <a:custGeom>
              <a:avLst/>
              <a:gdLst/>
              <a:ahLst/>
              <a:cxnLst/>
              <a:rect l="l" t="t" r="r" b="b"/>
              <a:pathLst>
                <a:path w="1906" h="1037" fill="none" extrusionOk="0">
                  <a:moveTo>
                    <a:pt x="13" y="465"/>
                  </a:moveTo>
                  <a:cubicBezTo>
                    <a:pt x="24" y="191"/>
                    <a:pt x="453" y="0"/>
                    <a:pt x="977" y="24"/>
                  </a:cubicBezTo>
                  <a:cubicBezTo>
                    <a:pt x="1501" y="60"/>
                    <a:pt x="1906" y="310"/>
                    <a:pt x="1870" y="584"/>
                  </a:cubicBezTo>
                  <a:cubicBezTo>
                    <a:pt x="1858" y="846"/>
                    <a:pt x="1429" y="1036"/>
                    <a:pt x="906" y="1012"/>
                  </a:cubicBezTo>
                  <a:cubicBezTo>
                    <a:pt x="394" y="988"/>
                    <a:pt x="1" y="750"/>
                    <a:pt x="13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4889618" y="4568067"/>
              <a:ext cx="74318" cy="41977"/>
            </a:xfrm>
            <a:custGeom>
              <a:avLst/>
              <a:gdLst/>
              <a:ahLst/>
              <a:cxnLst/>
              <a:rect l="l" t="t" r="r" b="b"/>
              <a:pathLst>
                <a:path w="2239" h="1239" fill="none" extrusionOk="0">
                  <a:moveTo>
                    <a:pt x="12" y="560"/>
                  </a:moveTo>
                  <a:cubicBezTo>
                    <a:pt x="24" y="226"/>
                    <a:pt x="548" y="0"/>
                    <a:pt x="1155" y="36"/>
                  </a:cubicBezTo>
                  <a:cubicBezTo>
                    <a:pt x="1762" y="84"/>
                    <a:pt x="2239" y="381"/>
                    <a:pt x="2227" y="691"/>
                  </a:cubicBezTo>
                  <a:cubicBezTo>
                    <a:pt x="2215" y="1012"/>
                    <a:pt x="1691" y="1238"/>
                    <a:pt x="1084" y="1215"/>
                  </a:cubicBezTo>
                  <a:cubicBezTo>
                    <a:pt x="477" y="1167"/>
                    <a:pt x="0" y="881"/>
                    <a:pt x="12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3813882" y="5240890"/>
              <a:ext cx="75115" cy="41977"/>
            </a:xfrm>
            <a:custGeom>
              <a:avLst/>
              <a:gdLst/>
              <a:ahLst/>
              <a:cxnLst/>
              <a:rect l="l" t="t" r="r" b="b"/>
              <a:pathLst>
                <a:path w="2263" h="1239" fill="none" extrusionOk="0">
                  <a:moveTo>
                    <a:pt x="36" y="548"/>
                  </a:moveTo>
                  <a:cubicBezTo>
                    <a:pt x="48" y="215"/>
                    <a:pt x="572" y="1"/>
                    <a:pt x="1179" y="25"/>
                  </a:cubicBezTo>
                  <a:cubicBezTo>
                    <a:pt x="1786" y="72"/>
                    <a:pt x="2263" y="370"/>
                    <a:pt x="2251" y="679"/>
                  </a:cubicBezTo>
                  <a:cubicBezTo>
                    <a:pt x="2239" y="1013"/>
                    <a:pt x="1715" y="1239"/>
                    <a:pt x="1108" y="1203"/>
                  </a:cubicBezTo>
                  <a:cubicBezTo>
                    <a:pt x="501" y="1179"/>
                    <a:pt x="1" y="882"/>
                    <a:pt x="36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4330789" y="4664049"/>
              <a:ext cx="74750" cy="42011"/>
            </a:xfrm>
            <a:custGeom>
              <a:avLst/>
              <a:gdLst/>
              <a:ahLst/>
              <a:cxnLst/>
              <a:rect l="l" t="t" r="r" b="b"/>
              <a:pathLst>
                <a:path w="2252" h="1240" fill="none" extrusionOk="0">
                  <a:moveTo>
                    <a:pt x="13" y="549"/>
                  </a:moveTo>
                  <a:cubicBezTo>
                    <a:pt x="25" y="227"/>
                    <a:pt x="549" y="1"/>
                    <a:pt x="1156" y="25"/>
                  </a:cubicBezTo>
                  <a:cubicBezTo>
                    <a:pt x="1775" y="72"/>
                    <a:pt x="2251" y="370"/>
                    <a:pt x="2227" y="680"/>
                  </a:cubicBezTo>
                  <a:cubicBezTo>
                    <a:pt x="2215" y="1013"/>
                    <a:pt x="1692" y="1239"/>
                    <a:pt x="1084" y="1203"/>
                  </a:cubicBezTo>
                  <a:cubicBezTo>
                    <a:pt x="477" y="1180"/>
                    <a:pt x="1" y="858"/>
                    <a:pt x="13" y="54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4527222" y="5077520"/>
              <a:ext cx="67215" cy="37946"/>
            </a:xfrm>
            <a:custGeom>
              <a:avLst/>
              <a:gdLst/>
              <a:ahLst/>
              <a:cxnLst/>
              <a:rect l="l" t="t" r="r" b="b"/>
              <a:pathLst>
                <a:path w="2025" h="1120" fill="none" extrusionOk="0">
                  <a:moveTo>
                    <a:pt x="36" y="489"/>
                  </a:moveTo>
                  <a:cubicBezTo>
                    <a:pt x="48" y="203"/>
                    <a:pt x="512" y="1"/>
                    <a:pt x="1060" y="25"/>
                  </a:cubicBezTo>
                  <a:cubicBezTo>
                    <a:pt x="1608" y="60"/>
                    <a:pt x="2024" y="322"/>
                    <a:pt x="2012" y="620"/>
                  </a:cubicBezTo>
                  <a:cubicBezTo>
                    <a:pt x="2001" y="906"/>
                    <a:pt x="1536" y="1120"/>
                    <a:pt x="989" y="1084"/>
                  </a:cubicBezTo>
                  <a:cubicBezTo>
                    <a:pt x="441" y="1037"/>
                    <a:pt x="0" y="787"/>
                    <a:pt x="36" y="48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3525373" y="4505118"/>
              <a:ext cx="89354" cy="50481"/>
            </a:xfrm>
            <a:custGeom>
              <a:avLst/>
              <a:gdLst/>
              <a:ahLst/>
              <a:cxnLst/>
              <a:rect l="l" t="t" r="r" b="b"/>
              <a:pathLst>
                <a:path w="2692" h="1490" fill="none" extrusionOk="0">
                  <a:moveTo>
                    <a:pt x="1394" y="48"/>
                  </a:moveTo>
                  <a:cubicBezTo>
                    <a:pt x="2120" y="96"/>
                    <a:pt x="2692" y="441"/>
                    <a:pt x="2668" y="834"/>
                  </a:cubicBezTo>
                  <a:cubicBezTo>
                    <a:pt x="2644" y="1215"/>
                    <a:pt x="2025" y="1489"/>
                    <a:pt x="1299" y="1441"/>
                  </a:cubicBezTo>
                  <a:cubicBezTo>
                    <a:pt x="572" y="1394"/>
                    <a:pt x="1" y="1037"/>
                    <a:pt x="25" y="656"/>
                  </a:cubicBezTo>
                  <a:cubicBezTo>
                    <a:pt x="49" y="275"/>
                    <a:pt x="656" y="1"/>
                    <a:pt x="1394" y="4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3460979" y="4448267"/>
              <a:ext cx="63265" cy="36726"/>
            </a:xfrm>
            <a:custGeom>
              <a:avLst/>
              <a:gdLst/>
              <a:ahLst/>
              <a:cxnLst/>
              <a:rect l="l" t="t" r="r" b="b"/>
              <a:pathLst>
                <a:path w="1906" h="1084" fill="none" extrusionOk="0">
                  <a:moveTo>
                    <a:pt x="12" y="476"/>
                  </a:moveTo>
                  <a:cubicBezTo>
                    <a:pt x="24" y="202"/>
                    <a:pt x="453" y="0"/>
                    <a:pt x="977" y="48"/>
                  </a:cubicBezTo>
                  <a:cubicBezTo>
                    <a:pt x="1500" y="71"/>
                    <a:pt x="1905" y="321"/>
                    <a:pt x="1881" y="607"/>
                  </a:cubicBezTo>
                  <a:cubicBezTo>
                    <a:pt x="1870" y="869"/>
                    <a:pt x="1441" y="1083"/>
                    <a:pt x="917" y="1036"/>
                  </a:cubicBezTo>
                  <a:cubicBezTo>
                    <a:pt x="393" y="1000"/>
                    <a:pt x="0" y="738"/>
                    <a:pt x="12" y="47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4587300" y="4528088"/>
              <a:ext cx="29641" cy="29543"/>
            </a:xfrm>
            <a:custGeom>
              <a:avLst/>
              <a:gdLst/>
              <a:ahLst/>
              <a:cxnLst/>
              <a:rect l="l" t="t" r="r" b="b"/>
              <a:pathLst>
                <a:path w="893" h="872" extrusionOk="0">
                  <a:moveTo>
                    <a:pt x="454" y="1"/>
                  </a:moveTo>
                  <a:cubicBezTo>
                    <a:pt x="225" y="1"/>
                    <a:pt x="23" y="176"/>
                    <a:pt x="12" y="406"/>
                  </a:cubicBezTo>
                  <a:cubicBezTo>
                    <a:pt x="0" y="644"/>
                    <a:pt x="191" y="859"/>
                    <a:pt x="417" y="871"/>
                  </a:cubicBezTo>
                  <a:cubicBezTo>
                    <a:pt x="424" y="871"/>
                    <a:pt x="432" y="871"/>
                    <a:pt x="439" y="871"/>
                  </a:cubicBezTo>
                  <a:cubicBezTo>
                    <a:pt x="667" y="871"/>
                    <a:pt x="858" y="696"/>
                    <a:pt x="869" y="466"/>
                  </a:cubicBezTo>
                  <a:cubicBezTo>
                    <a:pt x="893" y="228"/>
                    <a:pt x="714" y="25"/>
                    <a:pt x="476" y="1"/>
                  </a:cubicBezTo>
                  <a:cubicBezTo>
                    <a:pt x="469" y="1"/>
                    <a:pt x="461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3775146" y="5183192"/>
              <a:ext cx="27716" cy="27511"/>
            </a:xfrm>
            <a:custGeom>
              <a:avLst/>
              <a:gdLst/>
              <a:ahLst/>
              <a:cxnLst/>
              <a:rect l="l" t="t" r="r" b="b"/>
              <a:pathLst>
                <a:path w="835" h="812" extrusionOk="0">
                  <a:moveTo>
                    <a:pt x="418" y="1"/>
                  </a:moveTo>
                  <a:cubicBezTo>
                    <a:pt x="202" y="1"/>
                    <a:pt x="24" y="164"/>
                    <a:pt x="13" y="382"/>
                  </a:cubicBezTo>
                  <a:cubicBezTo>
                    <a:pt x="1" y="596"/>
                    <a:pt x="179" y="799"/>
                    <a:pt x="382" y="811"/>
                  </a:cubicBezTo>
                  <a:cubicBezTo>
                    <a:pt x="389" y="811"/>
                    <a:pt x="397" y="811"/>
                    <a:pt x="404" y="811"/>
                  </a:cubicBezTo>
                  <a:cubicBezTo>
                    <a:pt x="621" y="811"/>
                    <a:pt x="799" y="649"/>
                    <a:pt x="810" y="442"/>
                  </a:cubicBezTo>
                  <a:cubicBezTo>
                    <a:pt x="834" y="215"/>
                    <a:pt x="667" y="13"/>
                    <a:pt x="441" y="1"/>
                  </a:cubicBezTo>
                  <a:cubicBezTo>
                    <a:pt x="434" y="1"/>
                    <a:pt x="426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4807400" y="4928177"/>
              <a:ext cx="43515" cy="42553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41" y="0"/>
                  </a:moveTo>
                  <a:cubicBezTo>
                    <a:pt x="313" y="0"/>
                    <a:pt x="58" y="262"/>
                    <a:pt x="25" y="587"/>
                  </a:cubicBezTo>
                  <a:cubicBezTo>
                    <a:pt x="1" y="920"/>
                    <a:pt x="275" y="1218"/>
                    <a:pt x="608" y="1254"/>
                  </a:cubicBezTo>
                  <a:cubicBezTo>
                    <a:pt x="623" y="1255"/>
                    <a:pt x="638" y="1255"/>
                    <a:pt x="653" y="1255"/>
                  </a:cubicBezTo>
                  <a:cubicBezTo>
                    <a:pt x="989" y="1255"/>
                    <a:pt x="1252" y="1001"/>
                    <a:pt x="1287" y="670"/>
                  </a:cubicBezTo>
                  <a:cubicBezTo>
                    <a:pt x="1311" y="313"/>
                    <a:pt x="1037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3963281" y="4586938"/>
              <a:ext cx="29674" cy="2917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34" y="1"/>
                  </a:moveTo>
                  <a:cubicBezTo>
                    <a:pt x="213" y="1"/>
                    <a:pt x="23" y="172"/>
                    <a:pt x="12" y="396"/>
                  </a:cubicBezTo>
                  <a:cubicBezTo>
                    <a:pt x="0" y="634"/>
                    <a:pt x="191" y="848"/>
                    <a:pt x="417" y="860"/>
                  </a:cubicBezTo>
                  <a:cubicBezTo>
                    <a:pt x="424" y="860"/>
                    <a:pt x="432" y="861"/>
                    <a:pt x="439" y="861"/>
                  </a:cubicBezTo>
                  <a:cubicBezTo>
                    <a:pt x="668" y="861"/>
                    <a:pt x="858" y="686"/>
                    <a:pt x="881" y="455"/>
                  </a:cubicBezTo>
                  <a:cubicBezTo>
                    <a:pt x="893" y="217"/>
                    <a:pt x="714" y="15"/>
                    <a:pt x="476" y="3"/>
                  </a:cubicBezTo>
                  <a:cubicBezTo>
                    <a:pt x="462" y="1"/>
                    <a:pt x="448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3310783" y="5008439"/>
              <a:ext cx="43515" cy="42553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29" y="1"/>
                  </a:moveTo>
                  <a:cubicBezTo>
                    <a:pt x="303" y="1"/>
                    <a:pt x="58" y="262"/>
                    <a:pt x="25" y="575"/>
                  </a:cubicBezTo>
                  <a:cubicBezTo>
                    <a:pt x="1" y="932"/>
                    <a:pt x="263" y="1230"/>
                    <a:pt x="608" y="1254"/>
                  </a:cubicBezTo>
                  <a:cubicBezTo>
                    <a:pt x="623" y="1255"/>
                    <a:pt x="637" y="1255"/>
                    <a:pt x="651" y="1255"/>
                  </a:cubicBezTo>
                  <a:cubicBezTo>
                    <a:pt x="988" y="1255"/>
                    <a:pt x="1252" y="990"/>
                    <a:pt x="1275" y="671"/>
                  </a:cubicBezTo>
                  <a:cubicBezTo>
                    <a:pt x="1311" y="313"/>
                    <a:pt x="1037" y="28"/>
                    <a:pt x="691" y="4"/>
                  </a:cubicBezTo>
                  <a:cubicBezTo>
                    <a:pt x="670" y="2"/>
                    <a:pt x="649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3387856" y="4678515"/>
              <a:ext cx="42719" cy="42553"/>
            </a:xfrm>
            <a:custGeom>
              <a:avLst/>
              <a:gdLst/>
              <a:ahLst/>
              <a:cxnLst/>
              <a:rect l="l" t="t" r="r" b="b"/>
              <a:pathLst>
                <a:path w="1287" h="1256" extrusionOk="0">
                  <a:moveTo>
                    <a:pt x="634" y="1"/>
                  </a:moveTo>
                  <a:cubicBezTo>
                    <a:pt x="298" y="1"/>
                    <a:pt x="35" y="255"/>
                    <a:pt x="12" y="586"/>
                  </a:cubicBezTo>
                  <a:cubicBezTo>
                    <a:pt x="1" y="931"/>
                    <a:pt x="251" y="1229"/>
                    <a:pt x="596" y="1253"/>
                  </a:cubicBezTo>
                  <a:cubicBezTo>
                    <a:pt x="617" y="1255"/>
                    <a:pt x="638" y="1256"/>
                    <a:pt x="658" y="1256"/>
                  </a:cubicBezTo>
                  <a:cubicBezTo>
                    <a:pt x="985" y="1256"/>
                    <a:pt x="1229" y="994"/>
                    <a:pt x="1263" y="669"/>
                  </a:cubicBezTo>
                  <a:cubicBezTo>
                    <a:pt x="1286" y="312"/>
                    <a:pt x="1025" y="38"/>
                    <a:pt x="679" y="2"/>
                  </a:cubicBezTo>
                  <a:cubicBezTo>
                    <a:pt x="664" y="1"/>
                    <a:pt x="649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4350571" y="5245734"/>
              <a:ext cx="26488" cy="26291"/>
            </a:xfrm>
            <a:custGeom>
              <a:avLst/>
              <a:gdLst/>
              <a:ahLst/>
              <a:cxnLst/>
              <a:rect l="l" t="t" r="r" b="b"/>
              <a:pathLst>
                <a:path w="798" h="776" extrusionOk="0">
                  <a:moveTo>
                    <a:pt x="406" y="0"/>
                  </a:moveTo>
                  <a:cubicBezTo>
                    <a:pt x="191" y="0"/>
                    <a:pt x="24" y="162"/>
                    <a:pt x="12" y="358"/>
                  </a:cubicBezTo>
                  <a:cubicBezTo>
                    <a:pt x="0" y="584"/>
                    <a:pt x="167" y="763"/>
                    <a:pt x="369" y="775"/>
                  </a:cubicBezTo>
                  <a:cubicBezTo>
                    <a:pt x="377" y="775"/>
                    <a:pt x="386" y="775"/>
                    <a:pt x="394" y="775"/>
                  </a:cubicBezTo>
                  <a:cubicBezTo>
                    <a:pt x="608" y="775"/>
                    <a:pt x="775" y="624"/>
                    <a:pt x="786" y="417"/>
                  </a:cubicBezTo>
                  <a:cubicBezTo>
                    <a:pt x="798" y="191"/>
                    <a:pt x="643" y="13"/>
                    <a:pt x="429" y="1"/>
                  </a:cubicBezTo>
                  <a:cubicBezTo>
                    <a:pt x="421" y="0"/>
                    <a:pt x="414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4530375" y="5363061"/>
              <a:ext cx="43117" cy="42553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36" y="1"/>
                  </a:moveTo>
                  <a:cubicBezTo>
                    <a:pt x="300" y="1"/>
                    <a:pt x="47" y="266"/>
                    <a:pt x="12" y="586"/>
                  </a:cubicBezTo>
                  <a:cubicBezTo>
                    <a:pt x="1" y="931"/>
                    <a:pt x="251" y="1229"/>
                    <a:pt x="596" y="1252"/>
                  </a:cubicBezTo>
                  <a:cubicBezTo>
                    <a:pt x="617" y="1255"/>
                    <a:pt x="638" y="1256"/>
                    <a:pt x="658" y="1256"/>
                  </a:cubicBezTo>
                  <a:cubicBezTo>
                    <a:pt x="985" y="1256"/>
                    <a:pt x="1229" y="995"/>
                    <a:pt x="1263" y="681"/>
                  </a:cubicBezTo>
                  <a:cubicBezTo>
                    <a:pt x="1298" y="324"/>
                    <a:pt x="1024" y="38"/>
                    <a:pt x="679" y="2"/>
                  </a:cubicBezTo>
                  <a:cubicBezTo>
                    <a:pt x="665" y="1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8795445" y="4423433"/>
              <a:ext cx="243002" cy="244885"/>
            </a:xfrm>
            <a:custGeom>
              <a:avLst/>
              <a:gdLst/>
              <a:ahLst/>
              <a:cxnLst/>
              <a:rect l="l" t="t" r="r" b="b"/>
              <a:pathLst>
                <a:path w="7321" h="7228" extrusionOk="0">
                  <a:moveTo>
                    <a:pt x="4802" y="0"/>
                  </a:moveTo>
                  <a:cubicBezTo>
                    <a:pt x="4723" y="0"/>
                    <a:pt x="4645" y="25"/>
                    <a:pt x="4582" y="78"/>
                  </a:cubicBezTo>
                  <a:lnTo>
                    <a:pt x="3189" y="1233"/>
                  </a:lnTo>
                  <a:cubicBezTo>
                    <a:pt x="3110" y="1285"/>
                    <a:pt x="3019" y="1319"/>
                    <a:pt x="2924" y="1319"/>
                  </a:cubicBezTo>
                  <a:cubicBezTo>
                    <a:pt x="2890" y="1319"/>
                    <a:pt x="2855" y="1314"/>
                    <a:pt x="2820" y="1305"/>
                  </a:cubicBezTo>
                  <a:lnTo>
                    <a:pt x="1057" y="816"/>
                  </a:lnTo>
                  <a:cubicBezTo>
                    <a:pt x="1022" y="807"/>
                    <a:pt x="988" y="803"/>
                    <a:pt x="954" y="803"/>
                  </a:cubicBezTo>
                  <a:cubicBezTo>
                    <a:pt x="679" y="803"/>
                    <a:pt x="463" y="1089"/>
                    <a:pt x="569" y="1376"/>
                  </a:cubicBezTo>
                  <a:lnTo>
                    <a:pt x="1236" y="3067"/>
                  </a:lnTo>
                  <a:cubicBezTo>
                    <a:pt x="1284" y="3198"/>
                    <a:pt x="1272" y="3340"/>
                    <a:pt x="1188" y="3460"/>
                  </a:cubicBezTo>
                  <a:lnTo>
                    <a:pt x="176" y="4972"/>
                  </a:lnTo>
                  <a:cubicBezTo>
                    <a:pt x="1" y="5253"/>
                    <a:pt x="205" y="5615"/>
                    <a:pt x="541" y="5615"/>
                  </a:cubicBezTo>
                  <a:cubicBezTo>
                    <a:pt x="547" y="5615"/>
                    <a:pt x="552" y="5615"/>
                    <a:pt x="557" y="5615"/>
                  </a:cubicBezTo>
                  <a:lnTo>
                    <a:pt x="2367" y="5496"/>
                  </a:lnTo>
                  <a:cubicBezTo>
                    <a:pt x="2378" y="5495"/>
                    <a:pt x="2389" y="5494"/>
                    <a:pt x="2400" y="5494"/>
                  </a:cubicBezTo>
                  <a:cubicBezTo>
                    <a:pt x="2518" y="5494"/>
                    <a:pt x="2625" y="5551"/>
                    <a:pt x="2712" y="5638"/>
                  </a:cubicBezTo>
                  <a:lnTo>
                    <a:pt x="3844" y="7067"/>
                  </a:lnTo>
                  <a:cubicBezTo>
                    <a:pt x="3925" y="7177"/>
                    <a:pt x="4041" y="7228"/>
                    <a:pt x="4157" y="7228"/>
                  </a:cubicBezTo>
                  <a:cubicBezTo>
                    <a:pt x="4329" y="7228"/>
                    <a:pt x="4501" y="7116"/>
                    <a:pt x="4558" y="6924"/>
                  </a:cubicBezTo>
                  <a:lnTo>
                    <a:pt x="4998" y="5150"/>
                  </a:lnTo>
                  <a:cubicBezTo>
                    <a:pt x="5034" y="5019"/>
                    <a:pt x="5117" y="4912"/>
                    <a:pt x="5260" y="4864"/>
                  </a:cubicBezTo>
                  <a:lnTo>
                    <a:pt x="6963" y="4245"/>
                  </a:lnTo>
                  <a:cubicBezTo>
                    <a:pt x="7284" y="4126"/>
                    <a:pt x="7320" y="3698"/>
                    <a:pt x="7046" y="3519"/>
                  </a:cubicBezTo>
                  <a:lnTo>
                    <a:pt x="5498" y="2543"/>
                  </a:lnTo>
                  <a:cubicBezTo>
                    <a:pt x="5379" y="2471"/>
                    <a:pt x="5296" y="2352"/>
                    <a:pt x="5296" y="2221"/>
                  </a:cubicBezTo>
                  <a:lnTo>
                    <a:pt x="5225" y="400"/>
                  </a:lnTo>
                  <a:cubicBezTo>
                    <a:pt x="5216" y="160"/>
                    <a:pt x="5004" y="0"/>
                    <a:pt x="4802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6138" y="4582466"/>
              <a:ext cx="307894" cy="299127"/>
            </a:xfrm>
            <a:custGeom>
              <a:avLst/>
              <a:gdLst/>
              <a:ahLst/>
              <a:cxnLst/>
              <a:rect l="l" t="t" r="r" b="b"/>
              <a:pathLst>
                <a:path w="9276" h="8829" extrusionOk="0">
                  <a:moveTo>
                    <a:pt x="2619" y="1"/>
                  </a:moveTo>
                  <a:cubicBezTo>
                    <a:pt x="2341" y="1"/>
                    <a:pt x="2078" y="239"/>
                    <a:pt x="2096" y="551"/>
                  </a:cubicBezTo>
                  <a:lnTo>
                    <a:pt x="2275" y="2790"/>
                  </a:lnTo>
                  <a:cubicBezTo>
                    <a:pt x="2299" y="2957"/>
                    <a:pt x="2215" y="3123"/>
                    <a:pt x="2084" y="3218"/>
                  </a:cubicBezTo>
                  <a:lnTo>
                    <a:pt x="334" y="4635"/>
                  </a:lnTo>
                  <a:cubicBezTo>
                    <a:pt x="1" y="4909"/>
                    <a:pt x="108" y="5421"/>
                    <a:pt x="525" y="5528"/>
                  </a:cubicBezTo>
                  <a:lnTo>
                    <a:pt x="2715" y="6064"/>
                  </a:lnTo>
                  <a:cubicBezTo>
                    <a:pt x="2882" y="6112"/>
                    <a:pt x="3013" y="6219"/>
                    <a:pt x="3073" y="6386"/>
                  </a:cubicBezTo>
                  <a:lnTo>
                    <a:pt x="3870" y="8493"/>
                  </a:lnTo>
                  <a:cubicBezTo>
                    <a:pt x="3955" y="8714"/>
                    <a:pt x="4153" y="8829"/>
                    <a:pt x="4353" y="8829"/>
                  </a:cubicBezTo>
                  <a:cubicBezTo>
                    <a:pt x="4518" y="8829"/>
                    <a:pt x="4685" y="8750"/>
                    <a:pt x="4787" y="8588"/>
                  </a:cubicBezTo>
                  <a:lnTo>
                    <a:pt x="5978" y="6659"/>
                  </a:lnTo>
                  <a:cubicBezTo>
                    <a:pt x="6049" y="6528"/>
                    <a:pt x="6216" y="6445"/>
                    <a:pt x="6371" y="6421"/>
                  </a:cubicBezTo>
                  <a:lnTo>
                    <a:pt x="8633" y="6326"/>
                  </a:lnTo>
                  <a:cubicBezTo>
                    <a:pt x="9073" y="6302"/>
                    <a:pt x="9276" y="5814"/>
                    <a:pt x="9014" y="5493"/>
                  </a:cubicBezTo>
                  <a:lnTo>
                    <a:pt x="7549" y="3754"/>
                  </a:lnTo>
                  <a:cubicBezTo>
                    <a:pt x="7442" y="3635"/>
                    <a:pt x="7406" y="3457"/>
                    <a:pt x="7442" y="3302"/>
                  </a:cubicBezTo>
                  <a:lnTo>
                    <a:pt x="8038" y="1123"/>
                  </a:lnTo>
                  <a:cubicBezTo>
                    <a:pt x="8126" y="778"/>
                    <a:pt x="7864" y="474"/>
                    <a:pt x="7555" y="474"/>
                  </a:cubicBezTo>
                  <a:cubicBezTo>
                    <a:pt x="7491" y="474"/>
                    <a:pt x="7424" y="487"/>
                    <a:pt x="7359" y="516"/>
                  </a:cubicBezTo>
                  <a:lnTo>
                    <a:pt x="5263" y="1361"/>
                  </a:lnTo>
                  <a:cubicBezTo>
                    <a:pt x="5194" y="1386"/>
                    <a:pt x="5122" y="1398"/>
                    <a:pt x="5053" y="1398"/>
                  </a:cubicBezTo>
                  <a:cubicBezTo>
                    <a:pt x="4956" y="1398"/>
                    <a:pt x="4863" y="1374"/>
                    <a:pt x="4787" y="1325"/>
                  </a:cubicBezTo>
                  <a:lnTo>
                    <a:pt x="2894" y="87"/>
                  </a:lnTo>
                  <a:cubicBezTo>
                    <a:pt x="2807" y="27"/>
                    <a:pt x="2713" y="1"/>
                    <a:pt x="2619" y="1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461804" y="4614889"/>
              <a:ext cx="196466" cy="171636"/>
            </a:xfrm>
            <a:custGeom>
              <a:avLst/>
              <a:gdLst/>
              <a:ahLst/>
              <a:cxnLst/>
              <a:rect l="l" t="t" r="r" b="b"/>
              <a:pathLst>
                <a:path w="5919" h="5066" extrusionOk="0">
                  <a:moveTo>
                    <a:pt x="3012" y="1"/>
                  </a:moveTo>
                  <a:cubicBezTo>
                    <a:pt x="2853" y="1"/>
                    <a:pt x="2706" y="55"/>
                    <a:pt x="2608" y="142"/>
                  </a:cubicBezTo>
                  <a:cubicBezTo>
                    <a:pt x="2460" y="49"/>
                    <a:pt x="2318" y="5"/>
                    <a:pt x="2189" y="5"/>
                  </a:cubicBezTo>
                  <a:cubicBezTo>
                    <a:pt x="1987" y="5"/>
                    <a:pt x="1815" y="113"/>
                    <a:pt x="1691" y="309"/>
                  </a:cubicBezTo>
                  <a:cubicBezTo>
                    <a:pt x="1618" y="297"/>
                    <a:pt x="1547" y="289"/>
                    <a:pt x="1478" y="289"/>
                  </a:cubicBezTo>
                  <a:cubicBezTo>
                    <a:pt x="1213" y="289"/>
                    <a:pt x="990" y="397"/>
                    <a:pt x="858" y="737"/>
                  </a:cubicBezTo>
                  <a:cubicBezTo>
                    <a:pt x="775" y="761"/>
                    <a:pt x="703" y="797"/>
                    <a:pt x="620" y="821"/>
                  </a:cubicBezTo>
                  <a:cubicBezTo>
                    <a:pt x="179" y="1035"/>
                    <a:pt x="1" y="1571"/>
                    <a:pt x="239" y="2000"/>
                  </a:cubicBezTo>
                  <a:lnTo>
                    <a:pt x="1620" y="4619"/>
                  </a:lnTo>
                  <a:cubicBezTo>
                    <a:pt x="1777" y="4900"/>
                    <a:pt x="2066" y="5066"/>
                    <a:pt x="2363" y="5066"/>
                  </a:cubicBezTo>
                  <a:cubicBezTo>
                    <a:pt x="2494" y="5066"/>
                    <a:pt x="2627" y="5033"/>
                    <a:pt x="2751" y="4964"/>
                  </a:cubicBezTo>
                  <a:lnTo>
                    <a:pt x="5489" y="3524"/>
                  </a:lnTo>
                  <a:cubicBezTo>
                    <a:pt x="5740" y="3381"/>
                    <a:pt x="5918" y="3131"/>
                    <a:pt x="5918" y="2845"/>
                  </a:cubicBezTo>
                  <a:cubicBezTo>
                    <a:pt x="5906" y="2607"/>
                    <a:pt x="5787" y="2357"/>
                    <a:pt x="5537" y="2154"/>
                  </a:cubicBezTo>
                  <a:cubicBezTo>
                    <a:pt x="5620" y="1678"/>
                    <a:pt x="5442" y="1464"/>
                    <a:pt x="5108" y="1345"/>
                  </a:cubicBezTo>
                  <a:cubicBezTo>
                    <a:pt x="5073" y="988"/>
                    <a:pt x="4823" y="690"/>
                    <a:pt x="4418" y="690"/>
                  </a:cubicBezTo>
                  <a:cubicBezTo>
                    <a:pt x="4200" y="534"/>
                    <a:pt x="4010" y="253"/>
                    <a:pt x="3713" y="253"/>
                  </a:cubicBezTo>
                  <a:cubicBezTo>
                    <a:pt x="3669" y="253"/>
                    <a:pt x="3622" y="259"/>
                    <a:pt x="3573" y="273"/>
                  </a:cubicBezTo>
                  <a:cubicBezTo>
                    <a:pt x="3411" y="79"/>
                    <a:pt x="3203" y="1"/>
                    <a:pt x="3012" y="1"/>
                  </a:cubicBezTo>
                  <a:close/>
                </a:path>
              </a:pathLst>
            </a:custGeom>
            <a:solidFill>
              <a:srgbClr val="9DD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473256" y="4565221"/>
              <a:ext cx="55763" cy="232383"/>
            </a:xfrm>
            <a:custGeom>
              <a:avLst/>
              <a:gdLst/>
              <a:ahLst/>
              <a:cxnLst/>
              <a:rect l="l" t="t" r="r" b="b"/>
              <a:pathLst>
                <a:path w="1680" h="6859" fill="none" extrusionOk="0">
                  <a:moveTo>
                    <a:pt x="1680" y="6859"/>
                  </a:moveTo>
                  <a:lnTo>
                    <a:pt x="1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513983" y="4558377"/>
              <a:ext cx="14240" cy="239227"/>
            </a:xfrm>
            <a:custGeom>
              <a:avLst/>
              <a:gdLst/>
              <a:ahLst/>
              <a:cxnLst/>
              <a:rect l="l" t="t" r="r" b="b"/>
              <a:pathLst>
                <a:path w="429" h="7061" fill="none" extrusionOk="0">
                  <a:moveTo>
                    <a:pt x="429" y="7061"/>
                  </a:moveTo>
                  <a:lnTo>
                    <a:pt x="0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527824" y="4560003"/>
              <a:ext cx="27683" cy="237600"/>
            </a:xfrm>
            <a:custGeom>
              <a:avLst/>
              <a:gdLst/>
              <a:ahLst/>
              <a:cxnLst/>
              <a:rect l="l" t="t" r="r" b="b"/>
              <a:pathLst>
                <a:path w="834" h="7013" fill="none" extrusionOk="0">
                  <a:moveTo>
                    <a:pt x="0" y="7013"/>
                  </a:moveTo>
                  <a:lnTo>
                    <a:pt x="833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527426" y="4568473"/>
              <a:ext cx="68775" cy="229130"/>
            </a:xfrm>
            <a:custGeom>
              <a:avLst/>
              <a:gdLst/>
              <a:ahLst/>
              <a:cxnLst/>
              <a:rect l="l" t="t" r="r" b="b"/>
              <a:pathLst>
                <a:path w="2072" h="6763" fill="none" extrusionOk="0">
                  <a:moveTo>
                    <a:pt x="0" y="6763"/>
                  </a:moveTo>
                  <a:lnTo>
                    <a:pt x="2072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527426" y="4584600"/>
              <a:ext cx="107112" cy="213004"/>
            </a:xfrm>
            <a:custGeom>
              <a:avLst/>
              <a:gdLst/>
              <a:ahLst/>
              <a:cxnLst/>
              <a:rect l="l" t="t" r="r" b="b"/>
              <a:pathLst>
                <a:path w="3227" h="6287" fill="none" extrusionOk="0">
                  <a:moveTo>
                    <a:pt x="0" y="6287"/>
                  </a:moveTo>
                  <a:lnTo>
                    <a:pt x="3227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527028" y="4607571"/>
              <a:ext cx="142695" cy="189626"/>
            </a:xfrm>
            <a:custGeom>
              <a:avLst/>
              <a:gdLst/>
              <a:ahLst/>
              <a:cxnLst/>
              <a:rect l="l" t="t" r="r" b="b"/>
              <a:pathLst>
                <a:path w="4299" h="5597" fill="none" extrusionOk="0">
                  <a:moveTo>
                    <a:pt x="0" y="5597"/>
                  </a:moveTo>
                  <a:lnTo>
                    <a:pt x="4298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584716" y="4636233"/>
              <a:ext cx="115842" cy="106925"/>
            </a:xfrm>
            <a:custGeom>
              <a:avLst/>
              <a:gdLst/>
              <a:ahLst/>
              <a:cxnLst/>
              <a:rect l="l" t="t" r="r" b="b"/>
              <a:pathLst>
                <a:path w="3490" h="3156" fill="none" extrusionOk="0">
                  <a:moveTo>
                    <a:pt x="1" y="3155"/>
                  </a:moveTo>
                  <a:lnTo>
                    <a:pt x="3489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526629" y="4743125"/>
              <a:ext cx="58120" cy="54072"/>
            </a:xfrm>
            <a:custGeom>
              <a:avLst/>
              <a:gdLst/>
              <a:ahLst/>
              <a:cxnLst/>
              <a:rect l="l" t="t" r="r" b="b"/>
              <a:pathLst>
                <a:path w="1751" h="1596" fill="none" extrusionOk="0">
                  <a:moveTo>
                    <a:pt x="0" y="1596"/>
                  </a:moveTo>
                  <a:lnTo>
                    <a:pt x="1751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8" name="Google Shape;2078;p13"/>
          <p:cNvSpPr txBox="1">
            <a:spLocks noGrp="1"/>
          </p:cNvSpPr>
          <p:nvPr>
            <p:ph type="title"/>
          </p:nvPr>
        </p:nvSpPr>
        <p:spPr>
          <a:xfrm>
            <a:off x="1660600" y="1642175"/>
            <a:ext cx="2774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9" name="Google Shape;2079;p13"/>
          <p:cNvSpPr txBox="1">
            <a:spLocks noGrp="1"/>
          </p:cNvSpPr>
          <p:nvPr>
            <p:ph type="subTitle" idx="1"/>
          </p:nvPr>
        </p:nvSpPr>
        <p:spPr>
          <a:xfrm>
            <a:off x="1610800" y="2077661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13"/>
          <p:cNvSpPr txBox="1">
            <a:spLocks noGrp="1"/>
          </p:cNvSpPr>
          <p:nvPr>
            <p:ph type="title" idx="2"/>
          </p:nvPr>
        </p:nvSpPr>
        <p:spPr>
          <a:xfrm>
            <a:off x="4686075" y="1642175"/>
            <a:ext cx="2794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1" name="Google Shape;2081;p13"/>
          <p:cNvSpPr txBox="1">
            <a:spLocks noGrp="1"/>
          </p:cNvSpPr>
          <p:nvPr>
            <p:ph type="subTitle" idx="3"/>
          </p:nvPr>
        </p:nvSpPr>
        <p:spPr>
          <a:xfrm>
            <a:off x="4646150" y="2077661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2" name="Google Shape;2082;p13"/>
          <p:cNvSpPr txBox="1">
            <a:spLocks noGrp="1"/>
          </p:cNvSpPr>
          <p:nvPr>
            <p:ph type="title" idx="4"/>
          </p:nvPr>
        </p:nvSpPr>
        <p:spPr>
          <a:xfrm>
            <a:off x="1660600" y="3312228"/>
            <a:ext cx="2774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3" name="Google Shape;2083;p13"/>
          <p:cNvSpPr txBox="1">
            <a:spLocks noGrp="1"/>
          </p:cNvSpPr>
          <p:nvPr>
            <p:ph type="subTitle" idx="5"/>
          </p:nvPr>
        </p:nvSpPr>
        <p:spPr>
          <a:xfrm>
            <a:off x="1610800" y="3746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4" name="Google Shape;2084;p13"/>
          <p:cNvSpPr txBox="1">
            <a:spLocks noGrp="1"/>
          </p:cNvSpPr>
          <p:nvPr>
            <p:ph type="title" idx="6"/>
          </p:nvPr>
        </p:nvSpPr>
        <p:spPr>
          <a:xfrm>
            <a:off x="4696007" y="3236028"/>
            <a:ext cx="2774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5" name="Google Shape;2085;p13"/>
          <p:cNvSpPr txBox="1">
            <a:spLocks noGrp="1"/>
          </p:cNvSpPr>
          <p:nvPr>
            <p:ph type="subTitle" idx="7"/>
          </p:nvPr>
        </p:nvSpPr>
        <p:spPr>
          <a:xfrm>
            <a:off x="4646150" y="3746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6" name="Google Shape;208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87" name="Google Shape;2087;p13"/>
          <p:cNvSpPr txBox="1">
            <a:spLocks noGrp="1"/>
          </p:cNvSpPr>
          <p:nvPr>
            <p:ph type="title" idx="9" hasCustomPrompt="1"/>
          </p:nvPr>
        </p:nvSpPr>
        <p:spPr>
          <a:xfrm>
            <a:off x="2651800" y="1128067"/>
            <a:ext cx="7923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8" name="Google Shape;2088;p13"/>
          <p:cNvSpPr txBox="1">
            <a:spLocks noGrp="1"/>
          </p:cNvSpPr>
          <p:nvPr>
            <p:ph type="title" idx="13" hasCustomPrompt="1"/>
          </p:nvPr>
        </p:nvSpPr>
        <p:spPr>
          <a:xfrm>
            <a:off x="2651800" y="2798625"/>
            <a:ext cx="7923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9" name="Google Shape;2089;p13"/>
          <p:cNvSpPr txBox="1">
            <a:spLocks noGrp="1"/>
          </p:cNvSpPr>
          <p:nvPr>
            <p:ph type="title" idx="14" hasCustomPrompt="1"/>
          </p:nvPr>
        </p:nvSpPr>
        <p:spPr>
          <a:xfrm>
            <a:off x="5687200" y="1128067"/>
            <a:ext cx="7923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0" name="Google Shape;20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687200" y="2784514"/>
            <a:ext cx="7923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bg>
      <p:bgPr>
        <a:solidFill>
          <a:schemeClr val="lt2"/>
        </a:solidFill>
        <a:effectLst/>
      </p:bgPr>
    </p:bg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4"/>
          <p:cNvSpPr txBox="1">
            <a:spLocks noGrp="1"/>
          </p:cNvSpPr>
          <p:nvPr>
            <p:ph type="subTitle" idx="1"/>
          </p:nvPr>
        </p:nvSpPr>
        <p:spPr>
          <a:xfrm>
            <a:off x="5577375" y="2479350"/>
            <a:ext cx="27069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3" name="Google Shape;2093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094" name="Google Shape;2094;p14"/>
          <p:cNvGrpSpPr/>
          <p:nvPr/>
        </p:nvGrpSpPr>
        <p:grpSpPr>
          <a:xfrm>
            <a:off x="-334981" y="18651"/>
            <a:ext cx="9367172" cy="5234758"/>
            <a:chOff x="-334981" y="18651"/>
            <a:chExt cx="9367172" cy="5234758"/>
          </a:xfrm>
        </p:grpSpPr>
        <p:sp>
          <p:nvSpPr>
            <p:cNvPr id="2095" name="Google Shape;2095;p14"/>
            <p:cNvSpPr/>
            <p:nvPr/>
          </p:nvSpPr>
          <p:spPr>
            <a:xfrm>
              <a:off x="8746235" y="47656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8407312" y="46707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8554481" y="3985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8155053" y="49856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7896621" y="46510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8943544" y="49741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7979418" y="51647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8638286" y="44238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8596269" y="558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8567480" y="49966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8075376" y="44740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7863346" y="43879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5930803" y="4638721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6937888" y="480178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6599355" y="470760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5828671" y="5212042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6734372" y="4404559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6347097" y="5022561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8052660" y="2340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8152485" y="2846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6171071" y="5201380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6830720" y="4460528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5870850" y="4869725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6759133" y="5033192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8198530" y="561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6267419" y="451077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6054999" y="4424476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6956352" y="7543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3383130" y="4708354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3691085" y="48542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7144368" y="1952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4"/>
            <p:cNvSpPr/>
            <p:nvPr/>
          </p:nvSpPr>
          <p:spPr>
            <a:xfrm>
              <a:off x="3490299" y="512196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4"/>
            <p:cNvSpPr/>
            <p:nvPr/>
          </p:nvSpPr>
          <p:spPr>
            <a:xfrm>
              <a:off x="6599622" y="2927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4"/>
            <p:cNvSpPr/>
            <p:nvPr/>
          </p:nvSpPr>
          <p:spPr>
            <a:xfrm>
              <a:off x="3195471" y="4447771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4"/>
            <p:cNvSpPr/>
            <p:nvPr/>
          </p:nvSpPr>
          <p:spPr>
            <a:xfrm>
              <a:off x="3131619" y="4396742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4"/>
            <p:cNvSpPr/>
            <p:nvPr/>
          </p:nvSpPr>
          <p:spPr>
            <a:xfrm>
              <a:off x="6848014" y="1631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4"/>
            <p:cNvSpPr/>
            <p:nvPr/>
          </p:nvSpPr>
          <p:spPr>
            <a:xfrm>
              <a:off x="3451207" y="5069462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4"/>
            <p:cNvSpPr/>
            <p:nvPr/>
          </p:nvSpPr>
          <p:spPr>
            <a:xfrm>
              <a:off x="7070475" y="5283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4"/>
            <p:cNvSpPr/>
            <p:nvPr/>
          </p:nvSpPr>
          <p:spPr>
            <a:xfrm>
              <a:off x="3625705" y="4515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4"/>
            <p:cNvSpPr/>
            <p:nvPr/>
          </p:nvSpPr>
          <p:spPr>
            <a:xfrm>
              <a:off x="2993515" y="4915313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4"/>
            <p:cNvSpPr/>
            <p:nvPr/>
          </p:nvSpPr>
          <p:spPr>
            <a:xfrm>
              <a:off x="3063932" y="4610049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4"/>
            <p:cNvSpPr/>
            <p:nvPr/>
          </p:nvSpPr>
          <p:spPr>
            <a:xfrm>
              <a:off x="6628640" y="8295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4"/>
            <p:cNvSpPr/>
            <p:nvPr/>
          </p:nvSpPr>
          <p:spPr>
            <a:xfrm>
              <a:off x="6806615" y="9348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4"/>
            <p:cNvSpPr/>
            <p:nvPr/>
          </p:nvSpPr>
          <p:spPr>
            <a:xfrm>
              <a:off x="1794904" y="4884452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4"/>
            <p:cNvSpPr/>
            <p:nvPr/>
          </p:nvSpPr>
          <p:spPr>
            <a:xfrm>
              <a:off x="1832046" y="4232212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4"/>
            <p:cNvSpPr/>
            <p:nvPr/>
          </p:nvSpPr>
          <p:spPr>
            <a:xfrm>
              <a:off x="1631260" y="4499487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4"/>
            <p:cNvSpPr/>
            <p:nvPr/>
          </p:nvSpPr>
          <p:spPr>
            <a:xfrm>
              <a:off x="1592168" y="4447020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4"/>
            <p:cNvSpPr/>
            <p:nvPr/>
          </p:nvSpPr>
          <p:spPr>
            <a:xfrm>
              <a:off x="2598506" y="4194598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4"/>
            <p:cNvSpPr/>
            <p:nvPr/>
          </p:nvSpPr>
          <p:spPr>
            <a:xfrm>
              <a:off x="1559673" y="4962965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4"/>
            <p:cNvSpPr/>
            <p:nvPr/>
          </p:nvSpPr>
          <p:spPr>
            <a:xfrm>
              <a:off x="2155891" y="4495328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4"/>
            <p:cNvSpPr/>
            <p:nvPr/>
          </p:nvSpPr>
          <p:spPr>
            <a:xfrm>
              <a:off x="2334646" y="460038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-134519" y="4643192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170739" y="4794339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-34304" y="505830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470961" y="4525939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-73006" y="5005364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111923" y="4454806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490295" y="5063490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5249437" y="37270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7538297" y="35858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8206850" y="36546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7436556" y="41594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8341476" y="33520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7954591" y="39696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7696158" y="36349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7778955" y="41486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7478344" y="38167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8621616" y="32148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7874913" y="34580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5273808" y="35898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5730341" y="362264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4"/>
            <p:cNvSpPr/>
            <p:nvPr/>
          </p:nvSpPr>
          <p:spPr>
            <a:xfrm>
              <a:off x="6737426" y="3785706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4"/>
            <p:cNvSpPr/>
            <p:nvPr/>
          </p:nvSpPr>
          <p:spPr>
            <a:xfrm>
              <a:off x="6398893" y="369152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4"/>
            <p:cNvSpPr/>
            <p:nvPr/>
          </p:nvSpPr>
          <p:spPr>
            <a:xfrm>
              <a:off x="5628209" y="419596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4"/>
            <p:cNvSpPr/>
            <p:nvPr/>
          </p:nvSpPr>
          <p:spPr>
            <a:xfrm>
              <a:off x="6533909" y="338848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4"/>
            <p:cNvSpPr/>
            <p:nvPr/>
          </p:nvSpPr>
          <p:spPr>
            <a:xfrm>
              <a:off x="6146634" y="400648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4"/>
            <p:cNvSpPr/>
            <p:nvPr/>
          </p:nvSpPr>
          <p:spPr>
            <a:xfrm>
              <a:off x="6934735" y="39949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4"/>
            <p:cNvSpPr/>
            <p:nvPr/>
          </p:nvSpPr>
          <p:spPr>
            <a:xfrm>
              <a:off x="7034560" y="40455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4"/>
            <p:cNvSpPr/>
            <p:nvPr/>
          </p:nvSpPr>
          <p:spPr>
            <a:xfrm>
              <a:off x="5970609" y="418530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4"/>
            <p:cNvSpPr/>
            <p:nvPr/>
          </p:nvSpPr>
          <p:spPr>
            <a:xfrm>
              <a:off x="6630257" y="344445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4"/>
            <p:cNvSpPr/>
            <p:nvPr/>
          </p:nvSpPr>
          <p:spPr>
            <a:xfrm>
              <a:off x="5670387" y="385365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4"/>
            <p:cNvSpPr/>
            <p:nvPr/>
          </p:nvSpPr>
          <p:spPr>
            <a:xfrm>
              <a:off x="6558671" y="401711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4"/>
            <p:cNvSpPr/>
            <p:nvPr/>
          </p:nvSpPr>
          <p:spPr>
            <a:xfrm>
              <a:off x="4703131" y="372205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4"/>
            <p:cNvSpPr/>
            <p:nvPr/>
          </p:nvSpPr>
          <p:spPr>
            <a:xfrm>
              <a:off x="7080605" y="38170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4"/>
            <p:cNvSpPr/>
            <p:nvPr/>
          </p:nvSpPr>
          <p:spPr>
            <a:xfrm>
              <a:off x="6066956" y="349470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4"/>
            <p:cNvSpPr/>
            <p:nvPr/>
          </p:nvSpPr>
          <p:spPr>
            <a:xfrm>
              <a:off x="5854536" y="340840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4"/>
            <p:cNvSpPr/>
            <p:nvPr/>
          </p:nvSpPr>
          <p:spPr>
            <a:xfrm>
              <a:off x="4142927" y="40265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4"/>
            <p:cNvSpPr/>
            <p:nvPr/>
          </p:nvSpPr>
          <p:spPr>
            <a:xfrm>
              <a:off x="3182668" y="36922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4"/>
            <p:cNvSpPr/>
            <p:nvPr/>
          </p:nvSpPr>
          <p:spPr>
            <a:xfrm>
              <a:off x="3490623" y="38382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4"/>
            <p:cNvSpPr/>
            <p:nvPr/>
          </p:nvSpPr>
          <p:spPr>
            <a:xfrm>
              <a:off x="4330943" y="34674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4"/>
            <p:cNvSpPr/>
            <p:nvPr/>
          </p:nvSpPr>
          <p:spPr>
            <a:xfrm>
              <a:off x="3289836" y="41058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4"/>
            <p:cNvSpPr/>
            <p:nvPr/>
          </p:nvSpPr>
          <p:spPr>
            <a:xfrm>
              <a:off x="3786197" y="35649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4"/>
            <p:cNvSpPr/>
            <p:nvPr/>
          </p:nvSpPr>
          <p:spPr>
            <a:xfrm>
              <a:off x="2995009" y="34316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4"/>
            <p:cNvSpPr/>
            <p:nvPr/>
          </p:nvSpPr>
          <p:spPr>
            <a:xfrm>
              <a:off x="2931156" y="33806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4"/>
            <p:cNvSpPr/>
            <p:nvPr/>
          </p:nvSpPr>
          <p:spPr>
            <a:xfrm>
              <a:off x="4034589" y="34353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4"/>
            <p:cNvSpPr/>
            <p:nvPr/>
          </p:nvSpPr>
          <p:spPr>
            <a:xfrm>
              <a:off x="3250745" y="40533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4"/>
            <p:cNvSpPr/>
            <p:nvPr/>
          </p:nvSpPr>
          <p:spPr>
            <a:xfrm>
              <a:off x="4257050" y="38005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4"/>
            <p:cNvSpPr/>
            <p:nvPr/>
          </p:nvSpPr>
          <p:spPr>
            <a:xfrm>
              <a:off x="3425243" y="34997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4"/>
            <p:cNvSpPr/>
            <p:nvPr/>
          </p:nvSpPr>
          <p:spPr>
            <a:xfrm>
              <a:off x="2793053" y="389923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4"/>
            <p:cNvSpPr/>
            <p:nvPr/>
          </p:nvSpPr>
          <p:spPr>
            <a:xfrm>
              <a:off x="2863469" y="35939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4"/>
            <p:cNvSpPr/>
            <p:nvPr/>
          </p:nvSpPr>
          <p:spPr>
            <a:xfrm>
              <a:off x="3815215" y="41017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4"/>
            <p:cNvSpPr/>
            <p:nvPr/>
          </p:nvSpPr>
          <p:spPr>
            <a:xfrm>
              <a:off x="1594442" y="386837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4"/>
            <p:cNvSpPr/>
            <p:nvPr/>
          </p:nvSpPr>
          <p:spPr>
            <a:xfrm>
              <a:off x="1187442" y="397371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4"/>
            <p:cNvSpPr/>
            <p:nvPr/>
          </p:nvSpPr>
          <p:spPr>
            <a:xfrm>
              <a:off x="1631584" y="321613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4"/>
            <p:cNvSpPr/>
            <p:nvPr/>
          </p:nvSpPr>
          <p:spPr>
            <a:xfrm>
              <a:off x="1430797" y="348341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4"/>
            <p:cNvSpPr/>
            <p:nvPr/>
          </p:nvSpPr>
          <p:spPr>
            <a:xfrm>
              <a:off x="1095741" y="390708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4"/>
            <p:cNvSpPr/>
            <p:nvPr/>
          </p:nvSpPr>
          <p:spPr>
            <a:xfrm>
              <a:off x="1391706" y="343094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4"/>
            <p:cNvSpPr/>
            <p:nvPr/>
          </p:nvSpPr>
          <p:spPr>
            <a:xfrm>
              <a:off x="2398043" y="317852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4"/>
            <p:cNvSpPr/>
            <p:nvPr/>
          </p:nvSpPr>
          <p:spPr>
            <a:xfrm>
              <a:off x="934014" y="327717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4"/>
            <p:cNvSpPr/>
            <p:nvPr/>
          </p:nvSpPr>
          <p:spPr>
            <a:xfrm>
              <a:off x="1359211" y="394689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4"/>
            <p:cNvSpPr/>
            <p:nvPr/>
          </p:nvSpPr>
          <p:spPr>
            <a:xfrm>
              <a:off x="1955429" y="347925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4"/>
            <p:cNvSpPr/>
            <p:nvPr/>
          </p:nvSpPr>
          <p:spPr>
            <a:xfrm>
              <a:off x="2134184" y="358431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4"/>
            <p:cNvSpPr/>
            <p:nvPr/>
          </p:nvSpPr>
          <p:spPr>
            <a:xfrm>
              <a:off x="468978" y="400870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4"/>
            <p:cNvSpPr/>
            <p:nvPr/>
          </p:nvSpPr>
          <p:spPr>
            <a:xfrm>
              <a:off x="619494" y="397743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4"/>
            <p:cNvSpPr/>
            <p:nvPr/>
          </p:nvSpPr>
          <p:spPr>
            <a:xfrm>
              <a:off x="-334981" y="362711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4"/>
            <p:cNvSpPr/>
            <p:nvPr/>
          </p:nvSpPr>
          <p:spPr>
            <a:xfrm>
              <a:off x="-29723" y="377826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4"/>
            <p:cNvSpPr/>
            <p:nvPr/>
          </p:nvSpPr>
          <p:spPr>
            <a:xfrm>
              <a:off x="817584" y="342162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4"/>
            <p:cNvSpPr/>
            <p:nvPr/>
          </p:nvSpPr>
          <p:spPr>
            <a:xfrm>
              <a:off x="-234767" y="404222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4"/>
            <p:cNvSpPr/>
            <p:nvPr/>
          </p:nvSpPr>
          <p:spPr>
            <a:xfrm>
              <a:off x="270498" y="350986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4"/>
            <p:cNvSpPr/>
            <p:nvPr/>
          </p:nvSpPr>
          <p:spPr>
            <a:xfrm>
              <a:off x="463551" y="389182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4"/>
            <p:cNvSpPr/>
            <p:nvPr/>
          </p:nvSpPr>
          <p:spPr>
            <a:xfrm>
              <a:off x="521977" y="338476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4"/>
            <p:cNvSpPr/>
            <p:nvPr/>
          </p:nvSpPr>
          <p:spPr>
            <a:xfrm>
              <a:off x="-273468" y="398928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4"/>
            <p:cNvSpPr/>
            <p:nvPr/>
          </p:nvSpPr>
          <p:spPr>
            <a:xfrm>
              <a:off x="737484" y="375365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4"/>
            <p:cNvSpPr/>
            <p:nvPr/>
          </p:nvSpPr>
          <p:spPr>
            <a:xfrm>
              <a:off x="-88539" y="343873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4"/>
            <p:cNvSpPr/>
            <p:nvPr/>
          </p:nvSpPr>
          <p:spPr>
            <a:xfrm>
              <a:off x="289833" y="404741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4"/>
            <p:cNvSpPr/>
            <p:nvPr/>
          </p:nvSpPr>
          <p:spPr>
            <a:xfrm>
              <a:off x="465891" y="415528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4"/>
            <p:cNvSpPr/>
            <p:nvPr/>
          </p:nvSpPr>
          <p:spPr>
            <a:xfrm>
              <a:off x="2835703" y="460963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4"/>
            <p:cNvSpPr/>
            <p:nvPr/>
          </p:nvSpPr>
          <p:spPr>
            <a:xfrm>
              <a:off x="7973499" y="253666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4"/>
            <p:cNvSpPr/>
            <p:nvPr/>
          </p:nvSpPr>
          <p:spPr>
            <a:xfrm>
              <a:off x="7873285" y="261336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4"/>
            <p:cNvSpPr/>
            <p:nvPr/>
          </p:nvSpPr>
          <p:spPr>
            <a:xfrm>
              <a:off x="4812222" y="41621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4"/>
            <p:cNvSpPr/>
            <p:nvPr/>
          </p:nvSpPr>
          <p:spPr>
            <a:xfrm>
              <a:off x="8541837" y="268221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4"/>
            <p:cNvSpPr/>
            <p:nvPr/>
          </p:nvSpPr>
          <p:spPr>
            <a:xfrm>
              <a:off x="7771543" y="318702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4"/>
            <p:cNvSpPr/>
            <p:nvPr/>
          </p:nvSpPr>
          <p:spPr>
            <a:xfrm>
              <a:off x="4607926" y="1865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4"/>
            <p:cNvSpPr/>
            <p:nvPr/>
          </p:nvSpPr>
          <p:spPr>
            <a:xfrm>
              <a:off x="8289578" y="299717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4"/>
            <p:cNvSpPr/>
            <p:nvPr/>
          </p:nvSpPr>
          <p:spPr>
            <a:xfrm>
              <a:off x="8031146" y="266248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4"/>
            <p:cNvSpPr/>
            <p:nvPr/>
          </p:nvSpPr>
          <p:spPr>
            <a:xfrm>
              <a:off x="5009532" y="6247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4"/>
            <p:cNvSpPr/>
            <p:nvPr/>
          </p:nvSpPr>
          <p:spPr>
            <a:xfrm>
              <a:off x="8113943" y="317617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4"/>
            <p:cNvSpPr/>
            <p:nvPr/>
          </p:nvSpPr>
          <p:spPr>
            <a:xfrm>
              <a:off x="4704274" y="7440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4"/>
            <p:cNvSpPr/>
            <p:nvPr/>
          </p:nvSpPr>
          <p:spPr>
            <a:xfrm>
              <a:off x="7813332" y="284433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4"/>
            <p:cNvSpPr/>
            <p:nvPr/>
          </p:nvSpPr>
          <p:spPr>
            <a:xfrm>
              <a:off x="8702005" y="300808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4"/>
            <p:cNvSpPr/>
            <p:nvPr/>
          </p:nvSpPr>
          <p:spPr>
            <a:xfrm>
              <a:off x="5166613" y="13459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4"/>
            <p:cNvSpPr/>
            <p:nvPr/>
          </p:nvSpPr>
          <p:spPr>
            <a:xfrm>
              <a:off x="5154622" y="44729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4"/>
            <p:cNvSpPr/>
            <p:nvPr/>
          </p:nvSpPr>
          <p:spPr>
            <a:xfrm>
              <a:off x="8209901" y="248557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4"/>
            <p:cNvSpPr/>
            <p:nvPr/>
          </p:nvSpPr>
          <p:spPr>
            <a:xfrm>
              <a:off x="7997871" y="239946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4"/>
            <p:cNvSpPr/>
            <p:nvPr/>
          </p:nvSpPr>
          <p:spPr>
            <a:xfrm>
              <a:off x="6065328" y="265019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4"/>
            <p:cNvSpPr/>
            <p:nvPr/>
          </p:nvSpPr>
          <p:spPr>
            <a:xfrm>
              <a:off x="4683338" y="303123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4"/>
            <p:cNvSpPr/>
            <p:nvPr/>
          </p:nvSpPr>
          <p:spPr>
            <a:xfrm>
              <a:off x="6733880" y="271907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4"/>
            <p:cNvSpPr/>
            <p:nvPr/>
          </p:nvSpPr>
          <p:spPr>
            <a:xfrm>
              <a:off x="5963196" y="322351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4"/>
            <p:cNvSpPr/>
            <p:nvPr/>
          </p:nvSpPr>
          <p:spPr>
            <a:xfrm>
              <a:off x="6868897" y="241603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4"/>
            <p:cNvSpPr/>
            <p:nvPr/>
          </p:nvSpPr>
          <p:spPr>
            <a:xfrm>
              <a:off x="6481622" y="303403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4"/>
            <p:cNvSpPr/>
            <p:nvPr/>
          </p:nvSpPr>
          <p:spPr>
            <a:xfrm>
              <a:off x="4880648" y="3240473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4"/>
            <p:cNvSpPr/>
            <p:nvPr/>
          </p:nvSpPr>
          <p:spPr>
            <a:xfrm>
              <a:off x="4980472" y="3291095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4"/>
            <p:cNvSpPr/>
            <p:nvPr/>
          </p:nvSpPr>
          <p:spPr>
            <a:xfrm>
              <a:off x="6305596" y="321285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6965245" y="247200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>
              <a:off x="6005375" y="288120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>
              <a:off x="6893658" y="304466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4"/>
            <p:cNvSpPr/>
            <p:nvPr/>
          </p:nvSpPr>
          <p:spPr>
            <a:xfrm>
              <a:off x="5038119" y="274960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4"/>
            <p:cNvSpPr/>
            <p:nvPr/>
          </p:nvSpPr>
          <p:spPr>
            <a:xfrm>
              <a:off x="5026518" y="3062624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4"/>
            <p:cNvSpPr/>
            <p:nvPr/>
          </p:nvSpPr>
          <p:spPr>
            <a:xfrm>
              <a:off x="6401944" y="252225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4"/>
            <p:cNvSpPr/>
            <p:nvPr/>
          </p:nvSpPr>
          <p:spPr>
            <a:xfrm>
              <a:off x="6189524" y="243595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4"/>
            <p:cNvSpPr/>
            <p:nvPr/>
          </p:nvSpPr>
          <p:spPr>
            <a:xfrm>
              <a:off x="3062352" y="29796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4"/>
            <p:cNvSpPr/>
            <p:nvPr/>
          </p:nvSpPr>
          <p:spPr>
            <a:xfrm>
              <a:off x="3517655" y="271982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4"/>
            <p:cNvSpPr/>
            <p:nvPr/>
          </p:nvSpPr>
          <p:spPr>
            <a:xfrm>
              <a:off x="2410048" y="1095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4"/>
            <p:cNvSpPr/>
            <p:nvPr/>
          </p:nvSpPr>
          <p:spPr>
            <a:xfrm>
              <a:off x="4665931" y="249498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4"/>
            <p:cNvSpPr/>
            <p:nvPr/>
          </p:nvSpPr>
          <p:spPr>
            <a:xfrm>
              <a:off x="3624824" y="313343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4"/>
            <p:cNvSpPr/>
            <p:nvPr/>
          </p:nvSpPr>
          <p:spPr>
            <a:xfrm>
              <a:off x="3329996" y="245924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4"/>
            <p:cNvSpPr/>
            <p:nvPr/>
          </p:nvSpPr>
          <p:spPr>
            <a:xfrm>
              <a:off x="3266144" y="240821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4"/>
            <p:cNvSpPr/>
            <p:nvPr/>
          </p:nvSpPr>
          <p:spPr>
            <a:xfrm>
              <a:off x="4369576" y="24629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4"/>
            <p:cNvSpPr/>
            <p:nvPr/>
          </p:nvSpPr>
          <p:spPr>
            <a:xfrm>
              <a:off x="3585732" y="308093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4"/>
            <p:cNvSpPr/>
            <p:nvPr/>
          </p:nvSpPr>
          <p:spPr>
            <a:xfrm>
              <a:off x="3176475" y="71964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4"/>
            <p:cNvSpPr/>
            <p:nvPr/>
          </p:nvSpPr>
          <p:spPr>
            <a:xfrm>
              <a:off x="3760230" y="252734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4"/>
            <p:cNvSpPr/>
            <p:nvPr/>
          </p:nvSpPr>
          <p:spPr>
            <a:xfrm>
              <a:off x="3128040" y="292678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4"/>
            <p:cNvSpPr/>
            <p:nvPr/>
          </p:nvSpPr>
          <p:spPr>
            <a:xfrm>
              <a:off x="3198457" y="262152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4"/>
            <p:cNvSpPr/>
            <p:nvPr/>
          </p:nvSpPr>
          <p:spPr>
            <a:xfrm>
              <a:off x="2734640" y="373133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4"/>
            <p:cNvSpPr/>
            <p:nvPr/>
          </p:nvSpPr>
          <p:spPr>
            <a:xfrm>
              <a:off x="2912615" y="478473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4"/>
            <p:cNvSpPr/>
            <p:nvPr/>
          </p:nvSpPr>
          <p:spPr>
            <a:xfrm>
              <a:off x="1929429" y="289592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4"/>
            <p:cNvSpPr/>
            <p:nvPr/>
          </p:nvSpPr>
          <p:spPr>
            <a:xfrm>
              <a:off x="1522430" y="300126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4"/>
            <p:cNvSpPr/>
            <p:nvPr/>
          </p:nvSpPr>
          <p:spPr>
            <a:xfrm>
              <a:off x="1966571" y="224368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4"/>
            <p:cNvSpPr/>
            <p:nvPr/>
          </p:nvSpPr>
          <p:spPr>
            <a:xfrm>
              <a:off x="1765785" y="251096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4"/>
            <p:cNvSpPr/>
            <p:nvPr/>
          </p:nvSpPr>
          <p:spPr>
            <a:xfrm>
              <a:off x="1430729" y="293463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4"/>
            <p:cNvSpPr/>
            <p:nvPr/>
          </p:nvSpPr>
          <p:spPr>
            <a:xfrm>
              <a:off x="1726693" y="245849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4"/>
            <p:cNvSpPr/>
            <p:nvPr/>
          </p:nvSpPr>
          <p:spPr>
            <a:xfrm>
              <a:off x="2733031" y="220607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4"/>
            <p:cNvSpPr/>
            <p:nvPr/>
          </p:nvSpPr>
          <p:spPr>
            <a:xfrm>
              <a:off x="1269001" y="230472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4"/>
            <p:cNvSpPr/>
            <p:nvPr/>
          </p:nvSpPr>
          <p:spPr>
            <a:xfrm>
              <a:off x="1694198" y="297444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4"/>
            <p:cNvSpPr/>
            <p:nvPr/>
          </p:nvSpPr>
          <p:spPr>
            <a:xfrm>
              <a:off x="2290416" y="250680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4"/>
            <p:cNvSpPr/>
            <p:nvPr/>
          </p:nvSpPr>
          <p:spPr>
            <a:xfrm>
              <a:off x="2469171" y="261186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4"/>
            <p:cNvSpPr/>
            <p:nvPr/>
          </p:nvSpPr>
          <p:spPr>
            <a:xfrm>
              <a:off x="803965" y="303625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4"/>
            <p:cNvSpPr/>
            <p:nvPr/>
          </p:nvSpPr>
          <p:spPr>
            <a:xfrm>
              <a:off x="954482" y="300498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4"/>
            <p:cNvSpPr/>
            <p:nvPr/>
          </p:nvSpPr>
          <p:spPr>
            <a:xfrm>
              <a:off x="6" y="265466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4"/>
            <p:cNvSpPr/>
            <p:nvPr/>
          </p:nvSpPr>
          <p:spPr>
            <a:xfrm>
              <a:off x="305264" y="280581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4"/>
            <p:cNvSpPr/>
            <p:nvPr/>
          </p:nvSpPr>
          <p:spPr>
            <a:xfrm>
              <a:off x="1152571" y="244917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4"/>
            <p:cNvSpPr/>
            <p:nvPr/>
          </p:nvSpPr>
          <p:spPr>
            <a:xfrm>
              <a:off x="100221" y="306977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4"/>
            <p:cNvSpPr/>
            <p:nvPr/>
          </p:nvSpPr>
          <p:spPr>
            <a:xfrm>
              <a:off x="605486" y="253741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4"/>
            <p:cNvSpPr/>
            <p:nvPr/>
          </p:nvSpPr>
          <p:spPr>
            <a:xfrm>
              <a:off x="798538" y="291937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4"/>
            <p:cNvSpPr/>
            <p:nvPr/>
          </p:nvSpPr>
          <p:spPr>
            <a:xfrm>
              <a:off x="856964" y="241231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4"/>
            <p:cNvSpPr/>
            <p:nvPr/>
          </p:nvSpPr>
          <p:spPr>
            <a:xfrm>
              <a:off x="61519" y="301683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4"/>
            <p:cNvSpPr/>
            <p:nvPr/>
          </p:nvSpPr>
          <p:spPr>
            <a:xfrm>
              <a:off x="1072471" y="278120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4"/>
            <p:cNvSpPr/>
            <p:nvPr/>
          </p:nvSpPr>
          <p:spPr>
            <a:xfrm>
              <a:off x="246448" y="246628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4"/>
            <p:cNvSpPr/>
            <p:nvPr/>
          </p:nvSpPr>
          <p:spPr>
            <a:xfrm>
              <a:off x="624820" y="307496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4"/>
            <p:cNvSpPr/>
            <p:nvPr/>
          </p:nvSpPr>
          <p:spPr>
            <a:xfrm>
              <a:off x="800878" y="318283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4"/>
            <p:cNvSpPr/>
            <p:nvPr/>
          </p:nvSpPr>
          <p:spPr>
            <a:xfrm>
              <a:off x="4586253" y="22446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4"/>
            <p:cNvSpPr/>
            <p:nvPr/>
          </p:nvSpPr>
          <p:spPr>
            <a:xfrm>
              <a:off x="8411353" y="21188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4"/>
            <p:cNvSpPr/>
            <p:nvPr/>
          </p:nvSpPr>
          <p:spPr>
            <a:xfrm>
              <a:off x="8638002" y="19558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4"/>
            <p:cNvSpPr/>
            <p:nvPr/>
          </p:nvSpPr>
          <p:spPr>
            <a:xfrm>
              <a:off x="7677743" y="16215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4"/>
            <p:cNvSpPr/>
            <p:nvPr/>
          </p:nvSpPr>
          <p:spPr>
            <a:xfrm>
              <a:off x="7985698" y="17675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4"/>
            <p:cNvSpPr/>
            <p:nvPr/>
          </p:nvSpPr>
          <p:spPr>
            <a:xfrm>
              <a:off x="8826018" y="13967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4"/>
            <p:cNvSpPr/>
            <p:nvPr/>
          </p:nvSpPr>
          <p:spPr>
            <a:xfrm>
              <a:off x="7784911" y="20351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8281272" y="14942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7490084" y="13609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7426231" y="13099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8529664" y="13646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7745820" y="19826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8752125" y="17298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7920318" y="14290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7358544" y="15232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8310290" y="20310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8488265" y="21363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8746341" y="114643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3949149" y="17215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3848935" y="1798288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4856410" y="19620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4517487" y="18671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3747193" y="237195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4652114" y="156450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4265228" y="21820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4006796" y="18474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5053719" y="21705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4089593" y="23611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4748461" y="16202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3788982" y="2029261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4677655" y="21930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5210800" y="168044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4932253" y="1427299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5198810" y="199314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4185551" y="16704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3973521" y="15843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3546731" y="1355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4064766" y="1166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4853257" y="1154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3889130" y="1345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4477192" y="1176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370674" y="80251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270460" y="8792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1277935" y="1042992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939012" y="9480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168718" y="1452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1073639" y="6454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686753" y="1263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428321" y="9283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1475244" y="1251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511118" y="1442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1169986" y="701176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210507" y="11101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1099180" y="1273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1632325" y="761366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1353778" y="5082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1620335" y="1074072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607076" y="7514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395046" y="66531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-31744" y="43680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486291" y="24694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1274782" y="2354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310655" y="42595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898717" y="25785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2"/>
        </a:solidFill>
        <a:effectLst/>
      </p:bgPr>
    </p:bg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16"/>
          <p:cNvSpPr txBox="1">
            <a:spLocks noGrp="1"/>
          </p:cNvSpPr>
          <p:nvPr>
            <p:ph type="title"/>
          </p:nvPr>
        </p:nvSpPr>
        <p:spPr>
          <a:xfrm>
            <a:off x="1096100" y="2395850"/>
            <a:ext cx="206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8" name="Google Shape;2608;p16"/>
          <p:cNvSpPr txBox="1">
            <a:spLocks noGrp="1"/>
          </p:cNvSpPr>
          <p:nvPr>
            <p:ph type="subTitle" idx="1"/>
          </p:nvPr>
        </p:nvSpPr>
        <p:spPr>
          <a:xfrm>
            <a:off x="1096100" y="2824405"/>
            <a:ext cx="34980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9" name="Google Shape;2609;p16"/>
          <p:cNvSpPr txBox="1">
            <a:spLocks noGrp="1"/>
          </p:cNvSpPr>
          <p:nvPr>
            <p:ph type="title" idx="2"/>
          </p:nvPr>
        </p:nvSpPr>
        <p:spPr>
          <a:xfrm>
            <a:off x="1096100" y="3532425"/>
            <a:ext cx="206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0" name="Google Shape;2610;p16"/>
          <p:cNvSpPr txBox="1">
            <a:spLocks noGrp="1"/>
          </p:cNvSpPr>
          <p:nvPr>
            <p:ph type="subTitle" idx="3"/>
          </p:nvPr>
        </p:nvSpPr>
        <p:spPr>
          <a:xfrm>
            <a:off x="1096100" y="3960231"/>
            <a:ext cx="34980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1" name="Google Shape;2611;p16"/>
          <p:cNvSpPr txBox="1">
            <a:spLocks noGrp="1"/>
          </p:cNvSpPr>
          <p:nvPr>
            <p:ph type="title" idx="4"/>
          </p:nvPr>
        </p:nvSpPr>
        <p:spPr>
          <a:xfrm>
            <a:off x="1096100" y="1206825"/>
            <a:ext cx="206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2" name="Google Shape;2612;p16"/>
          <p:cNvSpPr txBox="1">
            <a:spLocks noGrp="1"/>
          </p:cNvSpPr>
          <p:nvPr>
            <p:ph type="subTitle" idx="5"/>
          </p:nvPr>
        </p:nvSpPr>
        <p:spPr>
          <a:xfrm>
            <a:off x="1096100" y="1635380"/>
            <a:ext cx="34980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3" name="Google Shape;2613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614" name="Google Shape;2614;p16"/>
          <p:cNvGrpSpPr/>
          <p:nvPr/>
        </p:nvGrpSpPr>
        <p:grpSpPr>
          <a:xfrm>
            <a:off x="-106381" y="-57549"/>
            <a:ext cx="9367172" cy="5234758"/>
            <a:chOff x="-334981" y="18651"/>
            <a:chExt cx="9367172" cy="5234758"/>
          </a:xfrm>
        </p:grpSpPr>
        <p:sp>
          <p:nvSpPr>
            <p:cNvPr id="2615" name="Google Shape;2615;p16"/>
            <p:cNvSpPr/>
            <p:nvPr/>
          </p:nvSpPr>
          <p:spPr>
            <a:xfrm>
              <a:off x="8746235" y="47656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6"/>
            <p:cNvSpPr/>
            <p:nvPr/>
          </p:nvSpPr>
          <p:spPr>
            <a:xfrm>
              <a:off x="8407312" y="46707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6"/>
            <p:cNvSpPr/>
            <p:nvPr/>
          </p:nvSpPr>
          <p:spPr>
            <a:xfrm>
              <a:off x="8554481" y="3985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6"/>
            <p:cNvSpPr/>
            <p:nvPr/>
          </p:nvSpPr>
          <p:spPr>
            <a:xfrm>
              <a:off x="8155053" y="49856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6"/>
            <p:cNvSpPr/>
            <p:nvPr/>
          </p:nvSpPr>
          <p:spPr>
            <a:xfrm>
              <a:off x="7896621" y="46510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6"/>
            <p:cNvSpPr/>
            <p:nvPr/>
          </p:nvSpPr>
          <p:spPr>
            <a:xfrm>
              <a:off x="8943544" y="49741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6"/>
            <p:cNvSpPr/>
            <p:nvPr/>
          </p:nvSpPr>
          <p:spPr>
            <a:xfrm>
              <a:off x="7979418" y="51647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6"/>
            <p:cNvSpPr/>
            <p:nvPr/>
          </p:nvSpPr>
          <p:spPr>
            <a:xfrm>
              <a:off x="8638286" y="44238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6"/>
            <p:cNvSpPr/>
            <p:nvPr/>
          </p:nvSpPr>
          <p:spPr>
            <a:xfrm>
              <a:off x="8596269" y="558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6"/>
            <p:cNvSpPr/>
            <p:nvPr/>
          </p:nvSpPr>
          <p:spPr>
            <a:xfrm>
              <a:off x="8567480" y="49966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6"/>
            <p:cNvSpPr/>
            <p:nvPr/>
          </p:nvSpPr>
          <p:spPr>
            <a:xfrm>
              <a:off x="8075376" y="44740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6"/>
            <p:cNvSpPr/>
            <p:nvPr/>
          </p:nvSpPr>
          <p:spPr>
            <a:xfrm>
              <a:off x="7863346" y="43879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6"/>
            <p:cNvSpPr/>
            <p:nvPr/>
          </p:nvSpPr>
          <p:spPr>
            <a:xfrm>
              <a:off x="5930803" y="4638721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6"/>
            <p:cNvSpPr/>
            <p:nvPr/>
          </p:nvSpPr>
          <p:spPr>
            <a:xfrm>
              <a:off x="6937888" y="480178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6"/>
            <p:cNvSpPr/>
            <p:nvPr/>
          </p:nvSpPr>
          <p:spPr>
            <a:xfrm>
              <a:off x="6599355" y="470760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6"/>
            <p:cNvSpPr/>
            <p:nvPr/>
          </p:nvSpPr>
          <p:spPr>
            <a:xfrm>
              <a:off x="5828671" y="5212042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6"/>
            <p:cNvSpPr/>
            <p:nvPr/>
          </p:nvSpPr>
          <p:spPr>
            <a:xfrm>
              <a:off x="6734372" y="4404559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6"/>
            <p:cNvSpPr/>
            <p:nvPr/>
          </p:nvSpPr>
          <p:spPr>
            <a:xfrm>
              <a:off x="6347097" y="5022561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6"/>
            <p:cNvSpPr/>
            <p:nvPr/>
          </p:nvSpPr>
          <p:spPr>
            <a:xfrm>
              <a:off x="8052660" y="2340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6"/>
            <p:cNvSpPr/>
            <p:nvPr/>
          </p:nvSpPr>
          <p:spPr>
            <a:xfrm>
              <a:off x="8152485" y="2846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6"/>
            <p:cNvSpPr/>
            <p:nvPr/>
          </p:nvSpPr>
          <p:spPr>
            <a:xfrm>
              <a:off x="6171071" y="5201380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6"/>
            <p:cNvSpPr/>
            <p:nvPr/>
          </p:nvSpPr>
          <p:spPr>
            <a:xfrm>
              <a:off x="6830720" y="4460528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6"/>
            <p:cNvSpPr/>
            <p:nvPr/>
          </p:nvSpPr>
          <p:spPr>
            <a:xfrm>
              <a:off x="5870850" y="4869725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6"/>
            <p:cNvSpPr/>
            <p:nvPr/>
          </p:nvSpPr>
          <p:spPr>
            <a:xfrm>
              <a:off x="6759133" y="5033192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6"/>
            <p:cNvSpPr/>
            <p:nvPr/>
          </p:nvSpPr>
          <p:spPr>
            <a:xfrm>
              <a:off x="8198530" y="561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6"/>
            <p:cNvSpPr/>
            <p:nvPr/>
          </p:nvSpPr>
          <p:spPr>
            <a:xfrm>
              <a:off x="6267419" y="451077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6"/>
            <p:cNvSpPr/>
            <p:nvPr/>
          </p:nvSpPr>
          <p:spPr>
            <a:xfrm>
              <a:off x="6054999" y="4424476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6"/>
            <p:cNvSpPr/>
            <p:nvPr/>
          </p:nvSpPr>
          <p:spPr>
            <a:xfrm>
              <a:off x="6956352" y="7543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6"/>
            <p:cNvSpPr/>
            <p:nvPr/>
          </p:nvSpPr>
          <p:spPr>
            <a:xfrm>
              <a:off x="3383130" y="4708354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6"/>
            <p:cNvSpPr/>
            <p:nvPr/>
          </p:nvSpPr>
          <p:spPr>
            <a:xfrm>
              <a:off x="3691085" y="48542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6"/>
            <p:cNvSpPr/>
            <p:nvPr/>
          </p:nvSpPr>
          <p:spPr>
            <a:xfrm>
              <a:off x="7144368" y="1952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6"/>
            <p:cNvSpPr/>
            <p:nvPr/>
          </p:nvSpPr>
          <p:spPr>
            <a:xfrm>
              <a:off x="3490299" y="512196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6"/>
            <p:cNvSpPr/>
            <p:nvPr/>
          </p:nvSpPr>
          <p:spPr>
            <a:xfrm>
              <a:off x="6599622" y="2927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6"/>
            <p:cNvSpPr/>
            <p:nvPr/>
          </p:nvSpPr>
          <p:spPr>
            <a:xfrm>
              <a:off x="3195471" y="4447771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6"/>
            <p:cNvSpPr/>
            <p:nvPr/>
          </p:nvSpPr>
          <p:spPr>
            <a:xfrm>
              <a:off x="3131619" y="4396742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6"/>
            <p:cNvSpPr/>
            <p:nvPr/>
          </p:nvSpPr>
          <p:spPr>
            <a:xfrm>
              <a:off x="6848014" y="1631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6"/>
            <p:cNvSpPr/>
            <p:nvPr/>
          </p:nvSpPr>
          <p:spPr>
            <a:xfrm>
              <a:off x="3451207" y="5069462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6"/>
            <p:cNvSpPr/>
            <p:nvPr/>
          </p:nvSpPr>
          <p:spPr>
            <a:xfrm>
              <a:off x="7070475" y="5283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6"/>
            <p:cNvSpPr/>
            <p:nvPr/>
          </p:nvSpPr>
          <p:spPr>
            <a:xfrm>
              <a:off x="3625705" y="4515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6"/>
            <p:cNvSpPr/>
            <p:nvPr/>
          </p:nvSpPr>
          <p:spPr>
            <a:xfrm>
              <a:off x="2993515" y="4915313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6"/>
            <p:cNvSpPr/>
            <p:nvPr/>
          </p:nvSpPr>
          <p:spPr>
            <a:xfrm>
              <a:off x="3063932" y="4610049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6"/>
            <p:cNvSpPr/>
            <p:nvPr/>
          </p:nvSpPr>
          <p:spPr>
            <a:xfrm>
              <a:off x="6628640" y="8295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6"/>
            <p:cNvSpPr/>
            <p:nvPr/>
          </p:nvSpPr>
          <p:spPr>
            <a:xfrm>
              <a:off x="6806615" y="9348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6"/>
            <p:cNvSpPr/>
            <p:nvPr/>
          </p:nvSpPr>
          <p:spPr>
            <a:xfrm>
              <a:off x="1794904" y="4884452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6"/>
            <p:cNvSpPr/>
            <p:nvPr/>
          </p:nvSpPr>
          <p:spPr>
            <a:xfrm>
              <a:off x="1832046" y="4232212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6"/>
            <p:cNvSpPr/>
            <p:nvPr/>
          </p:nvSpPr>
          <p:spPr>
            <a:xfrm>
              <a:off x="1631260" y="4499487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6"/>
            <p:cNvSpPr/>
            <p:nvPr/>
          </p:nvSpPr>
          <p:spPr>
            <a:xfrm>
              <a:off x="1592168" y="4447020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6"/>
            <p:cNvSpPr/>
            <p:nvPr/>
          </p:nvSpPr>
          <p:spPr>
            <a:xfrm>
              <a:off x="2598506" y="4194598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6"/>
            <p:cNvSpPr/>
            <p:nvPr/>
          </p:nvSpPr>
          <p:spPr>
            <a:xfrm>
              <a:off x="1559673" y="4962965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6"/>
            <p:cNvSpPr/>
            <p:nvPr/>
          </p:nvSpPr>
          <p:spPr>
            <a:xfrm>
              <a:off x="2155891" y="4495328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6"/>
            <p:cNvSpPr/>
            <p:nvPr/>
          </p:nvSpPr>
          <p:spPr>
            <a:xfrm>
              <a:off x="2334646" y="460038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6"/>
            <p:cNvSpPr/>
            <p:nvPr/>
          </p:nvSpPr>
          <p:spPr>
            <a:xfrm>
              <a:off x="-134519" y="4643192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6"/>
            <p:cNvSpPr/>
            <p:nvPr/>
          </p:nvSpPr>
          <p:spPr>
            <a:xfrm>
              <a:off x="170739" y="4794339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6"/>
            <p:cNvSpPr/>
            <p:nvPr/>
          </p:nvSpPr>
          <p:spPr>
            <a:xfrm>
              <a:off x="-34304" y="505830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6"/>
            <p:cNvSpPr/>
            <p:nvPr/>
          </p:nvSpPr>
          <p:spPr>
            <a:xfrm>
              <a:off x="470961" y="4525939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6"/>
            <p:cNvSpPr/>
            <p:nvPr/>
          </p:nvSpPr>
          <p:spPr>
            <a:xfrm>
              <a:off x="-73006" y="5005364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6"/>
            <p:cNvSpPr/>
            <p:nvPr/>
          </p:nvSpPr>
          <p:spPr>
            <a:xfrm>
              <a:off x="111923" y="4454806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6"/>
            <p:cNvSpPr/>
            <p:nvPr/>
          </p:nvSpPr>
          <p:spPr>
            <a:xfrm>
              <a:off x="490295" y="5063490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6"/>
            <p:cNvSpPr/>
            <p:nvPr/>
          </p:nvSpPr>
          <p:spPr>
            <a:xfrm>
              <a:off x="5249437" y="37270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6"/>
            <p:cNvSpPr/>
            <p:nvPr/>
          </p:nvSpPr>
          <p:spPr>
            <a:xfrm>
              <a:off x="7538297" y="35858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6"/>
            <p:cNvSpPr/>
            <p:nvPr/>
          </p:nvSpPr>
          <p:spPr>
            <a:xfrm>
              <a:off x="8206850" y="36546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6"/>
            <p:cNvSpPr/>
            <p:nvPr/>
          </p:nvSpPr>
          <p:spPr>
            <a:xfrm>
              <a:off x="7436556" y="41594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6"/>
            <p:cNvSpPr/>
            <p:nvPr/>
          </p:nvSpPr>
          <p:spPr>
            <a:xfrm>
              <a:off x="8341476" y="33520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6"/>
            <p:cNvSpPr/>
            <p:nvPr/>
          </p:nvSpPr>
          <p:spPr>
            <a:xfrm>
              <a:off x="7954591" y="39696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6"/>
            <p:cNvSpPr/>
            <p:nvPr/>
          </p:nvSpPr>
          <p:spPr>
            <a:xfrm>
              <a:off x="7696158" y="36349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6"/>
            <p:cNvSpPr/>
            <p:nvPr/>
          </p:nvSpPr>
          <p:spPr>
            <a:xfrm>
              <a:off x="7778955" y="41486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6"/>
            <p:cNvSpPr/>
            <p:nvPr/>
          </p:nvSpPr>
          <p:spPr>
            <a:xfrm>
              <a:off x="7478344" y="38167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6"/>
            <p:cNvSpPr/>
            <p:nvPr/>
          </p:nvSpPr>
          <p:spPr>
            <a:xfrm>
              <a:off x="8621616" y="32148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6"/>
            <p:cNvSpPr/>
            <p:nvPr/>
          </p:nvSpPr>
          <p:spPr>
            <a:xfrm>
              <a:off x="7874913" y="34580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6"/>
            <p:cNvSpPr/>
            <p:nvPr/>
          </p:nvSpPr>
          <p:spPr>
            <a:xfrm>
              <a:off x="5273808" y="35898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6"/>
            <p:cNvSpPr/>
            <p:nvPr/>
          </p:nvSpPr>
          <p:spPr>
            <a:xfrm>
              <a:off x="5730341" y="362264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6"/>
            <p:cNvSpPr/>
            <p:nvPr/>
          </p:nvSpPr>
          <p:spPr>
            <a:xfrm>
              <a:off x="6737426" y="3785706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6"/>
            <p:cNvSpPr/>
            <p:nvPr/>
          </p:nvSpPr>
          <p:spPr>
            <a:xfrm>
              <a:off x="6398893" y="369152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6"/>
            <p:cNvSpPr/>
            <p:nvPr/>
          </p:nvSpPr>
          <p:spPr>
            <a:xfrm>
              <a:off x="5628209" y="419596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6"/>
            <p:cNvSpPr/>
            <p:nvPr/>
          </p:nvSpPr>
          <p:spPr>
            <a:xfrm>
              <a:off x="6533909" y="338848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6"/>
            <p:cNvSpPr/>
            <p:nvPr/>
          </p:nvSpPr>
          <p:spPr>
            <a:xfrm>
              <a:off x="6146634" y="400648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6"/>
            <p:cNvSpPr/>
            <p:nvPr/>
          </p:nvSpPr>
          <p:spPr>
            <a:xfrm>
              <a:off x="6934735" y="39949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6"/>
            <p:cNvSpPr/>
            <p:nvPr/>
          </p:nvSpPr>
          <p:spPr>
            <a:xfrm>
              <a:off x="7034560" y="40455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6"/>
            <p:cNvSpPr/>
            <p:nvPr/>
          </p:nvSpPr>
          <p:spPr>
            <a:xfrm>
              <a:off x="5970609" y="418530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6"/>
            <p:cNvSpPr/>
            <p:nvPr/>
          </p:nvSpPr>
          <p:spPr>
            <a:xfrm>
              <a:off x="6630257" y="344445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6"/>
            <p:cNvSpPr/>
            <p:nvPr/>
          </p:nvSpPr>
          <p:spPr>
            <a:xfrm>
              <a:off x="5670387" y="385365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6"/>
            <p:cNvSpPr/>
            <p:nvPr/>
          </p:nvSpPr>
          <p:spPr>
            <a:xfrm>
              <a:off x="6558671" y="401711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6"/>
            <p:cNvSpPr/>
            <p:nvPr/>
          </p:nvSpPr>
          <p:spPr>
            <a:xfrm>
              <a:off x="4703131" y="372205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6"/>
            <p:cNvSpPr/>
            <p:nvPr/>
          </p:nvSpPr>
          <p:spPr>
            <a:xfrm>
              <a:off x="7080605" y="38170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6"/>
            <p:cNvSpPr/>
            <p:nvPr/>
          </p:nvSpPr>
          <p:spPr>
            <a:xfrm>
              <a:off x="6066956" y="349470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6"/>
            <p:cNvSpPr/>
            <p:nvPr/>
          </p:nvSpPr>
          <p:spPr>
            <a:xfrm>
              <a:off x="5854536" y="340840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6"/>
            <p:cNvSpPr/>
            <p:nvPr/>
          </p:nvSpPr>
          <p:spPr>
            <a:xfrm>
              <a:off x="4142927" y="40265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6"/>
            <p:cNvSpPr/>
            <p:nvPr/>
          </p:nvSpPr>
          <p:spPr>
            <a:xfrm>
              <a:off x="3182668" y="36922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6"/>
            <p:cNvSpPr/>
            <p:nvPr/>
          </p:nvSpPr>
          <p:spPr>
            <a:xfrm>
              <a:off x="3490623" y="38382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6"/>
            <p:cNvSpPr/>
            <p:nvPr/>
          </p:nvSpPr>
          <p:spPr>
            <a:xfrm>
              <a:off x="4330943" y="34674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6"/>
            <p:cNvSpPr/>
            <p:nvPr/>
          </p:nvSpPr>
          <p:spPr>
            <a:xfrm>
              <a:off x="3289836" y="41058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6"/>
            <p:cNvSpPr/>
            <p:nvPr/>
          </p:nvSpPr>
          <p:spPr>
            <a:xfrm>
              <a:off x="3786197" y="35649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6"/>
            <p:cNvSpPr/>
            <p:nvPr/>
          </p:nvSpPr>
          <p:spPr>
            <a:xfrm>
              <a:off x="2995009" y="34316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6"/>
            <p:cNvSpPr/>
            <p:nvPr/>
          </p:nvSpPr>
          <p:spPr>
            <a:xfrm>
              <a:off x="2931156" y="33806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6"/>
            <p:cNvSpPr/>
            <p:nvPr/>
          </p:nvSpPr>
          <p:spPr>
            <a:xfrm>
              <a:off x="4034589" y="34353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6"/>
            <p:cNvSpPr/>
            <p:nvPr/>
          </p:nvSpPr>
          <p:spPr>
            <a:xfrm>
              <a:off x="3250745" y="40533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6"/>
            <p:cNvSpPr/>
            <p:nvPr/>
          </p:nvSpPr>
          <p:spPr>
            <a:xfrm>
              <a:off x="4257050" y="38005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6"/>
            <p:cNvSpPr/>
            <p:nvPr/>
          </p:nvSpPr>
          <p:spPr>
            <a:xfrm>
              <a:off x="3425243" y="34997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6"/>
            <p:cNvSpPr/>
            <p:nvPr/>
          </p:nvSpPr>
          <p:spPr>
            <a:xfrm>
              <a:off x="2793053" y="389923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6"/>
            <p:cNvSpPr/>
            <p:nvPr/>
          </p:nvSpPr>
          <p:spPr>
            <a:xfrm>
              <a:off x="2863469" y="35939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6"/>
            <p:cNvSpPr/>
            <p:nvPr/>
          </p:nvSpPr>
          <p:spPr>
            <a:xfrm>
              <a:off x="3815215" y="41017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6"/>
            <p:cNvSpPr/>
            <p:nvPr/>
          </p:nvSpPr>
          <p:spPr>
            <a:xfrm>
              <a:off x="1594442" y="386837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6"/>
            <p:cNvSpPr/>
            <p:nvPr/>
          </p:nvSpPr>
          <p:spPr>
            <a:xfrm>
              <a:off x="1187442" y="397371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6"/>
            <p:cNvSpPr/>
            <p:nvPr/>
          </p:nvSpPr>
          <p:spPr>
            <a:xfrm>
              <a:off x="1631584" y="321613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6"/>
            <p:cNvSpPr/>
            <p:nvPr/>
          </p:nvSpPr>
          <p:spPr>
            <a:xfrm>
              <a:off x="1430797" y="348341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6"/>
            <p:cNvSpPr/>
            <p:nvPr/>
          </p:nvSpPr>
          <p:spPr>
            <a:xfrm>
              <a:off x="1095741" y="390708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6"/>
            <p:cNvSpPr/>
            <p:nvPr/>
          </p:nvSpPr>
          <p:spPr>
            <a:xfrm>
              <a:off x="1391706" y="343094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6"/>
            <p:cNvSpPr/>
            <p:nvPr/>
          </p:nvSpPr>
          <p:spPr>
            <a:xfrm>
              <a:off x="2398043" y="317852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6"/>
            <p:cNvSpPr/>
            <p:nvPr/>
          </p:nvSpPr>
          <p:spPr>
            <a:xfrm>
              <a:off x="934014" y="327717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6"/>
            <p:cNvSpPr/>
            <p:nvPr/>
          </p:nvSpPr>
          <p:spPr>
            <a:xfrm>
              <a:off x="1359211" y="394689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6"/>
            <p:cNvSpPr/>
            <p:nvPr/>
          </p:nvSpPr>
          <p:spPr>
            <a:xfrm>
              <a:off x="1955429" y="347925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6"/>
            <p:cNvSpPr/>
            <p:nvPr/>
          </p:nvSpPr>
          <p:spPr>
            <a:xfrm>
              <a:off x="2134184" y="358431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6"/>
            <p:cNvSpPr/>
            <p:nvPr/>
          </p:nvSpPr>
          <p:spPr>
            <a:xfrm>
              <a:off x="468978" y="400870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6"/>
            <p:cNvSpPr/>
            <p:nvPr/>
          </p:nvSpPr>
          <p:spPr>
            <a:xfrm>
              <a:off x="619494" y="397743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6"/>
            <p:cNvSpPr/>
            <p:nvPr/>
          </p:nvSpPr>
          <p:spPr>
            <a:xfrm>
              <a:off x="-334981" y="362711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-29723" y="377826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817584" y="342162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-234767" y="404222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270498" y="350986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6"/>
            <p:cNvSpPr/>
            <p:nvPr/>
          </p:nvSpPr>
          <p:spPr>
            <a:xfrm>
              <a:off x="463551" y="389182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6"/>
            <p:cNvSpPr/>
            <p:nvPr/>
          </p:nvSpPr>
          <p:spPr>
            <a:xfrm>
              <a:off x="521977" y="338476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-273468" y="398928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737484" y="375365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-88539" y="343873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289833" y="404741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465891" y="415528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2835703" y="460963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7973499" y="253666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7873285" y="261336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6"/>
            <p:cNvSpPr/>
            <p:nvPr/>
          </p:nvSpPr>
          <p:spPr>
            <a:xfrm>
              <a:off x="4812222" y="41621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6"/>
            <p:cNvSpPr/>
            <p:nvPr/>
          </p:nvSpPr>
          <p:spPr>
            <a:xfrm>
              <a:off x="8541837" y="268221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6"/>
            <p:cNvSpPr/>
            <p:nvPr/>
          </p:nvSpPr>
          <p:spPr>
            <a:xfrm>
              <a:off x="7771543" y="318702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6"/>
            <p:cNvSpPr/>
            <p:nvPr/>
          </p:nvSpPr>
          <p:spPr>
            <a:xfrm>
              <a:off x="4607926" y="1865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6"/>
            <p:cNvSpPr/>
            <p:nvPr/>
          </p:nvSpPr>
          <p:spPr>
            <a:xfrm>
              <a:off x="8289578" y="299717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6"/>
            <p:cNvSpPr/>
            <p:nvPr/>
          </p:nvSpPr>
          <p:spPr>
            <a:xfrm>
              <a:off x="8031146" y="266248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6"/>
            <p:cNvSpPr/>
            <p:nvPr/>
          </p:nvSpPr>
          <p:spPr>
            <a:xfrm>
              <a:off x="5009532" y="6247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6"/>
            <p:cNvSpPr/>
            <p:nvPr/>
          </p:nvSpPr>
          <p:spPr>
            <a:xfrm>
              <a:off x="8113943" y="317617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6"/>
            <p:cNvSpPr/>
            <p:nvPr/>
          </p:nvSpPr>
          <p:spPr>
            <a:xfrm>
              <a:off x="4704274" y="7440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6"/>
            <p:cNvSpPr/>
            <p:nvPr/>
          </p:nvSpPr>
          <p:spPr>
            <a:xfrm>
              <a:off x="7813332" y="284433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6"/>
            <p:cNvSpPr/>
            <p:nvPr/>
          </p:nvSpPr>
          <p:spPr>
            <a:xfrm>
              <a:off x="8702005" y="300808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6"/>
            <p:cNvSpPr/>
            <p:nvPr/>
          </p:nvSpPr>
          <p:spPr>
            <a:xfrm>
              <a:off x="5166613" y="13459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6"/>
            <p:cNvSpPr/>
            <p:nvPr/>
          </p:nvSpPr>
          <p:spPr>
            <a:xfrm>
              <a:off x="5154622" y="44729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6"/>
            <p:cNvSpPr/>
            <p:nvPr/>
          </p:nvSpPr>
          <p:spPr>
            <a:xfrm>
              <a:off x="8209901" y="248557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6"/>
            <p:cNvSpPr/>
            <p:nvPr/>
          </p:nvSpPr>
          <p:spPr>
            <a:xfrm>
              <a:off x="7997871" y="239946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6"/>
            <p:cNvSpPr/>
            <p:nvPr/>
          </p:nvSpPr>
          <p:spPr>
            <a:xfrm>
              <a:off x="6065328" y="265019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6"/>
            <p:cNvSpPr/>
            <p:nvPr/>
          </p:nvSpPr>
          <p:spPr>
            <a:xfrm>
              <a:off x="4683338" y="303123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6"/>
            <p:cNvSpPr/>
            <p:nvPr/>
          </p:nvSpPr>
          <p:spPr>
            <a:xfrm>
              <a:off x="6733880" y="271907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6"/>
            <p:cNvSpPr/>
            <p:nvPr/>
          </p:nvSpPr>
          <p:spPr>
            <a:xfrm>
              <a:off x="5963196" y="322351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6"/>
            <p:cNvSpPr/>
            <p:nvPr/>
          </p:nvSpPr>
          <p:spPr>
            <a:xfrm>
              <a:off x="6868897" y="241603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6"/>
            <p:cNvSpPr/>
            <p:nvPr/>
          </p:nvSpPr>
          <p:spPr>
            <a:xfrm>
              <a:off x="6481622" y="303403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6"/>
            <p:cNvSpPr/>
            <p:nvPr/>
          </p:nvSpPr>
          <p:spPr>
            <a:xfrm>
              <a:off x="4880648" y="3240473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6"/>
            <p:cNvSpPr/>
            <p:nvPr/>
          </p:nvSpPr>
          <p:spPr>
            <a:xfrm>
              <a:off x="4980472" y="3291095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6"/>
            <p:cNvSpPr/>
            <p:nvPr/>
          </p:nvSpPr>
          <p:spPr>
            <a:xfrm>
              <a:off x="6305596" y="321285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6"/>
            <p:cNvSpPr/>
            <p:nvPr/>
          </p:nvSpPr>
          <p:spPr>
            <a:xfrm>
              <a:off x="6965245" y="247200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6"/>
            <p:cNvSpPr/>
            <p:nvPr/>
          </p:nvSpPr>
          <p:spPr>
            <a:xfrm>
              <a:off x="6005375" y="288120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6"/>
            <p:cNvSpPr/>
            <p:nvPr/>
          </p:nvSpPr>
          <p:spPr>
            <a:xfrm>
              <a:off x="6893658" y="304466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6"/>
            <p:cNvSpPr/>
            <p:nvPr/>
          </p:nvSpPr>
          <p:spPr>
            <a:xfrm>
              <a:off x="5038119" y="274960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6"/>
            <p:cNvSpPr/>
            <p:nvPr/>
          </p:nvSpPr>
          <p:spPr>
            <a:xfrm>
              <a:off x="5026518" y="3062624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6"/>
            <p:cNvSpPr/>
            <p:nvPr/>
          </p:nvSpPr>
          <p:spPr>
            <a:xfrm>
              <a:off x="6401944" y="252225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6"/>
            <p:cNvSpPr/>
            <p:nvPr/>
          </p:nvSpPr>
          <p:spPr>
            <a:xfrm>
              <a:off x="6189524" y="243595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6"/>
            <p:cNvSpPr/>
            <p:nvPr/>
          </p:nvSpPr>
          <p:spPr>
            <a:xfrm>
              <a:off x="3062352" y="29796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6"/>
            <p:cNvSpPr/>
            <p:nvPr/>
          </p:nvSpPr>
          <p:spPr>
            <a:xfrm>
              <a:off x="3517655" y="271982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6"/>
            <p:cNvSpPr/>
            <p:nvPr/>
          </p:nvSpPr>
          <p:spPr>
            <a:xfrm>
              <a:off x="2410048" y="1095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6"/>
            <p:cNvSpPr/>
            <p:nvPr/>
          </p:nvSpPr>
          <p:spPr>
            <a:xfrm>
              <a:off x="4665931" y="249498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6"/>
            <p:cNvSpPr/>
            <p:nvPr/>
          </p:nvSpPr>
          <p:spPr>
            <a:xfrm>
              <a:off x="3624824" y="313343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6"/>
            <p:cNvSpPr/>
            <p:nvPr/>
          </p:nvSpPr>
          <p:spPr>
            <a:xfrm>
              <a:off x="3329996" y="245924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6"/>
            <p:cNvSpPr/>
            <p:nvPr/>
          </p:nvSpPr>
          <p:spPr>
            <a:xfrm>
              <a:off x="3266144" y="240821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6"/>
            <p:cNvSpPr/>
            <p:nvPr/>
          </p:nvSpPr>
          <p:spPr>
            <a:xfrm>
              <a:off x="4369576" y="24629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6"/>
            <p:cNvSpPr/>
            <p:nvPr/>
          </p:nvSpPr>
          <p:spPr>
            <a:xfrm>
              <a:off x="3585732" y="308093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6"/>
            <p:cNvSpPr/>
            <p:nvPr/>
          </p:nvSpPr>
          <p:spPr>
            <a:xfrm>
              <a:off x="3176475" y="71964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6"/>
            <p:cNvSpPr/>
            <p:nvPr/>
          </p:nvSpPr>
          <p:spPr>
            <a:xfrm>
              <a:off x="3760230" y="252734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6"/>
            <p:cNvSpPr/>
            <p:nvPr/>
          </p:nvSpPr>
          <p:spPr>
            <a:xfrm>
              <a:off x="3128040" y="292678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6"/>
            <p:cNvSpPr/>
            <p:nvPr/>
          </p:nvSpPr>
          <p:spPr>
            <a:xfrm>
              <a:off x="3198457" y="262152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6"/>
            <p:cNvSpPr/>
            <p:nvPr/>
          </p:nvSpPr>
          <p:spPr>
            <a:xfrm>
              <a:off x="2734640" y="373133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6"/>
            <p:cNvSpPr/>
            <p:nvPr/>
          </p:nvSpPr>
          <p:spPr>
            <a:xfrm>
              <a:off x="2912615" y="478473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6"/>
            <p:cNvSpPr/>
            <p:nvPr/>
          </p:nvSpPr>
          <p:spPr>
            <a:xfrm>
              <a:off x="1929429" y="289592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6"/>
            <p:cNvSpPr/>
            <p:nvPr/>
          </p:nvSpPr>
          <p:spPr>
            <a:xfrm>
              <a:off x="1522430" y="300126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6"/>
            <p:cNvSpPr/>
            <p:nvPr/>
          </p:nvSpPr>
          <p:spPr>
            <a:xfrm>
              <a:off x="1966571" y="224368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6"/>
            <p:cNvSpPr/>
            <p:nvPr/>
          </p:nvSpPr>
          <p:spPr>
            <a:xfrm>
              <a:off x="1765785" y="251096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6"/>
            <p:cNvSpPr/>
            <p:nvPr/>
          </p:nvSpPr>
          <p:spPr>
            <a:xfrm>
              <a:off x="1430729" y="293463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6"/>
            <p:cNvSpPr/>
            <p:nvPr/>
          </p:nvSpPr>
          <p:spPr>
            <a:xfrm>
              <a:off x="1726693" y="245849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6"/>
            <p:cNvSpPr/>
            <p:nvPr/>
          </p:nvSpPr>
          <p:spPr>
            <a:xfrm>
              <a:off x="2733031" y="220607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6"/>
            <p:cNvSpPr/>
            <p:nvPr/>
          </p:nvSpPr>
          <p:spPr>
            <a:xfrm>
              <a:off x="1269001" y="230472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6"/>
            <p:cNvSpPr/>
            <p:nvPr/>
          </p:nvSpPr>
          <p:spPr>
            <a:xfrm>
              <a:off x="1694198" y="297444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6"/>
            <p:cNvSpPr/>
            <p:nvPr/>
          </p:nvSpPr>
          <p:spPr>
            <a:xfrm>
              <a:off x="2290416" y="250680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6"/>
            <p:cNvSpPr/>
            <p:nvPr/>
          </p:nvSpPr>
          <p:spPr>
            <a:xfrm>
              <a:off x="2469171" y="261186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6"/>
            <p:cNvSpPr/>
            <p:nvPr/>
          </p:nvSpPr>
          <p:spPr>
            <a:xfrm>
              <a:off x="803965" y="303625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6"/>
            <p:cNvSpPr/>
            <p:nvPr/>
          </p:nvSpPr>
          <p:spPr>
            <a:xfrm>
              <a:off x="954482" y="300498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6"/>
            <p:cNvSpPr/>
            <p:nvPr/>
          </p:nvSpPr>
          <p:spPr>
            <a:xfrm>
              <a:off x="6" y="265466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6"/>
            <p:cNvSpPr/>
            <p:nvPr/>
          </p:nvSpPr>
          <p:spPr>
            <a:xfrm>
              <a:off x="305264" y="280581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6"/>
            <p:cNvSpPr/>
            <p:nvPr/>
          </p:nvSpPr>
          <p:spPr>
            <a:xfrm>
              <a:off x="1152571" y="244917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6"/>
            <p:cNvSpPr/>
            <p:nvPr/>
          </p:nvSpPr>
          <p:spPr>
            <a:xfrm>
              <a:off x="100221" y="306977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6"/>
            <p:cNvSpPr/>
            <p:nvPr/>
          </p:nvSpPr>
          <p:spPr>
            <a:xfrm>
              <a:off x="605486" y="253741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6"/>
            <p:cNvSpPr/>
            <p:nvPr/>
          </p:nvSpPr>
          <p:spPr>
            <a:xfrm>
              <a:off x="798538" y="291937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6"/>
            <p:cNvSpPr/>
            <p:nvPr/>
          </p:nvSpPr>
          <p:spPr>
            <a:xfrm>
              <a:off x="856964" y="241231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6"/>
            <p:cNvSpPr/>
            <p:nvPr/>
          </p:nvSpPr>
          <p:spPr>
            <a:xfrm>
              <a:off x="61519" y="301683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6"/>
            <p:cNvSpPr/>
            <p:nvPr/>
          </p:nvSpPr>
          <p:spPr>
            <a:xfrm>
              <a:off x="1072471" y="278120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6"/>
            <p:cNvSpPr/>
            <p:nvPr/>
          </p:nvSpPr>
          <p:spPr>
            <a:xfrm>
              <a:off x="246448" y="246628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6"/>
            <p:cNvSpPr/>
            <p:nvPr/>
          </p:nvSpPr>
          <p:spPr>
            <a:xfrm>
              <a:off x="624820" y="307496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6"/>
            <p:cNvSpPr/>
            <p:nvPr/>
          </p:nvSpPr>
          <p:spPr>
            <a:xfrm>
              <a:off x="800878" y="318283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6"/>
            <p:cNvSpPr/>
            <p:nvPr/>
          </p:nvSpPr>
          <p:spPr>
            <a:xfrm>
              <a:off x="4586253" y="22446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6"/>
            <p:cNvSpPr/>
            <p:nvPr/>
          </p:nvSpPr>
          <p:spPr>
            <a:xfrm>
              <a:off x="8411353" y="21188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6"/>
            <p:cNvSpPr/>
            <p:nvPr/>
          </p:nvSpPr>
          <p:spPr>
            <a:xfrm>
              <a:off x="8638002" y="19558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6"/>
            <p:cNvSpPr/>
            <p:nvPr/>
          </p:nvSpPr>
          <p:spPr>
            <a:xfrm>
              <a:off x="7677743" y="16215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6"/>
            <p:cNvSpPr/>
            <p:nvPr/>
          </p:nvSpPr>
          <p:spPr>
            <a:xfrm>
              <a:off x="7985698" y="17675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6"/>
            <p:cNvSpPr/>
            <p:nvPr/>
          </p:nvSpPr>
          <p:spPr>
            <a:xfrm>
              <a:off x="8826018" y="13967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6"/>
            <p:cNvSpPr/>
            <p:nvPr/>
          </p:nvSpPr>
          <p:spPr>
            <a:xfrm>
              <a:off x="7784911" y="20351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6"/>
            <p:cNvSpPr/>
            <p:nvPr/>
          </p:nvSpPr>
          <p:spPr>
            <a:xfrm>
              <a:off x="8281272" y="14942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6"/>
            <p:cNvSpPr/>
            <p:nvPr/>
          </p:nvSpPr>
          <p:spPr>
            <a:xfrm>
              <a:off x="7490084" y="13609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6"/>
            <p:cNvSpPr/>
            <p:nvPr/>
          </p:nvSpPr>
          <p:spPr>
            <a:xfrm>
              <a:off x="7426231" y="13099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6"/>
            <p:cNvSpPr/>
            <p:nvPr/>
          </p:nvSpPr>
          <p:spPr>
            <a:xfrm>
              <a:off x="8529664" y="13646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6"/>
            <p:cNvSpPr/>
            <p:nvPr/>
          </p:nvSpPr>
          <p:spPr>
            <a:xfrm>
              <a:off x="7745820" y="19826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6"/>
            <p:cNvSpPr/>
            <p:nvPr/>
          </p:nvSpPr>
          <p:spPr>
            <a:xfrm>
              <a:off x="8752125" y="17298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6"/>
            <p:cNvSpPr/>
            <p:nvPr/>
          </p:nvSpPr>
          <p:spPr>
            <a:xfrm>
              <a:off x="7920318" y="14290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6"/>
            <p:cNvSpPr/>
            <p:nvPr/>
          </p:nvSpPr>
          <p:spPr>
            <a:xfrm>
              <a:off x="7358544" y="15232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6"/>
            <p:cNvSpPr/>
            <p:nvPr/>
          </p:nvSpPr>
          <p:spPr>
            <a:xfrm>
              <a:off x="8310290" y="20310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6"/>
            <p:cNvSpPr/>
            <p:nvPr/>
          </p:nvSpPr>
          <p:spPr>
            <a:xfrm>
              <a:off x="8488265" y="21363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6"/>
            <p:cNvSpPr/>
            <p:nvPr/>
          </p:nvSpPr>
          <p:spPr>
            <a:xfrm>
              <a:off x="8746341" y="114643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6"/>
            <p:cNvSpPr/>
            <p:nvPr/>
          </p:nvSpPr>
          <p:spPr>
            <a:xfrm>
              <a:off x="3949149" y="17215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6"/>
            <p:cNvSpPr/>
            <p:nvPr/>
          </p:nvSpPr>
          <p:spPr>
            <a:xfrm>
              <a:off x="3848935" y="1798288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6"/>
            <p:cNvSpPr/>
            <p:nvPr/>
          </p:nvSpPr>
          <p:spPr>
            <a:xfrm>
              <a:off x="4856410" y="19620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6"/>
            <p:cNvSpPr/>
            <p:nvPr/>
          </p:nvSpPr>
          <p:spPr>
            <a:xfrm>
              <a:off x="4517487" y="18671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6"/>
            <p:cNvSpPr/>
            <p:nvPr/>
          </p:nvSpPr>
          <p:spPr>
            <a:xfrm>
              <a:off x="3747193" y="237195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6"/>
            <p:cNvSpPr/>
            <p:nvPr/>
          </p:nvSpPr>
          <p:spPr>
            <a:xfrm>
              <a:off x="4652114" y="156450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6"/>
            <p:cNvSpPr/>
            <p:nvPr/>
          </p:nvSpPr>
          <p:spPr>
            <a:xfrm>
              <a:off x="4265228" y="21820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6"/>
            <p:cNvSpPr/>
            <p:nvPr/>
          </p:nvSpPr>
          <p:spPr>
            <a:xfrm>
              <a:off x="4006796" y="18474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6"/>
            <p:cNvSpPr/>
            <p:nvPr/>
          </p:nvSpPr>
          <p:spPr>
            <a:xfrm>
              <a:off x="5053719" y="21705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6"/>
            <p:cNvSpPr/>
            <p:nvPr/>
          </p:nvSpPr>
          <p:spPr>
            <a:xfrm>
              <a:off x="4089593" y="23611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6"/>
            <p:cNvSpPr/>
            <p:nvPr/>
          </p:nvSpPr>
          <p:spPr>
            <a:xfrm>
              <a:off x="4748461" y="16202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6"/>
            <p:cNvSpPr/>
            <p:nvPr/>
          </p:nvSpPr>
          <p:spPr>
            <a:xfrm>
              <a:off x="3788982" y="2029261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6"/>
            <p:cNvSpPr/>
            <p:nvPr/>
          </p:nvSpPr>
          <p:spPr>
            <a:xfrm>
              <a:off x="4677655" y="21930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6"/>
            <p:cNvSpPr/>
            <p:nvPr/>
          </p:nvSpPr>
          <p:spPr>
            <a:xfrm>
              <a:off x="5210800" y="168044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6"/>
            <p:cNvSpPr/>
            <p:nvPr/>
          </p:nvSpPr>
          <p:spPr>
            <a:xfrm>
              <a:off x="4932253" y="1427299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6"/>
            <p:cNvSpPr/>
            <p:nvPr/>
          </p:nvSpPr>
          <p:spPr>
            <a:xfrm>
              <a:off x="5198810" y="199314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6"/>
            <p:cNvSpPr/>
            <p:nvPr/>
          </p:nvSpPr>
          <p:spPr>
            <a:xfrm>
              <a:off x="4185551" y="16704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6"/>
            <p:cNvSpPr/>
            <p:nvPr/>
          </p:nvSpPr>
          <p:spPr>
            <a:xfrm>
              <a:off x="3973521" y="15843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6"/>
            <p:cNvSpPr/>
            <p:nvPr/>
          </p:nvSpPr>
          <p:spPr>
            <a:xfrm>
              <a:off x="3546731" y="1355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6"/>
            <p:cNvSpPr/>
            <p:nvPr/>
          </p:nvSpPr>
          <p:spPr>
            <a:xfrm>
              <a:off x="4064766" y="1166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6"/>
            <p:cNvSpPr/>
            <p:nvPr/>
          </p:nvSpPr>
          <p:spPr>
            <a:xfrm>
              <a:off x="4853257" y="1154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6"/>
            <p:cNvSpPr/>
            <p:nvPr/>
          </p:nvSpPr>
          <p:spPr>
            <a:xfrm>
              <a:off x="3889130" y="1345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6"/>
            <p:cNvSpPr/>
            <p:nvPr/>
          </p:nvSpPr>
          <p:spPr>
            <a:xfrm>
              <a:off x="4477192" y="1176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6"/>
            <p:cNvSpPr/>
            <p:nvPr/>
          </p:nvSpPr>
          <p:spPr>
            <a:xfrm>
              <a:off x="370674" y="80251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6"/>
            <p:cNvSpPr/>
            <p:nvPr/>
          </p:nvSpPr>
          <p:spPr>
            <a:xfrm>
              <a:off x="270460" y="8792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6"/>
            <p:cNvSpPr/>
            <p:nvPr/>
          </p:nvSpPr>
          <p:spPr>
            <a:xfrm>
              <a:off x="1277935" y="1042992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6"/>
            <p:cNvSpPr/>
            <p:nvPr/>
          </p:nvSpPr>
          <p:spPr>
            <a:xfrm>
              <a:off x="939012" y="9480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6"/>
            <p:cNvSpPr/>
            <p:nvPr/>
          </p:nvSpPr>
          <p:spPr>
            <a:xfrm>
              <a:off x="168718" y="1452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6"/>
            <p:cNvSpPr/>
            <p:nvPr/>
          </p:nvSpPr>
          <p:spPr>
            <a:xfrm>
              <a:off x="1073639" y="6454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6"/>
            <p:cNvSpPr/>
            <p:nvPr/>
          </p:nvSpPr>
          <p:spPr>
            <a:xfrm>
              <a:off x="686753" y="1263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6"/>
            <p:cNvSpPr/>
            <p:nvPr/>
          </p:nvSpPr>
          <p:spPr>
            <a:xfrm>
              <a:off x="428321" y="9283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6"/>
            <p:cNvSpPr/>
            <p:nvPr/>
          </p:nvSpPr>
          <p:spPr>
            <a:xfrm>
              <a:off x="1475244" y="1251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6"/>
            <p:cNvSpPr/>
            <p:nvPr/>
          </p:nvSpPr>
          <p:spPr>
            <a:xfrm>
              <a:off x="511118" y="1442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6"/>
            <p:cNvSpPr/>
            <p:nvPr/>
          </p:nvSpPr>
          <p:spPr>
            <a:xfrm>
              <a:off x="1169986" y="701176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6"/>
            <p:cNvSpPr/>
            <p:nvPr/>
          </p:nvSpPr>
          <p:spPr>
            <a:xfrm>
              <a:off x="210507" y="11101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6"/>
            <p:cNvSpPr/>
            <p:nvPr/>
          </p:nvSpPr>
          <p:spPr>
            <a:xfrm>
              <a:off x="1099180" y="1273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6"/>
            <p:cNvSpPr/>
            <p:nvPr/>
          </p:nvSpPr>
          <p:spPr>
            <a:xfrm>
              <a:off x="1632325" y="761366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1353778" y="5082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1620335" y="1074072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607076" y="7514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395046" y="66531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6"/>
            <p:cNvSpPr/>
            <p:nvPr/>
          </p:nvSpPr>
          <p:spPr>
            <a:xfrm>
              <a:off x="-31744" y="43680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6"/>
            <p:cNvSpPr/>
            <p:nvPr/>
          </p:nvSpPr>
          <p:spPr>
            <a:xfrm>
              <a:off x="486291" y="24694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6"/>
            <p:cNvSpPr/>
            <p:nvPr/>
          </p:nvSpPr>
          <p:spPr>
            <a:xfrm>
              <a:off x="1274782" y="2354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6"/>
            <p:cNvSpPr/>
            <p:nvPr/>
          </p:nvSpPr>
          <p:spPr>
            <a:xfrm>
              <a:off x="310655" y="42595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6"/>
            <p:cNvSpPr/>
            <p:nvPr/>
          </p:nvSpPr>
          <p:spPr>
            <a:xfrm>
              <a:off x="898717" y="25785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2"/>
        </a:solidFill>
        <a:effectLst/>
      </p:bgPr>
    </p:bg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0" name="Google Shape;2880;p17"/>
          <p:cNvGrpSpPr/>
          <p:nvPr/>
        </p:nvGrpSpPr>
        <p:grpSpPr>
          <a:xfrm>
            <a:off x="-106381" y="-57549"/>
            <a:ext cx="9367172" cy="5234758"/>
            <a:chOff x="-334981" y="18651"/>
            <a:chExt cx="9367172" cy="5234758"/>
          </a:xfrm>
        </p:grpSpPr>
        <p:sp>
          <p:nvSpPr>
            <p:cNvPr id="2881" name="Google Shape;2881;p17"/>
            <p:cNvSpPr/>
            <p:nvPr/>
          </p:nvSpPr>
          <p:spPr>
            <a:xfrm>
              <a:off x="8746235" y="47656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7"/>
            <p:cNvSpPr/>
            <p:nvPr/>
          </p:nvSpPr>
          <p:spPr>
            <a:xfrm>
              <a:off x="8407312" y="46707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7"/>
            <p:cNvSpPr/>
            <p:nvPr/>
          </p:nvSpPr>
          <p:spPr>
            <a:xfrm>
              <a:off x="8554481" y="3985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7"/>
            <p:cNvSpPr/>
            <p:nvPr/>
          </p:nvSpPr>
          <p:spPr>
            <a:xfrm>
              <a:off x="8155053" y="49856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7"/>
            <p:cNvSpPr/>
            <p:nvPr/>
          </p:nvSpPr>
          <p:spPr>
            <a:xfrm>
              <a:off x="7896621" y="46510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7"/>
            <p:cNvSpPr/>
            <p:nvPr/>
          </p:nvSpPr>
          <p:spPr>
            <a:xfrm>
              <a:off x="8943544" y="49741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7"/>
            <p:cNvSpPr/>
            <p:nvPr/>
          </p:nvSpPr>
          <p:spPr>
            <a:xfrm>
              <a:off x="7979418" y="51647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7"/>
            <p:cNvSpPr/>
            <p:nvPr/>
          </p:nvSpPr>
          <p:spPr>
            <a:xfrm>
              <a:off x="8638286" y="44238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7"/>
            <p:cNvSpPr/>
            <p:nvPr/>
          </p:nvSpPr>
          <p:spPr>
            <a:xfrm>
              <a:off x="8596269" y="558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7"/>
            <p:cNvSpPr/>
            <p:nvPr/>
          </p:nvSpPr>
          <p:spPr>
            <a:xfrm>
              <a:off x="8567480" y="49966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7"/>
            <p:cNvSpPr/>
            <p:nvPr/>
          </p:nvSpPr>
          <p:spPr>
            <a:xfrm>
              <a:off x="8075376" y="44740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7"/>
            <p:cNvSpPr/>
            <p:nvPr/>
          </p:nvSpPr>
          <p:spPr>
            <a:xfrm>
              <a:off x="7863346" y="43879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7"/>
            <p:cNvSpPr/>
            <p:nvPr/>
          </p:nvSpPr>
          <p:spPr>
            <a:xfrm>
              <a:off x="5930803" y="4638721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7"/>
            <p:cNvSpPr/>
            <p:nvPr/>
          </p:nvSpPr>
          <p:spPr>
            <a:xfrm>
              <a:off x="6937888" y="480178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7"/>
            <p:cNvSpPr/>
            <p:nvPr/>
          </p:nvSpPr>
          <p:spPr>
            <a:xfrm>
              <a:off x="6599355" y="470760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7"/>
            <p:cNvSpPr/>
            <p:nvPr/>
          </p:nvSpPr>
          <p:spPr>
            <a:xfrm>
              <a:off x="5828671" y="5212042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7"/>
            <p:cNvSpPr/>
            <p:nvPr/>
          </p:nvSpPr>
          <p:spPr>
            <a:xfrm>
              <a:off x="6734372" y="4404559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7"/>
            <p:cNvSpPr/>
            <p:nvPr/>
          </p:nvSpPr>
          <p:spPr>
            <a:xfrm>
              <a:off x="6347097" y="5022561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7"/>
            <p:cNvSpPr/>
            <p:nvPr/>
          </p:nvSpPr>
          <p:spPr>
            <a:xfrm>
              <a:off x="8052660" y="2340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7"/>
            <p:cNvSpPr/>
            <p:nvPr/>
          </p:nvSpPr>
          <p:spPr>
            <a:xfrm>
              <a:off x="8152485" y="2846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7"/>
            <p:cNvSpPr/>
            <p:nvPr/>
          </p:nvSpPr>
          <p:spPr>
            <a:xfrm>
              <a:off x="6171071" y="5201380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7"/>
            <p:cNvSpPr/>
            <p:nvPr/>
          </p:nvSpPr>
          <p:spPr>
            <a:xfrm>
              <a:off x="6830720" y="4460528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7"/>
            <p:cNvSpPr/>
            <p:nvPr/>
          </p:nvSpPr>
          <p:spPr>
            <a:xfrm>
              <a:off x="5870850" y="4869725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7"/>
            <p:cNvSpPr/>
            <p:nvPr/>
          </p:nvSpPr>
          <p:spPr>
            <a:xfrm>
              <a:off x="6759133" y="5033192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7"/>
            <p:cNvSpPr/>
            <p:nvPr/>
          </p:nvSpPr>
          <p:spPr>
            <a:xfrm>
              <a:off x="8198530" y="561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7"/>
            <p:cNvSpPr/>
            <p:nvPr/>
          </p:nvSpPr>
          <p:spPr>
            <a:xfrm>
              <a:off x="6267419" y="451077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7"/>
            <p:cNvSpPr/>
            <p:nvPr/>
          </p:nvSpPr>
          <p:spPr>
            <a:xfrm>
              <a:off x="6054999" y="4424476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7"/>
            <p:cNvSpPr/>
            <p:nvPr/>
          </p:nvSpPr>
          <p:spPr>
            <a:xfrm>
              <a:off x="6956352" y="7543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7"/>
            <p:cNvSpPr/>
            <p:nvPr/>
          </p:nvSpPr>
          <p:spPr>
            <a:xfrm>
              <a:off x="3383130" y="4708354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7"/>
            <p:cNvSpPr/>
            <p:nvPr/>
          </p:nvSpPr>
          <p:spPr>
            <a:xfrm>
              <a:off x="3691085" y="48542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7"/>
            <p:cNvSpPr/>
            <p:nvPr/>
          </p:nvSpPr>
          <p:spPr>
            <a:xfrm>
              <a:off x="7144368" y="1952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7"/>
            <p:cNvSpPr/>
            <p:nvPr/>
          </p:nvSpPr>
          <p:spPr>
            <a:xfrm>
              <a:off x="3490299" y="512196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7"/>
            <p:cNvSpPr/>
            <p:nvPr/>
          </p:nvSpPr>
          <p:spPr>
            <a:xfrm>
              <a:off x="6599622" y="2927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7"/>
            <p:cNvSpPr/>
            <p:nvPr/>
          </p:nvSpPr>
          <p:spPr>
            <a:xfrm>
              <a:off x="3195471" y="4447771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7"/>
            <p:cNvSpPr/>
            <p:nvPr/>
          </p:nvSpPr>
          <p:spPr>
            <a:xfrm>
              <a:off x="3131619" y="4396742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7"/>
            <p:cNvSpPr/>
            <p:nvPr/>
          </p:nvSpPr>
          <p:spPr>
            <a:xfrm>
              <a:off x="6848014" y="1631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7"/>
            <p:cNvSpPr/>
            <p:nvPr/>
          </p:nvSpPr>
          <p:spPr>
            <a:xfrm>
              <a:off x="3451207" y="5069462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7"/>
            <p:cNvSpPr/>
            <p:nvPr/>
          </p:nvSpPr>
          <p:spPr>
            <a:xfrm>
              <a:off x="7070475" y="5283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7"/>
            <p:cNvSpPr/>
            <p:nvPr/>
          </p:nvSpPr>
          <p:spPr>
            <a:xfrm>
              <a:off x="3625705" y="4515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7"/>
            <p:cNvSpPr/>
            <p:nvPr/>
          </p:nvSpPr>
          <p:spPr>
            <a:xfrm>
              <a:off x="2993515" y="4915313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7"/>
            <p:cNvSpPr/>
            <p:nvPr/>
          </p:nvSpPr>
          <p:spPr>
            <a:xfrm>
              <a:off x="3063932" y="4610049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7"/>
            <p:cNvSpPr/>
            <p:nvPr/>
          </p:nvSpPr>
          <p:spPr>
            <a:xfrm>
              <a:off x="6628640" y="8295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7"/>
            <p:cNvSpPr/>
            <p:nvPr/>
          </p:nvSpPr>
          <p:spPr>
            <a:xfrm>
              <a:off x="6806615" y="9348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7"/>
            <p:cNvSpPr/>
            <p:nvPr/>
          </p:nvSpPr>
          <p:spPr>
            <a:xfrm>
              <a:off x="1794904" y="4884452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7"/>
            <p:cNvSpPr/>
            <p:nvPr/>
          </p:nvSpPr>
          <p:spPr>
            <a:xfrm>
              <a:off x="1832046" y="4232212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7"/>
            <p:cNvSpPr/>
            <p:nvPr/>
          </p:nvSpPr>
          <p:spPr>
            <a:xfrm>
              <a:off x="1631260" y="4499487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7"/>
            <p:cNvSpPr/>
            <p:nvPr/>
          </p:nvSpPr>
          <p:spPr>
            <a:xfrm>
              <a:off x="1592168" y="4447020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7"/>
            <p:cNvSpPr/>
            <p:nvPr/>
          </p:nvSpPr>
          <p:spPr>
            <a:xfrm>
              <a:off x="2598506" y="4194598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7"/>
            <p:cNvSpPr/>
            <p:nvPr/>
          </p:nvSpPr>
          <p:spPr>
            <a:xfrm>
              <a:off x="1559673" y="4962965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7"/>
            <p:cNvSpPr/>
            <p:nvPr/>
          </p:nvSpPr>
          <p:spPr>
            <a:xfrm>
              <a:off x="2155891" y="4495328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7"/>
            <p:cNvSpPr/>
            <p:nvPr/>
          </p:nvSpPr>
          <p:spPr>
            <a:xfrm>
              <a:off x="2334646" y="460038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7"/>
            <p:cNvSpPr/>
            <p:nvPr/>
          </p:nvSpPr>
          <p:spPr>
            <a:xfrm>
              <a:off x="-134519" y="4643192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7"/>
            <p:cNvSpPr/>
            <p:nvPr/>
          </p:nvSpPr>
          <p:spPr>
            <a:xfrm>
              <a:off x="170739" y="4794339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7"/>
            <p:cNvSpPr/>
            <p:nvPr/>
          </p:nvSpPr>
          <p:spPr>
            <a:xfrm>
              <a:off x="-34304" y="505830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7"/>
            <p:cNvSpPr/>
            <p:nvPr/>
          </p:nvSpPr>
          <p:spPr>
            <a:xfrm>
              <a:off x="470961" y="4525939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7"/>
            <p:cNvSpPr/>
            <p:nvPr/>
          </p:nvSpPr>
          <p:spPr>
            <a:xfrm>
              <a:off x="-73006" y="5005364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7"/>
            <p:cNvSpPr/>
            <p:nvPr/>
          </p:nvSpPr>
          <p:spPr>
            <a:xfrm>
              <a:off x="111923" y="4454806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7"/>
            <p:cNvSpPr/>
            <p:nvPr/>
          </p:nvSpPr>
          <p:spPr>
            <a:xfrm>
              <a:off x="490295" y="5063490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7"/>
            <p:cNvSpPr/>
            <p:nvPr/>
          </p:nvSpPr>
          <p:spPr>
            <a:xfrm>
              <a:off x="5249437" y="37270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7"/>
            <p:cNvSpPr/>
            <p:nvPr/>
          </p:nvSpPr>
          <p:spPr>
            <a:xfrm>
              <a:off x="7538297" y="35858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7"/>
            <p:cNvSpPr/>
            <p:nvPr/>
          </p:nvSpPr>
          <p:spPr>
            <a:xfrm>
              <a:off x="8206850" y="36546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7"/>
            <p:cNvSpPr/>
            <p:nvPr/>
          </p:nvSpPr>
          <p:spPr>
            <a:xfrm>
              <a:off x="7436556" y="41594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7"/>
            <p:cNvSpPr/>
            <p:nvPr/>
          </p:nvSpPr>
          <p:spPr>
            <a:xfrm>
              <a:off x="8341476" y="33520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7"/>
            <p:cNvSpPr/>
            <p:nvPr/>
          </p:nvSpPr>
          <p:spPr>
            <a:xfrm>
              <a:off x="7954591" y="39696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7"/>
            <p:cNvSpPr/>
            <p:nvPr/>
          </p:nvSpPr>
          <p:spPr>
            <a:xfrm>
              <a:off x="7696158" y="36349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7"/>
            <p:cNvSpPr/>
            <p:nvPr/>
          </p:nvSpPr>
          <p:spPr>
            <a:xfrm>
              <a:off x="7778955" y="41486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7"/>
            <p:cNvSpPr/>
            <p:nvPr/>
          </p:nvSpPr>
          <p:spPr>
            <a:xfrm>
              <a:off x="7478344" y="38167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7"/>
            <p:cNvSpPr/>
            <p:nvPr/>
          </p:nvSpPr>
          <p:spPr>
            <a:xfrm>
              <a:off x="8621616" y="32148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7"/>
            <p:cNvSpPr/>
            <p:nvPr/>
          </p:nvSpPr>
          <p:spPr>
            <a:xfrm>
              <a:off x="7874913" y="34580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7"/>
            <p:cNvSpPr/>
            <p:nvPr/>
          </p:nvSpPr>
          <p:spPr>
            <a:xfrm>
              <a:off x="5273808" y="35898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7"/>
            <p:cNvSpPr/>
            <p:nvPr/>
          </p:nvSpPr>
          <p:spPr>
            <a:xfrm>
              <a:off x="5730341" y="362264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7"/>
            <p:cNvSpPr/>
            <p:nvPr/>
          </p:nvSpPr>
          <p:spPr>
            <a:xfrm>
              <a:off x="6737426" y="3785706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7"/>
            <p:cNvSpPr/>
            <p:nvPr/>
          </p:nvSpPr>
          <p:spPr>
            <a:xfrm>
              <a:off x="6398893" y="369152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7"/>
            <p:cNvSpPr/>
            <p:nvPr/>
          </p:nvSpPr>
          <p:spPr>
            <a:xfrm>
              <a:off x="5628209" y="419596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7"/>
            <p:cNvSpPr/>
            <p:nvPr/>
          </p:nvSpPr>
          <p:spPr>
            <a:xfrm>
              <a:off x="6533909" y="338848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7"/>
            <p:cNvSpPr/>
            <p:nvPr/>
          </p:nvSpPr>
          <p:spPr>
            <a:xfrm>
              <a:off x="6146634" y="400648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7"/>
            <p:cNvSpPr/>
            <p:nvPr/>
          </p:nvSpPr>
          <p:spPr>
            <a:xfrm>
              <a:off x="6934735" y="39949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7"/>
            <p:cNvSpPr/>
            <p:nvPr/>
          </p:nvSpPr>
          <p:spPr>
            <a:xfrm>
              <a:off x="7034560" y="40455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7"/>
            <p:cNvSpPr/>
            <p:nvPr/>
          </p:nvSpPr>
          <p:spPr>
            <a:xfrm>
              <a:off x="5970609" y="418530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7"/>
            <p:cNvSpPr/>
            <p:nvPr/>
          </p:nvSpPr>
          <p:spPr>
            <a:xfrm>
              <a:off x="6630257" y="344445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7"/>
            <p:cNvSpPr/>
            <p:nvPr/>
          </p:nvSpPr>
          <p:spPr>
            <a:xfrm>
              <a:off x="5670387" y="385365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7"/>
            <p:cNvSpPr/>
            <p:nvPr/>
          </p:nvSpPr>
          <p:spPr>
            <a:xfrm>
              <a:off x="6558671" y="401711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7"/>
            <p:cNvSpPr/>
            <p:nvPr/>
          </p:nvSpPr>
          <p:spPr>
            <a:xfrm>
              <a:off x="4703131" y="372205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7"/>
            <p:cNvSpPr/>
            <p:nvPr/>
          </p:nvSpPr>
          <p:spPr>
            <a:xfrm>
              <a:off x="7080605" y="38170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7"/>
            <p:cNvSpPr/>
            <p:nvPr/>
          </p:nvSpPr>
          <p:spPr>
            <a:xfrm>
              <a:off x="6066956" y="349470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7"/>
            <p:cNvSpPr/>
            <p:nvPr/>
          </p:nvSpPr>
          <p:spPr>
            <a:xfrm>
              <a:off x="5854536" y="340840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7"/>
            <p:cNvSpPr/>
            <p:nvPr/>
          </p:nvSpPr>
          <p:spPr>
            <a:xfrm>
              <a:off x="4142927" y="40265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7"/>
            <p:cNvSpPr/>
            <p:nvPr/>
          </p:nvSpPr>
          <p:spPr>
            <a:xfrm>
              <a:off x="3182668" y="36922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7"/>
            <p:cNvSpPr/>
            <p:nvPr/>
          </p:nvSpPr>
          <p:spPr>
            <a:xfrm>
              <a:off x="3490623" y="38382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7"/>
            <p:cNvSpPr/>
            <p:nvPr/>
          </p:nvSpPr>
          <p:spPr>
            <a:xfrm>
              <a:off x="4330943" y="34674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7"/>
            <p:cNvSpPr/>
            <p:nvPr/>
          </p:nvSpPr>
          <p:spPr>
            <a:xfrm>
              <a:off x="3289836" y="41058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7"/>
            <p:cNvSpPr/>
            <p:nvPr/>
          </p:nvSpPr>
          <p:spPr>
            <a:xfrm>
              <a:off x="3786197" y="35649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7"/>
            <p:cNvSpPr/>
            <p:nvPr/>
          </p:nvSpPr>
          <p:spPr>
            <a:xfrm>
              <a:off x="2995009" y="34316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7"/>
            <p:cNvSpPr/>
            <p:nvPr/>
          </p:nvSpPr>
          <p:spPr>
            <a:xfrm>
              <a:off x="2931156" y="33806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7"/>
            <p:cNvSpPr/>
            <p:nvPr/>
          </p:nvSpPr>
          <p:spPr>
            <a:xfrm>
              <a:off x="4034589" y="34353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7"/>
            <p:cNvSpPr/>
            <p:nvPr/>
          </p:nvSpPr>
          <p:spPr>
            <a:xfrm>
              <a:off x="3250745" y="40533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7"/>
            <p:cNvSpPr/>
            <p:nvPr/>
          </p:nvSpPr>
          <p:spPr>
            <a:xfrm>
              <a:off x="4257050" y="38005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7"/>
            <p:cNvSpPr/>
            <p:nvPr/>
          </p:nvSpPr>
          <p:spPr>
            <a:xfrm>
              <a:off x="3425243" y="34997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7"/>
            <p:cNvSpPr/>
            <p:nvPr/>
          </p:nvSpPr>
          <p:spPr>
            <a:xfrm>
              <a:off x="2793053" y="389923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7"/>
            <p:cNvSpPr/>
            <p:nvPr/>
          </p:nvSpPr>
          <p:spPr>
            <a:xfrm>
              <a:off x="2863469" y="35939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7"/>
            <p:cNvSpPr/>
            <p:nvPr/>
          </p:nvSpPr>
          <p:spPr>
            <a:xfrm>
              <a:off x="3815215" y="41017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7"/>
            <p:cNvSpPr/>
            <p:nvPr/>
          </p:nvSpPr>
          <p:spPr>
            <a:xfrm>
              <a:off x="1594442" y="386837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7"/>
            <p:cNvSpPr/>
            <p:nvPr/>
          </p:nvSpPr>
          <p:spPr>
            <a:xfrm>
              <a:off x="1187442" y="397371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7"/>
            <p:cNvSpPr/>
            <p:nvPr/>
          </p:nvSpPr>
          <p:spPr>
            <a:xfrm>
              <a:off x="1631584" y="321613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7"/>
            <p:cNvSpPr/>
            <p:nvPr/>
          </p:nvSpPr>
          <p:spPr>
            <a:xfrm>
              <a:off x="1430797" y="348341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7"/>
            <p:cNvSpPr/>
            <p:nvPr/>
          </p:nvSpPr>
          <p:spPr>
            <a:xfrm>
              <a:off x="1095741" y="390708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7"/>
            <p:cNvSpPr/>
            <p:nvPr/>
          </p:nvSpPr>
          <p:spPr>
            <a:xfrm>
              <a:off x="1391706" y="343094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7"/>
            <p:cNvSpPr/>
            <p:nvPr/>
          </p:nvSpPr>
          <p:spPr>
            <a:xfrm>
              <a:off x="2398043" y="317852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7"/>
            <p:cNvSpPr/>
            <p:nvPr/>
          </p:nvSpPr>
          <p:spPr>
            <a:xfrm>
              <a:off x="934014" y="327717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7"/>
            <p:cNvSpPr/>
            <p:nvPr/>
          </p:nvSpPr>
          <p:spPr>
            <a:xfrm>
              <a:off x="1359211" y="394689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7"/>
            <p:cNvSpPr/>
            <p:nvPr/>
          </p:nvSpPr>
          <p:spPr>
            <a:xfrm>
              <a:off x="1955429" y="347925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7"/>
            <p:cNvSpPr/>
            <p:nvPr/>
          </p:nvSpPr>
          <p:spPr>
            <a:xfrm>
              <a:off x="2134184" y="358431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7"/>
            <p:cNvSpPr/>
            <p:nvPr/>
          </p:nvSpPr>
          <p:spPr>
            <a:xfrm>
              <a:off x="468978" y="400870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7"/>
            <p:cNvSpPr/>
            <p:nvPr/>
          </p:nvSpPr>
          <p:spPr>
            <a:xfrm>
              <a:off x="619494" y="397743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7"/>
            <p:cNvSpPr/>
            <p:nvPr/>
          </p:nvSpPr>
          <p:spPr>
            <a:xfrm>
              <a:off x="-334981" y="362711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7"/>
            <p:cNvSpPr/>
            <p:nvPr/>
          </p:nvSpPr>
          <p:spPr>
            <a:xfrm>
              <a:off x="-29723" y="377826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7"/>
            <p:cNvSpPr/>
            <p:nvPr/>
          </p:nvSpPr>
          <p:spPr>
            <a:xfrm>
              <a:off x="817584" y="342162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7"/>
            <p:cNvSpPr/>
            <p:nvPr/>
          </p:nvSpPr>
          <p:spPr>
            <a:xfrm>
              <a:off x="-234767" y="404222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7"/>
            <p:cNvSpPr/>
            <p:nvPr/>
          </p:nvSpPr>
          <p:spPr>
            <a:xfrm>
              <a:off x="270498" y="350986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7"/>
            <p:cNvSpPr/>
            <p:nvPr/>
          </p:nvSpPr>
          <p:spPr>
            <a:xfrm>
              <a:off x="463551" y="389182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7"/>
            <p:cNvSpPr/>
            <p:nvPr/>
          </p:nvSpPr>
          <p:spPr>
            <a:xfrm>
              <a:off x="521977" y="338476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7"/>
            <p:cNvSpPr/>
            <p:nvPr/>
          </p:nvSpPr>
          <p:spPr>
            <a:xfrm>
              <a:off x="-273468" y="398928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7"/>
            <p:cNvSpPr/>
            <p:nvPr/>
          </p:nvSpPr>
          <p:spPr>
            <a:xfrm>
              <a:off x="737484" y="375365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7"/>
            <p:cNvSpPr/>
            <p:nvPr/>
          </p:nvSpPr>
          <p:spPr>
            <a:xfrm>
              <a:off x="-88539" y="343873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7"/>
            <p:cNvSpPr/>
            <p:nvPr/>
          </p:nvSpPr>
          <p:spPr>
            <a:xfrm>
              <a:off x="289833" y="404741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7"/>
            <p:cNvSpPr/>
            <p:nvPr/>
          </p:nvSpPr>
          <p:spPr>
            <a:xfrm>
              <a:off x="465891" y="415528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7"/>
            <p:cNvSpPr/>
            <p:nvPr/>
          </p:nvSpPr>
          <p:spPr>
            <a:xfrm>
              <a:off x="2835703" y="460963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7"/>
            <p:cNvSpPr/>
            <p:nvPr/>
          </p:nvSpPr>
          <p:spPr>
            <a:xfrm>
              <a:off x="7973499" y="253666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7"/>
            <p:cNvSpPr/>
            <p:nvPr/>
          </p:nvSpPr>
          <p:spPr>
            <a:xfrm>
              <a:off x="7873285" y="261336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7"/>
            <p:cNvSpPr/>
            <p:nvPr/>
          </p:nvSpPr>
          <p:spPr>
            <a:xfrm>
              <a:off x="4812222" y="41621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7"/>
            <p:cNvSpPr/>
            <p:nvPr/>
          </p:nvSpPr>
          <p:spPr>
            <a:xfrm>
              <a:off x="8541837" y="268221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7"/>
            <p:cNvSpPr/>
            <p:nvPr/>
          </p:nvSpPr>
          <p:spPr>
            <a:xfrm>
              <a:off x="7771543" y="318702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7"/>
            <p:cNvSpPr/>
            <p:nvPr/>
          </p:nvSpPr>
          <p:spPr>
            <a:xfrm>
              <a:off x="4607926" y="1865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7"/>
            <p:cNvSpPr/>
            <p:nvPr/>
          </p:nvSpPr>
          <p:spPr>
            <a:xfrm>
              <a:off x="8289578" y="299717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7"/>
            <p:cNvSpPr/>
            <p:nvPr/>
          </p:nvSpPr>
          <p:spPr>
            <a:xfrm>
              <a:off x="8031146" y="266248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7"/>
            <p:cNvSpPr/>
            <p:nvPr/>
          </p:nvSpPr>
          <p:spPr>
            <a:xfrm>
              <a:off x="5009532" y="6247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7"/>
            <p:cNvSpPr/>
            <p:nvPr/>
          </p:nvSpPr>
          <p:spPr>
            <a:xfrm>
              <a:off x="8113943" y="317617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7"/>
            <p:cNvSpPr/>
            <p:nvPr/>
          </p:nvSpPr>
          <p:spPr>
            <a:xfrm>
              <a:off x="4704274" y="7440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7"/>
            <p:cNvSpPr/>
            <p:nvPr/>
          </p:nvSpPr>
          <p:spPr>
            <a:xfrm>
              <a:off x="7813332" y="284433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7"/>
            <p:cNvSpPr/>
            <p:nvPr/>
          </p:nvSpPr>
          <p:spPr>
            <a:xfrm>
              <a:off x="8702005" y="300808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7"/>
            <p:cNvSpPr/>
            <p:nvPr/>
          </p:nvSpPr>
          <p:spPr>
            <a:xfrm>
              <a:off x="5166613" y="13459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7"/>
            <p:cNvSpPr/>
            <p:nvPr/>
          </p:nvSpPr>
          <p:spPr>
            <a:xfrm>
              <a:off x="5154622" y="44729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7"/>
            <p:cNvSpPr/>
            <p:nvPr/>
          </p:nvSpPr>
          <p:spPr>
            <a:xfrm>
              <a:off x="8209901" y="248557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7"/>
            <p:cNvSpPr/>
            <p:nvPr/>
          </p:nvSpPr>
          <p:spPr>
            <a:xfrm>
              <a:off x="7997871" y="239946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7"/>
            <p:cNvSpPr/>
            <p:nvPr/>
          </p:nvSpPr>
          <p:spPr>
            <a:xfrm>
              <a:off x="6065328" y="265019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7"/>
            <p:cNvSpPr/>
            <p:nvPr/>
          </p:nvSpPr>
          <p:spPr>
            <a:xfrm>
              <a:off x="4683338" y="303123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7"/>
            <p:cNvSpPr/>
            <p:nvPr/>
          </p:nvSpPr>
          <p:spPr>
            <a:xfrm>
              <a:off x="6733880" y="271907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7"/>
            <p:cNvSpPr/>
            <p:nvPr/>
          </p:nvSpPr>
          <p:spPr>
            <a:xfrm>
              <a:off x="5963196" y="322351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7"/>
            <p:cNvSpPr/>
            <p:nvPr/>
          </p:nvSpPr>
          <p:spPr>
            <a:xfrm>
              <a:off x="6868897" y="241603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7"/>
            <p:cNvSpPr/>
            <p:nvPr/>
          </p:nvSpPr>
          <p:spPr>
            <a:xfrm>
              <a:off x="6481622" y="303403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7"/>
            <p:cNvSpPr/>
            <p:nvPr/>
          </p:nvSpPr>
          <p:spPr>
            <a:xfrm>
              <a:off x="4880648" y="3240473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7"/>
            <p:cNvSpPr/>
            <p:nvPr/>
          </p:nvSpPr>
          <p:spPr>
            <a:xfrm>
              <a:off x="4980472" y="3291095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7"/>
            <p:cNvSpPr/>
            <p:nvPr/>
          </p:nvSpPr>
          <p:spPr>
            <a:xfrm>
              <a:off x="6305596" y="321285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7"/>
            <p:cNvSpPr/>
            <p:nvPr/>
          </p:nvSpPr>
          <p:spPr>
            <a:xfrm>
              <a:off x="6965245" y="247200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7"/>
            <p:cNvSpPr/>
            <p:nvPr/>
          </p:nvSpPr>
          <p:spPr>
            <a:xfrm>
              <a:off x="6005375" y="288120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7"/>
            <p:cNvSpPr/>
            <p:nvPr/>
          </p:nvSpPr>
          <p:spPr>
            <a:xfrm>
              <a:off x="6893658" y="304466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7"/>
            <p:cNvSpPr/>
            <p:nvPr/>
          </p:nvSpPr>
          <p:spPr>
            <a:xfrm>
              <a:off x="5038119" y="274960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7"/>
            <p:cNvSpPr/>
            <p:nvPr/>
          </p:nvSpPr>
          <p:spPr>
            <a:xfrm>
              <a:off x="5026518" y="3062624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7"/>
            <p:cNvSpPr/>
            <p:nvPr/>
          </p:nvSpPr>
          <p:spPr>
            <a:xfrm>
              <a:off x="6401944" y="252225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7"/>
            <p:cNvSpPr/>
            <p:nvPr/>
          </p:nvSpPr>
          <p:spPr>
            <a:xfrm>
              <a:off x="6189524" y="243595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7"/>
            <p:cNvSpPr/>
            <p:nvPr/>
          </p:nvSpPr>
          <p:spPr>
            <a:xfrm>
              <a:off x="3062352" y="29796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7"/>
            <p:cNvSpPr/>
            <p:nvPr/>
          </p:nvSpPr>
          <p:spPr>
            <a:xfrm>
              <a:off x="3517655" y="271982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7"/>
            <p:cNvSpPr/>
            <p:nvPr/>
          </p:nvSpPr>
          <p:spPr>
            <a:xfrm>
              <a:off x="2410048" y="1095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7"/>
            <p:cNvSpPr/>
            <p:nvPr/>
          </p:nvSpPr>
          <p:spPr>
            <a:xfrm>
              <a:off x="4665931" y="249498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7"/>
            <p:cNvSpPr/>
            <p:nvPr/>
          </p:nvSpPr>
          <p:spPr>
            <a:xfrm>
              <a:off x="3624824" y="313343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7"/>
            <p:cNvSpPr/>
            <p:nvPr/>
          </p:nvSpPr>
          <p:spPr>
            <a:xfrm>
              <a:off x="3329996" y="245924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7"/>
            <p:cNvSpPr/>
            <p:nvPr/>
          </p:nvSpPr>
          <p:spPr>
            <a:xfrm>
              <a:off x="3266144" y="240821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7"/>
            <p:cNvSpPr/>
            <p:nvPr/>
          </p:nvSpPr>
          <p:spPr>
            <a:xfrm>
              <a:off x="4369576" y="24629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7"/>
            <p:cNvSpPr/>
            <p:nvPr/>
          </p:nvSpPr>
          <p:spPr>
            <a:xfrm>
              <a:off x="3585732" y="308093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7"/>
            <p:cNvSpPr/>
            <p:nvPr/>
          </p:nvSpPr>
          <p:spPr>
            <a:xfrm>
              <a:off x="3176475" y="71964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7"/>
            <p:cNvSpPr/>
            <p:nvPr/>
          </p:nvSpPr>
          <p:spPr>
            <a:xfrm>
              <a:off x="3760230" y="252734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7"/>
            <p:cNvSpPr/>
            <p:nvPr/>
          </p:nvSpPr>
          <p:spPr>
            <a:xfrm>
              <a:off x="3128040" y="292678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7"/>
            <p:cNvSpPr/>
            <p:nvPr/>
          </p:nvSpPr>
          <p:spPr>
            <a:xfrm>
              <a:off x="3198457" y="262152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7"/>
            <p:cNvSpPr/>
            <p:nvPr/>
          </p:nvSpPr>
          <p:spPr>
            <a:xfrm>
              <a:off x="2734640" y="373133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7"/>
            <p:cNvSpPr/>
            <p:nvPr/>
          </p:nvSpPr>
          <p:spPr>
            <a:xfrm>
              <a:off x="2912615" y="478473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7"/>
            <p:cNvSpPr/>
            <p:nvPr/>
          </p:nvSpPr>
          <p:spPr>
            <a:xfrm>
              <a:off x="1929429" y="289592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7"/>
            <p:cNvSpPr/>
            <p:nvPr/>
          </p:nvSpPr>
          <p:spPr>
            <a:xfrm>
              <a:off x="1522430" y="300126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7"/>
            <p:cNvSpPr/>
            <p:nvPr/>
          </p:nvSpPr>
          <p:spPr>
            <a:xfrm>
              <a:off x="1966571" y="224368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7"/>
            <p:cNvSpPr/>
            <p:nvPr/>
          </p:nvSpPr>
          <p:spPr>
            <a:xfrm>
              <a:off x="1765785" y="251096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7"/>
            <p:cNvSpPr/>
            <p:nvPr/>
          </p:nvSpPr>
          <p:spPr>
            <a:xfrm>
              <a:off x="1430729" y="293463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7"/>
            <p:cNvSpPr/>
            <p:nvPr/>
          </p:nvSpPr>
          <p:spPr>
            <a:xfrm>
              <a:off x="1726693" y="245849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7"/>
            <p:cNvSpPr/>
            <p:nvPr/>
          </p:nvSpPr>
          <p:spPr>
            <a:xfrm>
              <a:off x="2733031" y="220607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7"/>
            <p:cNvSpPr/>
            <p:nvPr/>
          </p:nvSpPr>
          <p:spPr>
            <a:xfrm>
              <a:off x="1269001" y="230472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7"/>
            <p:cNvSpPr/>
            <p:nvPr/>
          </p:nvSpPr>
          <p:spPr>
            <a:xfrm>
              <a:off x="1694198" y="297444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7"/>
            <p:cNvSpPr/>
            <p:nvPr/>
          </p:nvSpPr>
          <p:spPr>
            <a:xfrm>
              <a:off x="2290416" y="250680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7"/>
            <p:cNvSpPr/>
            <p:nvPr/>
          </p:nvSpPr>
          <p:spPr>
            <a:xfrm>
              <a:off x="2469171" y="261186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7"/>
            <p:cNvSpPr/>
            <p:nvPr/>
          </p:nvSpPr>
          <p:spPr>
            <a:xfrm>
              <a:off x="803965" y="303625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7"/>
            <p:cNvSpPr/>
            <p:nvPr/>
          </p:nvSpPr>
          <p:spPr>
            <a:xfrm>
              <a:off x="954482" y="300498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7"/>
            <p:cNvSpPr/>
            <p:nvPr/>
          </p:nvSpPr>
          <p:spPr>
            <a:xfrm>
              <a:off x="6" y="265466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7"/>
            <p:cNvSpPr/>
            <p:nvPr/>
          </p:nvSpPr>
          <p:spPr>
            <a:xfrm>
              <a:off x="305264" y="280581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7"/>
            <p:cNvSpPr/>
            <p:nvPr/>
          </p:nvSpPr>
          <p:spPr>
            <a:xfrm>
              <a:off x="1152571" y="244917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7"/>
            <p:cNvSpPr/>
            <p:nvPr/>
          </p:nvSpPr>
          <p:spPr>
            <a:xfrm>
              <a:off x="100221" y="306977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7"/>
            <p:cNvSpPr/>
            <p:nvPr/>
          </p:nvSpPr>
          <p:spPr>
            <a:xfrm>
              <a:off x="605486" y="253741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7"/>
            <p:cNvSpPr/>
            <p:nvPr/>
          </p:nvSpPr>
          <p:spPr>
            <a:xfrm>
              <a:off x="798538" y="291937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7"/>
            <p:cNvSpPr/>
            <p:nvPr/>
          </p:nvSpPr>
          <p:spPr>
            <a:xfrm>
              <a:off x="856964" y="241231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7"/>
            <p:cNvSpPr/>
            <p:nvPr/>
          </p:nvSpPr>
          <p:spPr>
            <a:xfrm>
              <a:off x="61519" y="301683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7"/>
            <p:cNvSpPr/>
            <p:nvPr/>
          </p:nvSpPr>
          <p:spPr>
            <a:xfrm>
              <a:off x="1072471" y="278120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7"/>
            <p:cNvSpPr/>
            <p:nvPr/>
          </p:nvSpPr>
          <p:spPr>
            <a:xfrm>
              <a:off x="246448" y="246628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7"/>
            <p:cNvSpPr/>
            <p:nvPr/>
          </p:nvSpPr>
          <p:spPr>
            <a:xfrm>
              <a:off x="624820" y="307496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7"/>
            <p:cNvSpPr/>
            <p:nvPr/>
          </p:nvSpPr>
          <p:spPr>
            <a:xfrm>
              <a:off x="800878" y="318283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>
              <a:off x="4586253" y="22446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8411353" y="21188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7"/>
            <p:cNvSpPr/>
            <p:nvPr/>
          </p:nvSpPr>
          <p:spPr>
            <a:xfrm>
              <a:off x="8638002" y="19558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7"/>
            <p:cNvSpPr/>
            <p:nvPr/>
          </p:nvSpPr>
          <p:spPr>
            <a:xfrm>
              <a:off x="7677743" y="16215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7"/>
            <p:cNvSpPr/>
            <p:nvPr/>
          </p:nvSpPr>
          <p:spPr>
            <a:xfrm>
              <a:off x="7985698" y="17675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7"/>
            <p:cNvSpPr/>
            <p:nvPr/>
          </p:nvSpPr>
          <p:spPr>
            <a:xfrm>
              <a:off x="8826018" y="13967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7"/>
            <p:cNvSpPr/>
            <p:nvPr/>
          </p:nvSpPr>
          <p:spPr>
            <a:xfrm>
              <a:off x="7784911" y="20351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7"/>
            <p:cNvSpPr/>
            <p:nvPr/>
          </p:nvSpPr>
          <p:spPr>
            <a:xfrm>
              <a:off x="8281272" y="14942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7"/>
            <p:cNvSpPr/>
            <p:nvPr/>
          </p:nvSpPr>
          <p:spPr>
            <a:xfrm>
              <a:off x="7490084" y="13609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7"/>
            <p:cNvSpPr/>
            <p:nvPr/>
          </p:nvSpPr>
          <p:spPr>
            <a:xfrm>
              <a:off x="7426231" y="13099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7"/>
            <p:cNvSpPr/>
            <p:nvPr/>
          </p:nvSpPr>
          <p:spPr>
            <a:xfrm>
              <a:off x="8529664" y="13646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7"/>
            <p:cNvSpPr/>
            <p:nvPr/>
          </p:nvSpPr>
          <p:spPr>
            <a:xfrm>
              <a:off x="7745820" y="19826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7"/>
            <p:cNvSpPr/>
            <p:nvPr/>
          </p:nvSpPr>
          <p:spPr>
            <a:xfrm>
              <a:off x="8752125" y="17298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7"/>
            <p:cNvSpPr/>
            <p:nvPr/>
          </p:nvSpPr>
          <p:spPr>
            <a:xfrm>
              <a:off x="7920318" y="14290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7"/>
            <p:cNvSpPr/>
            <p:nvPr/>
          </p:nvSpPr>
          <p:spPr>
            <a:xfrm>
              <a:off x="7358544" y="15232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7"/>
            <p:cNvSpPr/>
            <p:nvPr/>
          </p:nvSpPr>
          <p:spPr>
            <a:xfrm>
              <a:off x="8310290" y="20310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7"/>
            <p:cNvSpPr/>
            <p:nvPr/>
          </p:nvSpPr>
          <p:spPr>
            <a:xfrm>
              <a:off x="8488265" y="21363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7"/>
            <p:cNvSpPr/>
            <p:nvPr/>
          </p:nvSpPr>
          <p:spPr>
            <a:xfrm>
              <a:off x="8746341" y="114643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7"/>
            <p:cNvSpPr/>
            <p:nvPr/>
          </p:nvSpPr>
          <p:spPr>
            <a:xfrm>
              <a:off x="3949149" y="17215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7"/>
            <p:cNvSpPr/>
            <p:nvPr/>
          </p:nvSpPr>
          <p:spPr>
            <a:xfrm>
              <a:off x="3848935" y="1798288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7"/>
            <p:cNvSpPr/>
            <p:nvPr/>
          </p:nvSpPr>
          <p:spPr>
            <a:xfrm>
              <a:off x="4856410" y="19620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7"/>
            <p:cNvSpPr/>
            <p:nvPr/>
          </p:nvSpPr>
          <p:spPr>
            <a:xfrm>
              <a:off x="4517487" y="18671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7"/>
            <p:cNvSpPr/>
            <p:nvPr/>
          </p:nvSpPr>
          <p:spPr>
            <a:xfrm>
              <a:off x="3747193" y="237195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7"/>
            <p:cNvSpPr/>
            <p:nvPr/>
          </p:nvSpPr>
          <p:spPr>
            <a:xfrm>
              <a:off x="4652114" y="156450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7"/>
            <p:cNvSpPr/>
            <p:nvPr/>
          </p:nvSpPr>
          <p:spPr>
            <a:xfrm>
              <a:off x="4265228" y="21820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7"/>
            <p:cNvSpPr/>
            <p:nvPr/>
          </p:nvSpPr>
          <p:spPr>
            <a:xfrm>
              <a:off x="4006796" y="18474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7"/>
            <p:cNvSpPr/>
            <p:nvPr/>
          </p:nvSpPr>
          <p:spPr>
            <a:xfrm>
              <a:off x="5053719" y="21705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7"/>
            <p:cNvSpPr/>
            <p:nvPr/>
          </p:nvSpPr>
          <p:spPr>
            <a:xfrm>
              <a:off x="4089593" y="23611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7"/>
            <p:cNvSpPr/>
            <p:nvPr/>
          </p:nvSpPr>
          <p:spPr>
            <a:xfrm>
              <a:off x="4748461" y="16202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7"/>
            <p:cNvSpPr/>
            <p:nvPr/>
          </p:nvSpPr>
          <p:spPr>
            <a:xfrm>
              <a:off x="3788982" y="2029261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7"/>
            <p:cNvSpPr/>
            <p:nvPr/>
          </p:nvSpPr>
          <p:spPr>
            <a:xfrm>
              <a:off x="4677655" y="21930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7"/>
            <p:cNvSpPr/>
            <p:nvPr/>
          </p:nvSpPr>
          <p:spPr>
            <a:xfrm>
              <a:off x="5210800" y="168044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7"/>
            <p:cNvSpPr/>
            <p:nvPr/>
          </p:nvSpPr>
          <p:spPr>
            <a:xfrm>
              <a:off x="4932253" y="1427299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7"/>
            <p:cNvSpPr/>
            <p:nvPr/>
          </p:nvSpPr>
          <p:spPr>
            <a:xfrm>
              <a:off x="5198810" y="199314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7"/>
            <p:cNvSpPr/>
            <p:nvPr/>
          </p:nvSpPr>
          <p:spPr>
            <a:xfrm>
              <a:off x="4185551" y="16704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7"/>
            <p:cNvSpPr/>
            <p:nvPr/>
          </p:nvSpPr>
          <p:spPr>
            <a:xfrm>
              <a:off x="3973521" y="15843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7"/>
            <p:cNvSpPr/>
            <p:nvPr/>
          </p:nvSpPr>
          <p:spPr>
            <a:xfrm>
              <a:off x="3546731" y="1355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7"/>
            <p:cNvSpPr/>
            <p:nvPr/>
          </p:nvSpPr>
          <p:spPr>
            <a:xfrm>
              <a:off x="4064766" y="1166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7"/>
            <p:cNvSpPr/>
            <p:nvPr/>
          </p:nvSpPr>
          <p:spPr>
            <a:xfrm>
              <a:off x="4853257" y="1154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7"/>
            <p:cNvSpPr/>
            <p:nvPr/>
          </p:nvSpPr>
          <p:spPr>
            <a:xfrm>
              <a:off x="3889130" y="1345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7"/>
            <p:cNvSpPr/>
            <p:nvPr/>
          </p:nvSpPr>
          <p:spPr>
            <a:xfrm>
              <a:off x="4477192" y="1176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7"/>
            <p:cNvSpPr/>
            <p:nvPr/>
          </p:nvSpPr>
          <p:spPr>
            <a:xfrm>
              <a:off x="370674" y="80251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7"/>
            <p:cNvSpPr/>
            <p:nvPr/>
          </p:nvSpPr>
          <p:spPr>
            <a:xfrm>
              <a:off x="270460" y="8792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7"/>
            <p:cNvSpPr/>
            <p:nvPr/>
          </p:nvSpPr>
          <p:spPr>
            <a:xfrm>
              <a:off x="1277935" y="1042992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7"/>
            <p:cNvSpPr/>
            <p:nvPr/>
          </p:nvSpPr>
          <p:spPr>
            <a:xfrm>
              <a:off x="939012" y="9480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7"/>
            <p:cNvSpPr/>
            <p:nvPr/>
          </p:nvSpPr>
          <p:spPr>
            <a:xfrm>
              <a:off x="168718" y="1452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7"/>
            <p:cNvSpPr/>
            <p:nvPr/>
          </p:nvSpPr>
          <p:spPr>
            <a:xfrm>
              <a:off x="1073639" y="6454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7"/>
            <p:cNvSpPr/>
            <p:nvPr/>
          </p:nvSpPr>
          <p:spPr>
            <a:xfrm>
              <a:off x="686753" y="1263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7"/>
            <p:cNvSpPr/>
            <p:nvPr/>
          </p:nvSpPr>
          <p:spPr>
            <a:xfrm>
              <a:off x="428321" y="9283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7"/>
            <p:cNvSpPr/>
            <p:nvPr/>
          </p:nvSpPr>
          <p:spPr>
            <a:xfrm>
              <a:off x="1475244" y="1251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7"/>
            <p:cNvSpPr/>
            <p:nvPr/>
          </p:nvSpPr>
          <p:spPr>
            <a:xfrm>
              <a:off x="511118" y="1442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7"/>
            <p:cNvSpPr/>
            <p:nvPr/>
          </p:nvSpPr>
          <p:spPr>
            <a:xfrm>
              <a:off x="1169986" y="701176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7"/>
            <p:cNvSpPr/>
            <p:nvPr/>
          </p:nvSpPr>
          <p:spPr>
            <a:xfrm>
              <a:off x="210507" y="11101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7"/>
            <p:cNvSpPr/>
            <p:nvPr/>
          </p:nvSpPr>
          <p:spPr>
            <a:xfrm>
              <a:off x="1099180" y="1273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7"/>
            <p:cNvSpPr/>
            <p:nvPr/>
          </p:nvSpPr>
          <p:spPr>
            <a:xfrm>
              <a:off x="1632325" y="761366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7"/>
            <p:cNvSpPr/>
            <p:nvPr/>
          </p:nvSpPr>
          <p:spPr>
            <a:xfrm>
              <a:off x="1353778" y="5082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7"/>
            <p:cNvSpPr/>
            <p:nvPr/>
          </p:nvSpPr>
          <p:spPr>
            <a:xfrm>
              <a:off x="1620335" y="1074072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7"/>
            <p:cNvSpPr/>
            <p:nvPr/>
          </p:nvSpPr>
          <p:spPr>
            <a:xfrm>
              <a:off x="607076" y="7514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7"/>
            <p:cNvSpPr/>
            <p:nvPr/>
          </p:nvSpPr>
          <p:spPr>
            <a:xfrm>
              <a:off x="395046" y="66531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7"/>
            <p:cNvSpPr/>
            <p:nvPr/>
          </p:nvSpPr>
          <p:spPr>
            <a:xfrm>
              <a:off x="-31744" y="43680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7"/>
            <p:cNvSpPr/>
            <p:nvPr/>
          </p:nvSpPr>
          <p:spPr>
            <a:xfrm>
              <a:off x="486291" y="24694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1274782" y="2354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310655" y="42595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898717" y="25785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5" name="Google Shape;3145;p17"/>
          <p:cNvSpPr/>
          <p:nvPr/>
        </p:nvSpPr>
        <p:spPr>
          <a:xfrm>
            <a:off x="-25300" y="3994050"/>
            <a:ext cx="9172175" cy="1222550"/>
          </a:xfrm>
          <a:custGeom>
            <a:avLst/>
            <a:gdLst/>
            <a:ahLst/>
            <a:cxnLst/>
            <a:rect l="l" t="t" r="r" b="b"/>
            <a:pathLst>
              <a:path w="366887" h="48902" extrusionOk="0">
                <a:moveTo>
                  <a:pt x="1521" y="28125"/>
                </a:moveTo>
                <a:lnTo>
                  <a:pt x="21791" y="26858"/>
                </a:lnTo>
                <a:lnTo>
                  <a:pt x="36486" y="26858"/>
                </a:lnTo>
                <a:lnTo>
                  <a:pt x="44848" y="22804"/>
                </a:lnTo>
                <a:lnTo>
                  <a:pt x="52956" y="18243"/>
                </a:lnTo>
                <a:lnTo>
                  <a:pt x="70439" y="21284"/>
                </a:lnTo>
                <a:lnTo>
                  <a:pt x="87415" y="22044"/>
                </a:lnTo>
                <a:lnTo>
                  <a:pt x="108698" y="12162"/>
                </a:lnTo>
                <a:lnTo>
                  <a:pt x="126941" y="14443"/>
                </a:lnTo>
                <a:lnTo>
                  <a:pt x="138343" y="15456"/>
                </a:lnTo>
                <a:lnTo>
                  <a:pt x="177616" y="11402"/>
                </a:lnTo>
                <a:lnTo>
                  <a:pt x="190791" y="7855"/>
                </a:lnTo>
                <a:lnTo>
                  <a:pt x="208274" y="0"/>
                </a:lnTo>
                <a:lnTo>
                  <a:pt x="218156" y="254"/>
                </a:lnTo>
                <a:lnTo>
                  <a:pt x="234879" y="7095"/>
                </a:lnTo>
                <a:lnTo>
                  <a:pt x="246027" y="9882"/>
                </a:lnTo>
                <a:lnTo>
                  <a:pt x="260469" y="5321"/>
                </a:lnTo>
                <a:lnTo>
                  <a:pt x="274152" y="10135"/>
                </a:lnTo>
                <a:lnTo>
                  <a:pt x="294675" y="20777"/>
                </a:lnTo>
                <a:lnTo>
                  <a:pt x="309371" y="17737"/>
                </a:lnTo>
                <a:lnTo>
                  <a:pt x="328374" y="21537"/>
                </a:lnTo>
                <a:lnTo>
                  <a:pt x="350164" y="26605"/>
                </a:lnTo>
                <a:lnTo>
                  <a:pt x="366887" y="25338"/>
                </a:lnTo>
                <a:lnTo>
                  <a:pt x="366887" y="48902"/>
                </a:lnTo>
                <a:lnTo>
                  <a:pt x="0" y="473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46" name="Google Shape;3146;p17"/>
          <p:cNvSpPr txBox="1">
            <a:spLocks noGrp="1"/>
          </p:cNvSpPr>
          <p:nvPr>
            <p:ph type="title"/>
          </p:nvPr>
        </p:nvSpPr>
        <p:spPr>
          <a:xfrm>
            <a:off x="720000" y="1642175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47" name="Google Shape;3147;p17"/>
          <p:cNvSpPr txBox="1">
            <a:spLocks noGrp="1"/>
          </p:cNvSpPr>
          <p:nvPr>
            <p:ph type="subTitle" idx="1"/>
          </p:nvPr>
        </p:nvSpPr>
        <p:spPr>
          <a:xfrm>
            <a:off x="1077450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8" name="Google Shape;3148;p17"/>
          <p:cNvSpPr txBox="1">
            <a:spLocks noGrp="1"/>
          </p:cNvSpPr>
          <p:nvPr>
            <p:ph type="title" idx="2"/>
          </p:nvPr>
        </p:nvSpPr>
        <p:spPr>
          <a:xfrm>
            <a:off x="4809401" y="1642175"/>
            <a:ext cx="3614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49" name="Google Shape;3149;p17"/>
          <p:cNvSpPr txBox="1">
            <a:spLocks noGrp="1"/>
          </p:cNvSpPr>
          <p:nvPr>
            <p:ph type="subTitle" idx="3"/>
          </p:nvPr>
        </p:nvSpPr>
        <p:spPr>
          <a:xfrm>
            <a:off x="5179601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0" name="Google Shape;3150;p17"/>
          <p:cNvSpPr txBox="1">
            <a:spLocks noGrp="1"/>
          </p:cNvSpPr>
          <p:nvPr>
            <p:ph type="title" idx="4"/>
          </p:nvPr>
        </p:nvSpPr>
        <p:spPr>
          <a:xfrm>
            <a:off x="720000" y="30074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51" name="Google Shape;3151;p17"/>
          <p:cNvSpPr txBox="1">
            <a:spLocks noGrp="1"/>
          </p:cNvSpPr>
          <p:nvPr>
            <p:ph type="subTitle" idx="5"/>
          </p:nvPr>
        </p:nvSpPr>
        <p:spPr>
          <a:xfrm>
            <a:off x="1077450" y="35939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2" name="Google Shape;3152;p17"/>
          <p:cNvSpPr txBox="1">
            <a:spLocks noGrp="1"/>
          </p:cNvSpPr>
          <p:nvPr>
            <p:ph type="title" idx="6"/>
          </p:nvPr>
        </p:nvSpPr>
        <p:spPr>
          <a:xfrm>
            <a:off x="4822151" y="30074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53" name="Google Shape;3153;p17"/>
          <p:cNvSpPr txBox="1">
            <a:spLocks noGrp="1"/>
          </p:cNvSpPr>
          <p:nvPr>
            <p:ph type="subTitle" idx="7"/>
          </p:nvPr>
        </p:nvSpPr>
        <p:spPr>
          <a:xfrm>
            <a:off x="5179601" y="35939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4" name="Google Shape;3154;p1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155" name="Google Shape;3155;p17"/>
          <p:cNvSpPr/>
          <p:nvPr/>
        </p:nvSpPr>
        <p:spPr>
          <a:xfrm rot="10800000" flipH="1">
            <a:off x="-50625" y="3924477"/>
            <a:ext cx="9387159" cy="1415073"/>
          </a:xfrm>
          <a:custGeom>
            <a:avLst/>
            <a:gdLst/>
            <a:ahLst/>
            <a:cxnLst/>
            <a:rect l="l" t="t" r="r" b="b"/>
            <a:pathLst>
              <a:path w="331292" h="45257" extrusionOk="0">
                <a:moveTo>
                  <a:pt x="291881" y="3487"/>
                </a:moveTo>
                <a:cubicBezTo>
                  <a:pt x="292092" y="3487"/>
                  <a:pt x="292294" y="3546"/>
                  <a:pt x="292466" y="3690"/>
                </a:cubicBezTo>
                <a:cubicBezTo>
                  <a:pt x="292680" y="3869"/>
                  <a:pt x="292775" y="4142"/>
                  <a:pt x="292859" y="4428"/>
                </a:cubicBezTo>
                <a:cubicBezTo>
                  <a:pt x="293061" y="5035"/>
                  <a:pt x="293251" y="5786"/>
                  <a:pt x="292835" y="6286"/>
                </a:cubicBezTo>
                <a:cubicBezTo>
                  <a:pt x="292430" y="6786"/>
                  <a:pt x="291644" y="6845"/>
                  <a:pt x="291096" y="7143"/>
                </a:cubicBezTo>
                <a:cubicBezTo>
                  <a:pt x="290870" y="7262"/>
                  <a:pt x="290596" y="7452"/>
                  <a:pt x="290334" y="7452"/>
                </a:cubicBezTo>
                <a:cubicBezTo>
                  <a:pt x="290037" y="7452"/>
                  <a:pt x="289930" y="7202"/>
                  <a:pt x="289846" y="6940"/>
                </a:cubicBezTo>
                <a:cubicBezTo>
                  <a:pt x="289691" y="6512"/>
                  <a:pt x="289584" y="6071"/>
                  <a:pt x="289632" y="5631"/>
                </a:cubicBezTo>
                <a:cubicBezTo>
                  <a:pt x="289727" y="4893"/>
                  <a:pt x="290263" y="4262"/>
                  <a:pt x="290870" y="3845"/>
                </a:cubicBezTo>
                <a:cubicBezTo>
                  <a:pt x="291166" y="3645"/>
                  <a:pt x="291535" y="3487"/>
                  <a:pt x="291881" y="3487"/>
                </a:cubicBezTo>
                <a:close/>
                <a:moveTo>
                  <a:pt x="300322" y="2170"/>
                </a:moveTo>
                <a:cubicBezTo>
                  <a:pt x="302512" y="2170"/>
                  <a:pt x="302527" y="5243"/>
                  <a:pt x="301955" y="7024"/>
                </a:cubicBezTo>
                <a:cubicBezTo>
                  <a:pt x="301812" y="7512"/>
                  <a:pt x="301598" y="8000"/>
                  <a:pt x="301241" y="8369"/>
                </a:cubicBezTo>
                <a:cubicBezTo>
                  <a:pt x="300479" y="9191"/>
                  <a:pt x="299228" y="9298"/>
                  <a:pt x="298121" y="9346"/>
                </a:cubicBezTo>
                <a:cubicBezTo>
                  <a:pt x="298020" y="9348"/>
                  <a:pt x="297918" y="9351"/>
                  <a:pt x="297815" y="9351"/>
                </a:cubicBezTo>
                <a:cubicBezTo>
                  <a:pt x="297495" y="9351"/>
                  <a:pt x="297174" y="9323"/>
                  <a:pt x="296895" y="9179"/>
                </a:cubicBezTo>
                <a:cubicBezTo>
                  <a:pt x="296311" y="8881"/>
                  <a:pt x="296073" y="8131"/>
                  <a:pt x="296109" y="7476"/>
                </a:cubicBezTo>
                <a:cubicBezTo>
                  <a:pt x="296133" y="6821"/>
                  <a:pt x="296395" y="6202"/>
                  <a:pt x="296514" y="5547"/>
                </a:cubicBezTo>
                <a:cubicBezTo>
                  <a:pt x="296669" y="4702"/>
                  <a:pt x="296657" y="3726"/>
                  <a:pt x="297311" y="3154"/>
                </a:cubicBezTo>
                <a:cubicBezTo>
                  <a:pt x="297895" y="2630"/>
                  <a:pt x="298859" y="2452"/>
                  <a:pt x="299574" y="2273"/>
                </a:cubicBezTo>
                <a:cubicBezTo>
                  <a:pt x="299847" y="2203"/>
                  <a:pt x="300096" y="2170"/>
                  <a:pt x="300322" y="2170"/>
                </a:cubicBezTo>
                <a:close/>
                <a:moveTo>
                  <a:pt x="24603" y="6197"/>
                </a:moveTo>
                <a:cubicBezTo>
                  <a:pt x="24622" y="6197"/>
                  <a:pt x="24641" y="6199"/>
                  <a:pt x="24658" y="6202"/>
                </a:cubicBezTo>
                <a:cubicBezTo>
                  <a:pt x="24813" y="6250"/>
                  <a:pt x="24896" y="6428"/>
                  <a:pt x="24968" y="6548"/>
                </a:cubicBezTo>
                <a:cubicBezTo>
                  <a:pt x="25194" y="6905"/>
                  <a:pt x="25373" y="7286"/>
                  <a:pt x="25504" y="7702"/>
                </a:cubicBezTo>
                <a:cubicBezTo>
                  <a:pt x="25575" y="7929"/>
                  <a:pt x="25623" y="8167"/>
                  <a:pt x="25658" y="8405"/>
                </a:cubicBezTo>
                <a:cubicBezTo>
                  <a:pt x="25730" y="8893"/>
                  <a:pt x="25694" y="9417"/>
                  <a:pt x="25432" y="9834"/>
                </a:cubicBezTo>
                <a:cubicBezTo>
                  <a:pt x="25266" y="10084"/>
                  <a:pt x="25016" y="10274"/>
                  <a:pt x="24742" y="10441"/>
                </a:cubicBezTo>
                <a:cubicBezTo>
                  <a:pt x="24527" y="10655"/>
                  <a:pt x="24254" y="10810"/>
                  <a:pt x="24003" y="10977"/>
                </a:cubicBezTo>
                <a:cubicBezTo>
                  <a:pt x="23313" y="11429"/>
                  <a:pt x="22634" y="11977"/>
                  <a:pt x="21801" y="12024"/>
                </a:cubicBezTo>
                <a:cubicBezTo>
                  <a:pt x="21777" y="12025"/>
                  <a:pt x="21753" y="12026"/>
                  <a:pt x="21730" y="12026"/>
                </a:cubicBezTo>
                <a:cubicBezTo>
                  <a:pt x="21125" y="12026"/>
                  <a:pt x="20555" y="11739"/>
                  <a:pt x="20051" y="11441"/>
                </a:cubicBezTo>
                <a:cubicBezTo>
                  <a:pt x="19693" y="11215"/>
                  <a:pt x="19312" y="10965"/>
                  <a:pt x="19134" y="10572"/>
                </a:cubicBezTo>
                <a:cubicBezTo>
                  <a:pt x="19015" y="10250"/>
                  <a:pt x="19039" y="9881"/>
                  <a:pt x="19134" y="9524"/>
                </a:cubicBezTo>
                <a:cubicBezTo>
                  <a:pt x="19289" y="8988"/>
                  <a:pt x="19586" y="8476"/>
                  <a:pt x="20003" y="8107"/>
                </a:cubicBezTo>
                <a:cubicBezTo>
                  <a:pt x="20134" y="7988"/>
                  <a:pt x="20301" y="7869"/>
                  <a:pt x="20444" y="7774"/>
                </a:cubicBezTo>
                <a:lnTo>
                  <a:pt x="20491" y="7738"/>
                </a:lnTo>
                <a:cubicBezTo>
                  <a:pt x="20991" y="7274"/>
                  <a:pt x="21646" y="7000"/>
                  <a:pt x="22289" y="6750"/>
                </a:cubicBezTo>
                <a:cubicBezTo>
                  <a:pt x="22872" y="6512"/>
                  <a:pt x="23468" y="6286"/>
                  <a:pt x="24111" y="6250"/>
                </a:cubicBezTo>
                <a:cubicBezTo>
                  <a:pt x="24230" y="6250"/>
                  <a:pt x="24337" y="6226"/>
                  <a:pt x="24444" y="6214"/>
                </a:cubicBezTo>
                <a:cubicBezTo>
                  <a:pt x="24503" y="6206"/>
                  <a:pt x="24556" y="6197"/>
                  <a:pt x="24603" y="6197"/>
                </a:cubicBezTo>
                <a:close/>
                <a:moveTo>
                  <a:pt x="293545" y="8394"/>
                </a:moveTo>
                <a:cubicBezTo>
                  <a:pt x="294053" y="8394"/>
                  <a:pt x="294508" y="8695"/>
                  <a:pt x="294883" y="9107"/>
                </a:cubicBezTo>
                <a:cubicBezTo>
                  <a:pt x="295287" y="9548"/>
                  <a:pt x="295597" y="10096"/>
                  <a:pt x="295764" y="10679"/>
                </a:cubicBezTo>
                <a:cubicBezTo>
                  <a:pt x="295871" y="11060"/>
                  <a:pt x="295918" y="11512"/>
                  <a:pt x="295680" y="11834"/>
                </a:cubicBezTo>
                <a:cubicBezTo>
                  <a:pt x="295514" y="12060"/>
                  <a:pt x="295264" y="12179"/>
                  <a:pt x="294990" y="12251"/>
                </a:cubicBezTo>
                <a:cubicBezTo>
                  <a:pt x="294748" y="12325"/>
                  <a:pt x="294496" y="12360"/>
                  <a:pt x="294244" y="12360"/>
                </a:cubicBezTo>
                <a:cubicBezTo>
                  <a:pt x="293725" y="12360"/>
                  <a:pt x="293204" y="12209"/>
                  <a:pt x="292763" y="11929"/>
                </a:cubicBezTo>
                <a:cubicBezTo>
                  <a:pt x="292108" y="11512"/>
                  <a:pt x="291656" y="10798"/>
                  <a:pt x="291549" y="10024"/>
                </a:cubicBezTo>
                <a:cubicBezTo>
                  <a:pt x="291489" y="9607"/>
                  <a:pt x="291775" y="9357"/>
                  <a:pt x="292049" y="9084"/>
                </a:cubicBezTo>
                <a:cubicBezTo>
                  <a:pt x="292358" y="8738"/>
                  <a:pt x="292668" y="8584"/>
                  <a:pt x="293120" y="8464"/>
                </a:cubicBezTo>
                <a:cubicBezTo>
                  <a:pt x="293265" y="8416"/>
                  <a:pt x="293407" y="8394"/>
                  <a:pt x="293545" y="8394"/>
                </a:cubicBezTo>
                <a:close/>
                <a:moveTo>
                  <a:pt x="30076" y="8110"/>
                </a:moveTo>
                <a:cubicBezTo>
                  <a:pt x="30160" y="8110"/>
                  <a:pt x="30243" y="8113"/>
                  <a:pt x="30326" y="8119"/>
                </a:cubicBezTo>
                <a:cubicBezTo>
                  <a:pt x="31421" y="8214"/>
                  <a:pt x="32219" y="8905"/>
                  <a:pt x="32921" y="9679"/>
                </a:cubicBezTo>
                <a:cubicBezTo>
                  <a:pt x="33421" y="10250"/>
                  <a:pt x="33933" y="10977"/>
                  <a:pt x="33743" y="11727"/>
                </a:cubicBezTo>
                <a:cubicBezTo>
                  <a:pt x="33528" y="12513"/>
                  <a:pt x="32647" y="12882"/>
                  <a:pt x="31862" y="13060"/>
                </a:cubicBezTo>
                <a:cubicBezTo>
                  <a:pt x="31285" y="13196"/>
                  <a:pt x="30500" y="13385"/>
                  <a:pt x="29766" y="13385"/>
                </a:cubicBezTo>
                <a:cubicBezTo>
                  <a:pt x="29152" y="13385"/>
                  <a:pt x="28573" y="13253"/>
                  <a:pt x="28183" y="12846"/>
                </a:cubicBezTo>
                <a:cubicBezTo>
                  <a:pt x="27206" y="11798"/>
                  <a:pt x="26909" y="10000"/>
                  <a:pt x="27992" y="8893"/>
                </a:cubicBezTo>
                <a:cubicBezTo>
                  <a:pt x="28528" y="8357"/>
                  <a:pt x="29316" y="8110"/>
                  <a:pt x="30076" y="8110"/>
                </a:cubicBezTo>
                <a:close/>
                <a:moveTo>
                  <a:pt x="285133" y="7081"/>
                </a:moveTo>
                <a:cubicBezTo>
                  <a:pt x="285767" y="7081"/>
                  <a:pt x="286384" y="7207"/>
                  <a:pt x="286893" y="7571"/>
                </a:cubicBezTo>
                <a:cubicBezTo>
                  <a:pt x="287501" y="8000"/>
                  <a:pt x="287882" y="8726"/>
                  <a:pt x="288072" y="9453"/>
                </a:cubicBezTo>
                <a:cubicBezTo>
                  <a:pt x="288144" y="9738"/>
                  <a:pt x="288203" y="10048"/>
                  <a:pt x="288096" y="10334"/>
                </a:cubicBezTo>
                <a:cubicBezTo>
                  <a:pt x="287941" y="10798"/>
                  <a:pt x="287405" y="11000"/>
                  <a:pt x="286941" y="11179"/>
                </a:cubicBezTo>
                <a:cubicBezTo>
                  <a:pt x="285893" y="11584"/>
                  <a:pt x="284905" y="12096"/>
                  <a:pt x="283965" y="12703"/>
                </a:cubicBezTo>
                <a:cubicBezTo>
                  <a:pt x="283500" y="13001"/>
                  <a:pt x="283072" y="13346"/>
                  <a:pt x="282619" y="13667"/>
                </a:cubicBezTo>
                <a:cubicBezTo>
                  <a:pt x="282366" y="13855"/>
                  <a:pt x="282120" y="13998"/>
                  <a:pt x="281829" y="13998"/>
                </a:cubicBezTo>
                <a:cubicBezTo>
                  <a:pt x="281751" y="13998"/>
                  <a:pt x="281669" y="13988"/>
                  <a:pt x="281583" y="13965"/>
                </a:cubicBezTo>
                <a:cubicBezTo>
                  <a:pt x="281071" y="13834"/>
                  <a:pt x="280464" y="13477"/>
                  <a:pt x="280155" y="13048"/>
                </a:cubicBezTo>
                <a:cubicBezTo>
                  <a:pt x="279726" y="12513"/>
                  <a:pt x="279750" y="11751"/>
                  <a:pt x="279809" y="11084"/>
                </a:cubicBezTo>
                <a:cubicBezTo>
                  <a:pt x="279857" y="10608"/>
                  <a:pt x="279916" y="10119"/>
                  <a:pt x="280083" y="9667"/>
                </a:cubicBezTo>
                <a:cubicBezTo>
                  <a:pt x="280643" y="8238"/>
                  <a:pt x="282250" y="7560"/>
                  <a:pt x="283750" y="7238"/>
                </a:cubicBezTo>
                <a:cubicBezTo>
                  <a:pt x="284197" y="7148"/>
                  <a:pt x="284670" y="7081"/>
                  <a:pt x="285133" y="7081"/>
                </a:cubicBezTo>
                <a:close/>
                <a:moveTo>
                  <a:pt x="12965" y="6965"/>
                </a:moveTo>
                <a:cubicBezTo>
                  <a:pt x="14236" y="6965"/>
                  <a:pt x="15531" y="7327"/>
                  <a:pt x="16455" y="8179"/>
                </a:cubicBezTo>
                <a:cubicBezTo>
                  <a:pt x="16741" y="8429"/>
                  <a:pt x="16979" y="8750"/>
                  <a:pt x="17122" y="9084"/>
                </a:cubicBezTo>
                <a:cubicBezTo>
                  <a:pt x="17443" y="9774"/>
                  <a:pt x="17384" y="10572"/>
                  <a:pt x="17110" y="11274"/>
                </a:cubicBezTo>
                <a:cubicBezTo>
                  <a:pt x="16884" y="11822"/>
                  <a:pt x="16550" y="12322"/>
                  <a:pt x="16157" y="12763"/>
                </a:cubicBezTo>
                <a:cubicBezTo>
                  <a:pt x="15895" y="13251"/>
                  <a:pt x="15514" y="13691"/>
                  <a:pt x="15133" y="14084"/>
                </a:cubicBezTo>
                <a:cubicBezTo>
                  <a:pt x="14705" y="14537"/>
                  <a:pt x="14205" y="14953"/>
                  <a:pt x="13633" y="15191"/>
                </a:cubicBezTo>
                <a:cubicBezTo>
                  <a:pt x="13276" y="15358"/>
                  <a:pt x="12919" y="15418"/>
                  <a:pt x="12538" y="15442"/>
                </a:cubicBezTo>
                <a:cubicBezTo>
                  <a:pt x="12478" y="15444"/>
                  <a:pt x="12418" y="15446"/>
                  <a:pt x="12358" y="15446"/>
                </a:cubicBezTo>
                <a:cubicBezTo>
                  <a:pt x="10978" y="15446"/>
                  <a:pt x="9615" y="14662"/>
                  <a:pt x="8942" y="13429"/>
                </a:cubicBezTo>
                <a:cubicBezTo>
                  <a:pt x="8240" y="12155"/>
                  <a:pt x="8347" y="10489"/>
                  <a:pt x="9204" y="9310"/>
                </a:cubicBezTo>
                <a:cubicBezTo>
                  <a:pt x="9323" y="9143"/>
                  <a:pt x="9466" y="9012"/>
                  <a:pt x="9597" y="8881"/>
                </a:cubicBezTo>
                <a:cubicBezTo>
                  <a:pt x="9680" y="8691"/>
                  <a:pt x="9787" y="8512"/>
                  <a:pt x="9918" y="8333"/>
                </a:cubicBezTo>
                <a:cubicBezTo>
                  <a:pt x="10073" y="8131"/>
                  <a:pt x="10240" y="7952"/>
                  <a:pt x="10418" y="7810"/>
                </a:cubicBezTo>
                <a:cubicBezTo>
                  <a:pt x="10514" y="7714"/>
                  <a:pt x="10621" y="7619"/>
                  <a:pt x="10728" y="7524"/>
                </a:cubicBezTo>
                <a:cubicBezTo>
                  <a:pt x="10859" y="7417"/>
                  <a:pt x="11014" y="7345"/>
                  <a:pt x="11157" y="7274"/>
                </a:cubicBezTo>
                <a:cubicBezTo>
                  <a:pt x="11550" y="7095"/>
                  <a:pt x="11978" y="7024"/>
                  <a:pt x="12407" y="6988"/>
                </a:cubicBezTo>
                <a:cubicBezTo>
                  <a:pt x="12591" y="6973"/>
                  <a:pt x="12778" y="6965"/>
                  <a:pt x="12965" y="6965"/>
                </a:cubicBezTo>
                <a:close/>
                <a:moveTo>
                  <a:pt x="70165" y="9619"/>
                </a:moveTo>
                <a:cubicBezTo>
                  <a:pt x="70181" y="9619"/>
                  <a:pt x="70196" y="9619"/>
                  <a:pt x="70212" y="9619"/>
                </a:cubicBezTo>
                <a:cubicBezTo>
                  <a:pt x="72795" y="9667"/>
                  <a:pt x="74605" y="12477"/>
                  <a:pt x="73105" y="14739"/>
                </a:cubicBezTo>
                <a:cubicBezTo>
                  <a:pt x="72855" y="15132"/>
                  <a:pt x="72510" y="15477"/>
                  <a:pt x="72081" y="15608"/>
                </a:cubicBezTo>
                <a:cubicBezTo>
                  <a:pt x="71843" y="15692"/>
                  <a:pt x="71569" y="15715"/>
                  <a:pt x="71319" y="15715"/>
                </a:cubicBezTo>
                <a:cubicBezTo>
                  <a:pt x="69914" y="15715"/>
                  <a:pt x="68604" y="14894"/>
                  <a:pt x="67830" y="13763"/>
                </a:cubicBezTo>
                <a:cubicBezTo>
                  <a:pt x="67223" y="12894"/>
                  <a:pt x="66902" y="11762"/>
                  <a:pt x="67533" y="10834"/>
                </a:cubicBezTo>
                <a:cubicBezTo>
                  <a:pt x="68107" y="9990"/>
                  <a:pt x="69189" y="9619"/>
                  <a:pt x="70165" y="9619"/>
                </a:cubicBezTo>
                <a:close/>
                <a:moveTo>
                  <a:pt x="62208" y="9584"/>
                </a:moveTo>
                <a:cubicBezTo>
                  <a:pt x="62611" y="9584"/>
                  <a:pt x="63036" y="9734"/>
                  <a:pt x="63330" y="9953"/>
                </a:cubicBezTo>
                <a:cubicBezTo>
                  <a:pt x="63830" y="10322"/>
                  <a:pt x="64139" y="10905"/>
                  <a:pt x="64366" y="11489"/>
                </a:cubicBezTo>
                <a:cubicBezTo>
                  <a:pt x="64699" y="12322"/>
                  <a:pt x="64878" y="13227"/>
                  <a:pt x="64901" y="14120"/>
                </a:cubicBezTo>
                <a:cubicBezTo>
                  <a:pt x="64937" y="14846"/>
                  <a:pt x="64699" y="15751"/>
                  <a:pt x="63985" y="15882"/>
                </a:cubicBezTo>
                <a:cubicBezTo>
                  <a:pt x="63926" y="15893"/>
                  <a:pt x="63868" y="15898"/>
                  <a:pt x="63811" y="15898"/>
                </a:cubicBezTo>
                <a:cubicBezTo>
                  <a:pt x="63314" y="15898"/>
                  <a:pt x="62887" y="15503"/>
                  <a:pt x="62556" y="15108"/>
                </a:cubicBezTo>
                <a:cubicBezTo>
                  <a:pt x="61925" y="14394"/>
                  <a:pt x="61330" y="13608"/>
                  <a:pt x="61032" y="12703"/>
                </a:cubicBezTo>
                <a:cubicBezTo>
                  <a:pt x="60770" y="11870"/>
                  <a:pt x="60770" y="10750"/>
                  <a:pt x="61282" y="10012"/>
                </a:cubicBezTo>
                <a:cubicBezTo>
                  <a:pt x="61497" y="9707"/>
                  <a:pt x="61843" y="9584"/>
                  <a:pt x="62208" y="9584"/>
                </a:cubicBezTo>
                <a:close/>
                <a:moveTo>
                  <a:pt x="57027" y="10759"/>
                </a:moveTo>
                <a:cubicBezTo>
                  <a:pt x="57720" y="10759"/>
                  <a:pt x="58427" y="10947"/>
                  <a:pt x="58865" y="11453"/>
                </a:cubicBezTo>
                <a:cubicBezTo>
                  <a:pt x="59651" y="12358"/>
                  <a:pt x="59234" y="13834"/>
                  <a:pt x="58401" y="14703"/>
                </a:cubicBezTo>
                <a:cubicBezTo>
                  <a:pt x="57508" y="15620"/>
                  <a:pt x="56186" y="16334"/>
                  <a:pt x="55067" y="16942"/>
                </a:cubicBezTo>
                <a:cubicBezTo>
                  <a:pt x="54397" y="17306"/>
                  <a:pt x="53581" y="17630"/>
                  <a:pt x="52800" y="17630"/>
                </a:cubicBezTo>
                <a:cubicBezTo>
                  <a:pt x="52637" y="17630"/>
                  <a:pt x="52475" y="17616"/>
                  <a:pt x="52317" y="17585"/>
                </a:cubicBezTo>
                <a:cubicBezTo>
                  <a:pt x="49876" y="17144"/>
                  <a:pt x="52090" y="13417"/>
                  <a:pt x="53031" y="12501"/>
                </a:cubicBezTo>
                <a:cubicBezTo>
                  <a:pt x="53983" y="11560"/>
                  <a:pt x="55234" y="10929"/>
                  <a:pt x="56567" y="10786"/>
                </a:cubicBezTo>
                <a:cubicBezTo>
                  <a:pt x="56718" y="10769"/>
                  <a:pt x="56872" y="10759"/>
                  <a:pt x="57027" y="10759"/>
                </a:cubicBezTo>
                <a:close/>
                <a:moveTo>
                  <a:pt x="299416" y="11775"/>
                </a:moveTo>
                <a:cubicBezTo>
                  <a:pt x="300256" y="11775"/>
                  <a:pt x="301358" y="11951"/>
                  <a:pt x="301348" y="12941"/>
                </a:cubicBezTo>
                <a:cubicBezTo>
                  <a:pt x="301348" y="13572"/>
                  <a:pt x="300990" y="14191"/>
                  <a:pt x="300419" y="14477"/>
                </a:cubicBezTo>
                <a:cubicBezTo>
                  <a:pt x="299907" y="14739"/>
                  <a:pt x="299205" y="14775"/>
                  <a:pt x="298835" y="15275"/>
                </a:cubicBezTo>
                <a:cubicBezTo>
                  <a:pt x="298562" y="15656"/>
                  <a:pt x="298597" y="16156"/>
                  <a:pt x="298597" y="16620"/>
                </a:cubicBezTo>
                <a:cubicBezTo>
                  <a:pt x="298597" y="17085"/>
                  <a:pt x="298514" y="17597"/>
                  <a:pt x="298133" y="17858"/>
                </a:cubicBezTo>
                <a:cubicBezTo>
                  <a:pt x="297978" y="17942"/>
                  <a:pt x="297823" y="17989"/>
                  <a:pt x="297645" y="17989"/>
                </a:cubicBezTo>
                <a:cubicBezTo>
                  <a:pt x="297615" y="17991"/>
                  <a:pt x="297584" y="17992"/>
                  <a:pt x="297554" y="17992"/>
                </a:cubicBezTo>
                <a:cubicBezTo>
                  <a:pt x="296814" y="17992"/>
                  <a:pt x="296121" y="17438"/>
                  <a:pt x="295823" y="16751"/>
                </a:cubicBezTo>
                <a:cubicBezTo>
                  <a:pt x="295502" y="16037"/>
                  <a:pt x="295526" y="15215"/>
                  <a:pt x="295656" y="14465"/>
                </a:cubicBezTo>
                <a:cubicBezTo>
                  <a:pt x="295811" y="13691"/>
                  <a:pt x="296121" y="12882"/>
                  <a:pt x="296752" y="12405"/>
                </a:cubicBezTo>
                <a:cubicBezTo>
                  <a:pt x="297383" y="11917"/>
                  <a:pt x="298252" y="11810"/>
                  <a:pt x="299026" y="11786"/>
                </a:cubicBezTo>
                <a:cubicBezTo>
                  <a:pt x="299145" y="11780"/>
                  <a:pt x="299277" y="11775"/>
                  <a:pt x="299416" y="11775"/>
                </a:cubicBezTo>
                <a:close/>
                <a:moveTo>
                  <a:pt x="79817" y="11546"/>
                </a:moveTo>
                <a:cubicBezTo>
                  <a:pt x="80442" y="11546"/>
                  <a:pt x="81124" y="11865"/>
                  <a:pt x="81665" y="12167"/>
                </a:cubicBezTo>
                <a:cubicBezTo>
                  <a:pt x="83213" y="13036"/>
                  <a:pt x="84594" y="14287"/>
                  <a:pt x="85725" y="15632"/>
                </a:cubicBezTo>
                <a:cubicBezTo>
                  <a:pt x="85892" y="15834"/>
                  <a:pt x="86047" y="16037"/>
                  <a:pt x="86130" y="16287"/>
                </a:cubicBezTo>
                <a:cubicBezTo>
                  <a:pt x="86261" y="16763"/>
                  <a:pt x="86011" y="17275"/>
                  <a:pt x="85666" y="17608"/>
                </a:cubicBezTo>
                <a:cubicBezTo>
                  <a:pt x="85072" y="18207"/>
                  <a:pt x="84314" y="18444"/>
                  <a:pt x="83530" y="18444"/>
                </a:cubicBezTo>
                <a:cubicBezTo>
                  <a:pt x="82616" y="18444"/>
                  <a:pt x="81666" y="18122"/>
                  <a:pt x="80903" y="17680"/>
                </a:cubicBezTo>
                <a:cubicBezTo>
                  <a:pt x="79772" y="17001"/>
                  <a:pt x="78772" y="16204"/>
                  <a:pt x="78391" y="14894"/>
                </a:cubicBezTo>
                <a:cubicBezTo>
                  <a:pt x="78129" y="14013"/>
                  <a:pt x="78105" y="12882"/>
                  <a:pt x="78665" y="12120"/>
                </a:cubicBezTo>
                <a:cubicBezTo>
                  <a:pt x="78977" y="11700"/>
                  <a:pt x="79384" y="11546"/>
                  <a:pt x="79817" y="11546"/>
                </a:cubicBezTo>
                <a:close/>
                <a:moveTo>
                  <a:pt x="275057" y="11342"/>
                </a:moveTo>
                <a:cubicBezTo>
                  <a:pt x="275113" y="11342"/>
                  <a:pt x="275169" y="11343"/>
                  <a:pt x="275225" y="11346"/>
                </a:cubicBezTo>
                <a:cubicBezTo>
                  <a:pt x="276285" y="11405"/>
                  <a:pt x="277392" y="12096"/>
                  <a:pt x="277559" y="13132"/>
                </a:cubicBezTo>
                <a:cubicBezTo>
                  <a:pt x="277761" y="14322"/>
                  <a:pt x="276726" y="15334"/>
                  <a:pt x="275761" y="16061"/>
                </a:cubicBezTo>
                <a:cubicBezTo>
                  <a:pt x="275166" y="16513"/>
                  <a:pt x="274559" y="16930"/>
                  <a:pt x="273928" y="17335"/>
                </a:cubicBezTo>
                <a:cubicBezTo>
                  <a:pt x="272963" y="17954"/>
                  <a:pt x="271904" y="18537"/>
                  <a:pt x="270761" y="18549"/>
                </a:cubicBezTo>
                <a:cubicBezTo>
                  <a:pt x="270750" y="18549"/>
                  <a:pt x="270739" y="18549"/>
                  <a:pt x="270728" y="18549"/>
                </a:cubicBezTo>
                <a:cubicBezTo>
                  <a:pt x="269620" y="18549"/>
                  <a:pt x="268528" y="17957"/>
                  <a:pt x="267915" y="17037"/>
                </a:cubicBezTo>
                <a:cubicBezTo>
                  <a:pt x="267593" y="16525"/>
                  <a:pt x="267403" y="15918"/>
                  <a:pt x="267462" y="15322"/>
                </a:cubicBezTo>
                <a:cubicBezTo>
                  <a:pt x="267653" y="13691"/>
                  <a:pt x="269391" y="13310"/>
                  <a:pt x="270653" y="12775"/>
                </a:cubicBezTo>
                <a:cubicBezTo>
                  <a:pt x="271165" y="12572"/>
                  <a:pt x="271665" y="12346"/>
                  <a:pt x="272165" y="12132"/>
                </a:cubicBezTo>
                <a:cubicBezTo>
                  <a:pt x="273090" y="11737"/>
                  <a:pt x="274047" y="11342"/>
                  <a:pt x="275057" y="11342"/>
                </a:cubicBezTo>
                <a:close/>
                <a:moveTo>
                  <a:pt x="288810" y="12417"/>
                </a:moveTo>
                <a:cubicBezTo>
                  <a:pt x="290156" y="12429"/>
                  <a:pt x="291537" y="12786"/>
                  <a:pt x="292525" y="13679"/>
                </a:cubicBezTo>
                <a:cubicBezTo>
                  <a:pt x="293513" y="14572"/>
                  <a:pt x="294025" y="16061"/>
                  <a:pt x="293537" y="17311"/>
                </a:cubicBezTo>
                <a:cubicBezTo>
                  <a:pt x="293233" y="18101"/>
                  <a:pt x="292437" y="18728"/>
                  <a:pt x="291620" y="18728"/>
                </a:cubicBezTo>
                <a:cubicBezTo>
                  <a:pt x="291477" y="18728"/>
                  <a:pt x="291333" y="18709"/>
                  <a:pt x="291192" y="18668"/>
                </a:cubicBezTo>
                <a:cubicBezTo>
                  <a:pt x="290644" y="18501"/>
                  <a:pt x="290227" y="18073"/>
                  <a:pt x="289787" y="17728"/>
                </a:cubicBezTo>
                <a:cubicBezTo>
                  <a:pt x="289049" y="17156"/>
                  <a:pt x="288144" y="16811"/>
                  <a:pt x="287203" y="16715"/>
                </a:cubicBezTo>
                <a:cubicBezTo>
                  <a:pt x="286524" y="16644"/>
                  <a:pt x="285822" y="16668"/>
                  <a:pt x="285155" y="16477"/>
                </a:cubicBezTo>
                <a:cubicBezTo>
                  <a:pt x="284703" y="16358"/>
                  <a:pt x="284155" y="16156"/>
                  <a:pt x="284036" y="15644"/>
                </a:cubicBezTo>
                <a:cubicBezTo>
                  <a:pt x="283869" y="14930"/>
                  <a:pt x="284488" y="14263"/>
                  <a:pt x="284988" y="13882"/>
                </a:cubicBezTo>
                <a:cubicBezTo>
                  <a:pt x="285679" y="13358"/>
                  <a:pt x="286453" y="12846"/>
                  <a:pt x="287263" y="12608"/>
                </a:cubicBezTo>
                <a:cubicBezTo>
                  <a:pt x="287775" y="12465"/>
                  <a:pt x="288298" y="12417"/>
                  <a:pt x="288810" y="12417"/>
                </a:cubicBezTo>
                <a:close/>
                <a:moveTo>
                  <a:pt x="114324" y="10935"/>
                </a:moveTo>
                <a:cubicBezTo>
                  <a:pt x="115102" y="10935"/>
                  <a:pt x="115875" y="11010"/>
                  <a:pt x="116634" y="11203"/>
                </a:cubicBezTo>
                <a:cubicBezTo>
                  <a:pt x="118170" y="11584"/>
                  <a:pt x="119623" y="12524"/>
                  <a:pt x="120337" y="13953"/>
                </a:cubicBezTo>
                <a:cubicBezTo>
                  <a:pt x="120861" y="15001"/>
                  <a:pt x="121028" y="16727"/>
                  <a:pt x="120158" y="17644"/>
                </a:cubicBezTo>
                <a:cubicBezTo>
                  <a:pt x="119781" y="18059"/>
                  <a:pt x="119209" y="18137"/>
                  <a:pt x="118642" y="18137"/>
                </a:cubicBezTo>
                <a:cubicBezTo>
                  <a:pt x="118298" y="18137"/>
                  <a:pt x="117955" y="18109"/>
                  <a:pt x="117658" y="18109"/>
                </a:cubicBezTo>
                <a:cubicBezTo>
                  <a:pt x="117608" y="18108"/>
                  <a:pt x="117558" y="18107"/>
                  <a:pt x="117507" y="18107"/>
                </a:cubicBezTo>
                <a:cubicBezTo>
                  <a:pt x="116678" y="18107"/>
                  <a:pt x="115858" y="18198"/>
                  <a:pt x="115027" y="18299"/>
                </a:cubicBezTo>
                <a:cubicBezTo>
                  <a:pt x="113110" y="18525"/>
                  <a:pt x="111169" y="18692"/>
                  <a:pt x="109240" y="18775"/>
                </a:cubicBezTo>
                <a:cubicBezTo>
                  <a:pt x="109042" y="18787"/>
                  <a:pt x="108839" y="18796"/>
                  <a:pt x="108637" y="18796"/>
                </a:cubicBezTo>
                <a:cubicBezTo>
                  <a:pt x="108232" y="18796"/>
                  <a:pt x="107827" y="18759"/>
                  <a:pt x="107454" y="18632"/>
                </a:cubicBezTo>
                <a:cubicBezTo>
                  <a:pt x="106180" y="18192"/>
                  <a:pt x="105478" y="16692"/>
                  <a:pt x="105692" y="15370"/>
                </a:cubicBezTo>
                <a:cubicBezTo>
                  <a:pt x="105907" y="14048"/>
                  <a:pt x="106883" y="12929"/>
                  <a:pt x="108050" y="12263"/>
                </a:cubicBezTo>
                <a:cubicBezTo>
                  <a:pt x="109205" y="11584"/>
                  <a:pt x="110562" y="11310"/>
                  <a:pt x="111895" y="11131"/>
                </a:cubicBezTo>
                <a:cubicBezTo>
                  <a:pt x="112702" y="11016"/>
                  <a:pt x="113515" y="10935"/>
                  <a:pt x="114324" y="10935"/>
                </a:cubicBezTo>
                <a:close/>
                <a:moveTo>
                  <a:pt x="263069" y="13810"/>
                </a:moveTo>
                <a:cubicBezTo>
                  <a:pt x="263343" y="13810"/>
                  <a:pt x="263605" y="13989"/>
                  <a:pt x="263807" y="14168"/>
                </a:cubicBezTo>
                <a:cubicBezTo>
                  <a:pt x="264712" y="14941"/>
                  <a:pt x="265248" y="16144"/>
                  <a:pt x="265224" y="17347"/>
                </a:cubicBezTo>
                <a:cubicBezTo>
                  <a:pt x="265224" y="17525"/>
                  <a:pt x="265188" y="17704"/>
                  <a:pt x="265117" y="17858"/>
                </a:cubicBezTo>
                <a:cubicBezTo>
                  <a:pt x="265057" y="17954"/>
                  <a:pt x="264974" y="18049"/>
                  <a:pt x="264879" y="18132"/>
                </a:cubicBezTo>
                <a:cubicBezTo>
                  <a:pt x="264418" y="18571"/>
                  <a:pt x="263827" y="18999"/>
                  <a:pt x="263187" y="18999"/>
                </a:cubicBezTo>
                <a:cubicBezTo>
                  <a:pt x="263132" y="18999"/>
                  <a:pt x="263077" y="18996"/>
                  <a:pt x="263021" y="18990"/>
                </a:cubicBezTo>
                <a:cubicBezTo>
                  <a:pt x="262545" y="18930"/>
                  <a:pt x="262128" y="18609"/>
                  <a:pt x="261771" y="18287"/>
                </a:cubicBezTo>
                <a:cubicBezTo>
                  <a:pt x="261343" y="17882"/>
                  <a:pt x="260938" y="17406"/>
                  <a:pt x="260747" y="16846"/>
                </a:cubicBezTo>
                <a:cubicBezTo>
                  <a:pt x="260485" y="16132"/>
                  <a:pt x="260604" y="15025"/>
                  <a:pt x="261283" y="14549"/>
                </a:cubicBezTo>
                <a:cubicBezTo>
                  <a:pt x="261581" y="14346"/>
                  <a:pt x="261938" y="14227"/>
                  <a:pt x="262259" y="14072"/>
                </a:cubicBezTo>
                <a:cubicBezTo>
                  <a:pt x="262509" y="13965"/>
                  <a:pt x="262783" y="13810"/>
                  <a:pt x="263069" y="13810"/>
                </a:cubicBezTo>
                <a:close/>
                <a:moveTo>
                  <a:pt x="40068" y="9732"/>
                </a:moveTo>
                <a:cubicBezTo>
                  <a:pt x="41151" y="9732"/>
                  <a:pt x="42166" y="10284"/>
                  <a:pt x="43065" y="10846"/>
                </a:cubicBezTo>
                <a:cubicBezTo>
                  <a:pt x="43982" y="11405"/>
                  <a:pt x="44875" y="12048"/>
                  <a:pt x="45697" y="12715"/>
                </a:cubicBezTo>
                <a:cubicBezTo>
                  <a:pt x="46685" y="13513"/>
                  <a:pt x="47625" y="14382"/>
                  <a:pt x="48185" y="15513"/>
                </a:cubicBezTo>
                <a:cubicBezTo>
                  <a:pt x="48757" y="16680"/>
                  <a:pt x="48768" y="18287"/>
                  <a:pt x="47756" y="19085"/>
                </a:cubicBezTo>
                <a:cubicBezTo>
                  <a:pt x="47350" y="19410"/>
                  <a:pt x="46862" y="19545"/>
                  <a:pt x="46354" y="19545"/>
                </a:cubicBezTo>
                <a:cubicBezTo>
                  <a:pt x="45595" y="19545"/>
                  <a:pt x="44791" y="19244"/>
                  <a:pt x="44149" y="18823"/>
                </a:cubicBezTo>
                <a:cubicBezTo>
                  <a:pt x="43125" y="18168"/>
                  <a:pt x="42291" y="17275"/>
                  <a:pt x="41494" y="16370"/>
                </a:cubicBezTo>
                <a:cubicBezTo>
                  <a:pt x="40767" y="15572"/>
                  <a:pt x="40053" y="14787"/>
                  <a:pt x="39243" y="14060"/>
                </a:cubicBezTo>
                <a:cubicBezTo>
                  <a:pt x="38589" y="13441"/>
                  <a:pt x="37612" y="12596"/>
                  <a:pt x="37684" y="11608"/>
                </a:cubicBezTo>
                <a:cubicBezTo>
                  <a:pt x="37767" y="10572"/>
                  <a:pt x="38922" y="9798"/>
                  <a:pt x="39875" y="9738"/>
                </a:cubicBezTo>
                <a:cubicBezTo>
                  <a:pt x="39939" y="9734"/>
                  <a:pt x="40004" y="9732"/>
                  <a:pt x="40068" y="9732"/>
                </a:cubicBezTo>
                <a:close/>
                <a:moveTo>
                  <a:pt x="90357" y="15703"/>
                </a:moveTo>
                <a:cubicBezTo>
                  <a:pt x="90559" y="15703"/>
                  <a:pt x="90786" y="15703"/>
                  <a:pt x="90976" y="15763"/>
                </a:cubicBezTo>
                <a:cubicBezTo>
                  <a:pt x="91143" y="15811"/>
                  <a:pt x="91286" y="15906"/>
                  <a:pt x="91429" y="15989"/>
                </a:cubicBezTo>
                <a:cubicBezTo>
                  <a:pt x="91845" y="16275"/>
                  <a:pt x="92214" y="16680"/>
                  <a:pt x="92333" y="17168"/>
                </a:cubicBezTo>
                <a:cubicBezTo>
                  <a:pt x="92417" y="17608"/>
                  <a:pt x="92333" y="18073"/>
                  <a:pt x="92238" y="18501"/>
                </a:cubicBezTo>
                <a:cubicBezTo>
                  <a:pt x="92202" y="18716"/>
                  <a:pt x="92155" y="18942"/>
                  <a:pt x="92024" y="19121"/>
                </a:cubicBezTo>
                <a:cubicBezTo>
                  <a:pt x="91881" y="19311"/>
                  <a:pt x="91667" y="19430"/>
                  <a:pt x="91440" y="19525"/>
                </a:cubicBezTo>
                <a:cubicBezTo>
                  <a:pt x="91050" y="19678"/>
                  <a:pt x="90637" y="19754"/>
                  <a:pt x="90219" y="19754"/>
                </a:cubicBezTo>
                <a:cubicBezTo>
                  <a:pt x="90114" y="19754"/>
                  <a:pt x="90009" y="19749"/>
                  <a:pt x="89905" y="19740"/>
                </a:cubicBezTo>
                <a:cubicBezTo>
                  <a:pt x="89416" y="19692"/>
                  <a:pt x="88928" y="19525"/>
                  <a:pt x="88583" y="19144"/>
                </a:cubicBezTo>
                <a:cubicBezTo>
                  <a:pt x="88357" y="18894"/>
                  <a:pt x="88226" y="18573"/>
                  <a:pt x="88107" y="18239"/>
                </a:cubicBezTo>
                <a:cubicBezTo>
                  <a:pt x="87988" y="17894"/>
                  <a:pt x="87892" y="17537"/>
                  <a:pt x="87976" y="17192"/>
                </a:cubicBezTo>
                <a:cubicBezTo>
                  <a:pt x="88011" y="16954"/>
                  <a:pt x="88154" y="16751"/>
                  <a:pt x="88285" y="16561"/>
                </a:cubicBezTo>
                <a:cubicBezTo>
                  <a:pt x="88392" y="16394"/>
                  <a:pt x="88512" y="16227"/>
                  <a:pt x="88654" y="16084"/>
                </a:cubicBezTo>
                <a:cubicBezTo>
                  <a:pt x="88821" y="15906"/>
                  <a:pt x="89024" y="15739"/>
                  <a:pt x="89285" y="15727"/>
                </a:cubicBezTo>
                <a:cubicBezTo>
                  <a:pt x="89464" y="15715"/>
                  <a:pt x="89643" y="15715"/>
                  <a:pt x="89821" y="15715"/>
                </a:cubicBezTo>
                <a:cubicBezTo>
                  <a:pt x="90000" y="15715"/>
                  <a:pt x="90178" y="15715"/>
                  <a:pt x="90357" y="15703"/>
                </a:cubicBezTo>
                <a:close/>
                <a:moveTo>
                  <a:pt x="140568" y="14804"/>
                </a:moveTo>
                <a:cubicBezTo>
                  <a:pt x="141270" y="14804"/>
                  <a:pt x="142044" y="14886"/>
                  <a:pt x="142602" y="15322"/>
                </a:cubicBezTo>
                <a:cubicBezTo>
                  <a:pt x="143495" y="15953"/>
                  <a:pt x="143245" y="16977"/>
                  <a:pt x="142864" y="17835"/>
                </a:cubicBezTo>
                <a:cubicBezTo>
                  <a:pt x="142233" y="19228"/>
                  <a:pt x="140994" y="19490"/>
                  <a:pt x="139613" y="19752"/>
                </a:cubicBezTo>
                <a:cubicBezTo>
                  <a:pt x="138232" y="20025"/>
                  <a:pt x="136815" y="20204"/>
                  <a:pt x="135422" y="20430"/>
                </a:cubicBezTo>
                <a:cubicBezTo>
                  <a:pt x="135041" y="20487"/>
                  <a:pt x="134637" y="20539"/>
                  <a:pt x="134244" y="20539"/>
                </a:cubicBezTo>
                <a:cubicBezTo>
                  <a:pt x="133654" y="20539"/>
                  <a:pt x="133089" y="20423"/>
                  <a:pt x="132660" y="20037"/>
                </a:cubicBezTo>
                <a:cubicBezTo>
                  <a:pt x="131981" y="19418"/>
                  <a:pt x="131969" y="18287"/>
                  <a:pt x="132422" y="17489"/>
                </a:cubicBezTo>
                <a:cubicBezTo>
                  <a:pt x="132886" y="16704"/>
                  <a:pt x="133720" y="16180"/>
                  <a:pt x="134565" y="15823"/>
                </a:cubicBezTo>
                <a:cubicBezTo>
                  <a:pt x="136339" y="15084"/>
                  <a:pt x="138292" y="14870"/>
                  <a:pt x="140208" y="14810"/>
                </a:cubicBezTo>
                <a:cubicBezTo>
                  <a:pt x="140325" y="14807"/>
                  <a:pt x="140445" y="14804"/>
                  <a:pt x="140568" y="14804"/>
                </a:cubicBezTo>
                <a:close/>
                <a:moveTo>
                  <a:pt x="99594" y="14613"/>
                </a:moveTo>
                <a:cubicBezTo>
                  <a:pt x="100584" y="14613"/>
                  <a:pt x="101570" y="14969"/>
                  <a:pt x="102144" y="15763"/>
                </a:cubicBezTo>
                <a:cubicBezTo>
                  <a:pt x="103073" y="17073"/>
                  <a:pt x="102418" y="19073"/>
                  <a:pt x="101096" y="19990"/>
                </a:cubicBezTo>
                <a:cubicBezTo>
                  <a:pt x="100246" y="20581"/>
                  <a:pt x="99215" y="20801"/>
                  <a:pt x="98201" y="20801"/>
                </a:cubicBezTo>
                <a:cubicBezTo>
                  <a:pt x="98050" y="20801"/>
                  <a:pt x="97900" y="20797"/>
                  <a:pt x="97751" y="20787"/>
                </a:cubicBezTo>
                <a:cubicBezTo>
                  <a:pt x="97120" y="20752"/>
                  <a:pt x="96524" y="20609"/>
                  <a:pt x="95917" y="20502"/>
                </a:cubicBezTo>
                <a:cubicBezTo>
                  <a:pt x="95800" y="20479"/>
                  <a:pt x="95679" y="20472"/>
                  <a:pt x="95556" y="20472"/>
                </a:cubicBezTo>
                <a:cubicBezTo>
                  <a:pt x="95332" y="20472"/>
                  <a:pt x="95103" y="20496"/>
                  <a:pt x="94880" y="20496"/>
                </a:cubicBezTo>
                <a:cubicBezTo>
                  <a:pt x="94708" y="20496"/>
                  <a:pt x="94540" y="20482"/>
                  <a:pt x="94381" y="20430"/>
                </a:cubicBezTo>
                <a:cubicBezTo>
                  <a:pt x="92810" y="19942"/>
                  <a:pt x="94500" y="17394"/>
                  <a:pt x="95120" y="16799"/>
                </a:cubicBezTo>
                <a:cubicBezTo>
                  <a:pt x="96036" y="15906"/>
                  <a:pt x="97310" y="15072"/>
                  <a:pt x="98572" y="14739"/>
                </a:cubicBezTo>
                <a:cubicBezTo>
                  <a:pt x="98902" y="14656"/>
                  <a:pt x="99248" y="14613"/>
                  <a:pt x="99594" y="14613"/>
                </a:cubicBezTo>
                <a:close/>
                <a:moveTo>
                  <a:pt x="21960" y="13285"/>
                </a:moveTo>
                <a:cubicBezTo>
                  <a:pt x="22022" y="13285"/>
                  <a:pt x="22084" y="13285"/>
                  <a:pt x="22146" y="13286"/>
                </a:cubicBezTo>
                <a:cubicBezTo>
                  <a:pt x="23920" y="13310"/>
                  <a:pt x="25718" y="13870"/>
                  <a:pt x="27087" y="15013"/>
                </a:cubicBezTo>
                <a:cubicBezTo>
                  <a:pt x="27754" y="15572"/>
                  <a:pt x="28325" y="16370"/>
                  <a:pt x="28397" y="17204"/>
                </a:cubicBezTo>
                <a:cubicBezTo>
                  <a:pt x="28647" y="17692"/>
                  <a:pt x="28766" y="18228"/>
                  <a:pt x="28635" y="18763"/>
                </a:cubicBezTo>
                <a:cubicBezTo>
                  <a:pt x="28409" y="19716"/>
                  <a:pt x="27492" y="20359"/>
                  <a:pt x="26540" y="20597"/>
                </a:cubicBezTo>
                <a:cubicBezTo>
                  <a:pt x="26045" y="20719"/>
                  <a:pt x="25537" y="20750"/>
                  <a:pt x="25025" y="20750"/>
                </a:cubicBezTo>
                <a:cubicBezTo>
                  <a:pt x="24489" y="20750"/>
                  <a:pt x="23950" y="20716"/>
                  <a:pt x="23420" y="20716"/>
                </a:cubicBezTo>
                <a:cubicBezTo>
                  <a:pt x="23317" y="20714"/>
                  <a:pt x="23213" y="20713"/>
                  <a:pt x="23110" y="20713"/>
                </a:cubicBezTo>
                <a:cubicBezTo>
                  <a:pt x="22132" y="20713"/>
                  <a:pt x="21162" y="20810"/>
                  <a:pt x="20182" y="20906"/>
                </a:cubicBezTo>
                <a:cubicBezTo>
                  <a:pt x="20053" y="20920"/>
                  <a:pt x="19921" y="20926"/>
                  <a:pt x="19785" y="20926"/>
                </a:cubicBezTo>
                <a:cubicBezTo>
                  <a:pt x="17835" y="20926"/>
                  <a:pt x="15247" y="19585"/>
                  <a:pt x="14990" y="17525"/>
                </a:cubicBezTo>
                <a:lnTo>
                  <a:pt x="14990" y="17501"/>
                </a:lnTo>
                <a:cubicBezTo>
                  <a:pt x="14848" y="17227"/>
                  <a:pt x="14764" y="16930"/>
                  <a:pt x="14717" y="16632"/>
                </a:cubicBezTo>
                <a:cubicBezTo>
                  <a:pt x="14550" y="15358"/>
                  <a:pt x="15776" y="14846"/>
                  <a:pt x="16753" y="14441"/>
                </a:cubicBezTo>
                <a:cubicBezTo>
                  <a:pt x="18409" y="13774"/>
                  <a:pt x="20177" y="13285"/>
                  <a:pt x="21960" y="13285"/>
                </a:cubicBezTo>
                <a:close/>
                <a:moveTo>
                  <a:pt x="278550" y="17000"/>
                </a:moveTo>
                <a:cubicBezTo>
                  <a:pt x="278985" y="17000"/>
                  <a:pt x="279421" y="17057"/>
                  <a:pt x="279857" y="17144"/>
                </a:cubicBezTo>
                <a:cubicBezTo>
                  <a:pt x="280178" y="17192"/>
                  <a:pt x="280559" y="17239"/>
                  <a:pt x="280797" y="17489"/>
                </a:cubicBezTo>
                <a:cubicBezTo>
                  <a:pt x="281250" y="18013"/>
                  <a:pt x="280988" y="19121"/>
                  <a:pt x="280631" y="19609"/>
                </a:cubicBezTo>
                <a:cubicBezTo>
                  <a:pt x="280238" y="20133"/>
                  <a:pt x="279666" y="20478"/>
                  <a:pt x="279047" y="20692"/>
                </a:cubicBezTo>
                <a:cubicBezTo>
                  <a:pt x="278510" y="20894"/>
                  <a:pt x="277927" y="21031"/>
                  <a:pt x="277354" y="21031"/>
                </a:cubicBezTo>
                <a:cubicBezTo>
                  <a:pt x="276912" y="21031"/>
                  <a:pt x="276475" y="20949"/>
                  <a:pt x="276071" y="20752"/>
                </a:cubicBezTo>
                <a:cubicBezTo>
                  <a:pt x="275773" y="20621"/>
                  <a:pt x="275499" y="20394"/>
                  <a:pt x="275356" y="20085"/>
                </a:cubicBezTo>
                <a:cubicBezTo>
                  <a:pt x="275154" y="19585"/>
                  <a:pt x="275452" y="19013"/>
                  <a:pt x="275761" y="18549"/>
                </a:cubicBezTo>
                <a:cubicBezTo>
                  <a:pt x="276095" y="18085"/>
                  <a:pt x="276452" y="17656"/>
                  <a:pt x="276940" y="17382"/>
                </a:cubicBezTo>
                <a:cubicBezTo>
                  <a:pt x="277380" y="17108"/>
                  <a:pt x="277904" y="17001"/>
                  <a:pt x="278428" y="17001"/>
                </a:cubicBezTo>
                <a:cubicBezTo>
                  <a:pt x="278469" y="17000"/>
                  <a:pt x="278509" y="17000"/>
                  <a:pt x="278550" y="17000"/>
                </a:cubicBezTo>
                <a:close/>
                <a:moveTo>
                  <a:pt x="35318" y="15450"/>
                </a:moveTo>
                <a:cubicBezTo>
                  <a:pt x="36922" y="15450"/>
                  <a:pt x="38283" y="17341"/>
                  <a:pt x="38779" y="18918"/>
                </a:cubicBezTo>
                <a:cubicBezTo>
                  <a:pt x="38934" y="19418"/>
                  <a:pt x="39041" y="19954"/>
                  <a:pt x="38862" y="20418"/>
                </a:cubicBezTo>
                <a:cubicBezTo>
                  <a:pt x="38571" y="21186"/>
                  <a:pt x="37821" y="21427"/>
                  <a:pt x="37027" y="21427"/>
                </a:cubicBezTo>
                <a:cubicBezTo>
                  <a:pt x="36393" y="21427"/>
                  <a:pt x="35731" y="21273"/>
                  <a:pt x="35255" y="21109"/>
                </a:cubicBezTo>
                <a:cubicBezTo>
                  <a:pt x="34136" y="20728"/>
                  <a:pt x="32802" y="19942"/>
                  <a:pt x="32624" y="18656"/>
                </a:cubicBezTo>
                <a:cubicBezTo>
                  <a:pt x="32493" y="17704"/>
                  <a:pt x="33005" y="16715"/>
                  <a:pt x="33719" y="16108"/>
                </a:cubicBezTo>
                <a:cubicBezTo>
                  <a:pt x="34263" y="15645"/>
                  <a:pt x="34803" y="15450"/>
                  <a:pt x="35318" y="15450"/>
                </a:cubicBezTo>
                <a:close/>
                <a:moveTo>
                  <a:pt x="125180" y="13496"/>
                </a:moveTo>
                <a:cubicBezTo>
                  <a:pt x="125344" y="13496"/>
                  <a:pt x="125509" y="13510"/>
                  <a:pt x="125671" y="13537"/>
                </a:cubicBezTo>
                <a:cubicBezTo>
                  <a:pt x="126111" y="13608"/>
                  <a:pt x="126564" y="13763"/>
                  <a:pt x="126981" y="13953"/>
                </a:cubicBezTo>
                <a:cubicBezTo>
                  <a:pt x="127100" y="14013"/>
                  <a:pt x="127219" y="14084"/>
                  <a:pt x="127338" y="14144"/>
                </a:cubicBezTo>
                <a:cubicBezTo>
                  <a:pt x="127469" y="14215"/>
                  <a:pt x="127612" y="14239"/>
                  <a:pt x="127766" y="14275"/>
                </a:cubicBezTo>
                <a:cubicBezTo>
                  <a:pt x="128076" y="14370"/>
                  <a:pt x="128362" y="14537"/>
                  <a:pt x="128612" y="14727"/>
                </a:cubicBezTo>
                <a:cubicBezTo>
                  <a:pt x="129148" y="15144"/>
                  <a:pt x="129552" y="15703"/>
                  <a:pt x="129921" y="16263"/>
                </a:cubicBezTo>
                <a:cubicBezTo>
                  <a:pt x="130076" y="16477"/>
                  <a:pt x="130219" y="16715"/>
                  <a:pt x="130279" y="16977"/>
                </a:cubicBezTo>
                <a:cubicBezTo>
                  <a:pt x="130410" y="17585"/>
                  <a:pt x="129993" y="18180"/>
                  <a:pt x="129612" y="18668"/>
                </a:cubicBezTo>
                <a:cubicBezTo>
                  <a:pt x="129267" y="19097"/>
                  <a:pt x="128945" y="19513"/>
                  <a:pt x="128600" y="19954"/>
                </a:cubicBezTo>
                <a:cubicBezTo>
                  <a:pt x="128386" y="20216"/>
                  <a:pt x="128183" y="20490"/>
                  <a:pt x="127909" y="20692"/>
                </a:cubicBezTo>
                <a:cubicBezTo>
                  <a:pt x="127195" y="21276"/>
                  <a:pt x="126219" y="21359"/>
                  <a:pt x="125314" y="21418"/>
                </a:cubicBezTo>
                <a:cubicBezTo>
                  <a:pt x="125191" y="21429"/>
                  <a:pt x="125069" y="21440"/>
                  <a:pt x="124946" y="21440"/>
                </a:cubicBezTo>
                <a:cubicBezTo>
                  <a:pt x="124795" y="21440"/>
                  <a:pt x="124644" y="21423"/>
                  <a:pt x="124492" y="21371"/>
                </a:cubicBezTo>
                <a:cubicBezTo>
                  <a:pt x="124195" y="21252"/>
                  <a:pt x="123956" y="20990"/>
                  <a:pt x="123754" y="20752"/>
                </a:cubicBezTo>
                <a:cubicBezTo>
                  <a:pt x="123159" y="20085"/>
                  <a:pt x="122575" y="19394"/>
                  <a:pt x="121980" y="18728"/>
                </a:cubicBezTo>
                <a:cubicBezTo>
                  <a:pt x="121849" y="18561"/>
                  <a:pt x="121694" y="18406"/>
                  <a:pt x="121635" y="18192"/>
                </a:cubicBezTo>
                <a:cubicBezTo>
                  <a:pt x="121551" y="17882"/>
                  <a:pt x="121694" y="17537"/>
                  <a:pt x="121849" y="17239"/>
                </a:cubicBezTo>
                <a:cubicBezTo>
                  <a:pt x="122218" y="16501"/>
                  <a:pt x="122599" y="15751"/>
                  <a:pt x="123016" y="15037"/>
                </a:cubicBezTo>
                <a:cubicBezTo>
                  <a:pt x="123278" y="14596"/>
                  <a:pt x="123552" y="14132"/>
                  <a:pt x="123992" y="13834"/>
                </a:cubicBezTo>
                <a:cubicBezTo>
                  <a:pt x="124336" y="13593"/>
                  <a:pt x="124754" y="13496"/>
                  <a:pt x="125180" y="13496"/>
                </a:cubicBezTo>
                <a:close/>
                <a:moveTo>
                  <a:pt x="245358" y="12278"/>
                </a:moveTo>
                <a:cubicBezTo>
                  <a:pt x="246033" y="12278"/>
                  <a:pt x="246705" y="12364"/>
                  <a:pt x="247365" y="12560"/>
                </a:cubicBezTo>
                <a:cubicBezTo>
                  <a:pt x="248270" y="12822"/>
                  <a:pt x="249163" y="13334"/>
                  <a:pt x="249663" y="14132"/>
                </a:cubicBezTo>
                <a:cubicBezTo>
                  <a:pt x="250151" y="14930"/>
                  <a:pt x="250175" y="16084"/>
                  <a:pt x="249544" y="16787"/>
                </a:cubicBezTo>
                <a:cubicBezTo>
                  <a:pt x="249317" y="17037"/>
                  <a:pt x="249032" y="17216"/>
                  <a:pt x="248746" y="17382"/>
                </a:cubicBezTo>
                <a:cubicBezTo>
                  <a:pt x="246984" y="18478"/>
                  <a:pt x="245198" y="19585"/>
                  <a:pt x="243424" y="20680"/>
                </a:cubicBezTo>
                <a:cubicBezTo>
                  <a:pt x="242412" y="21311"/>
                  <a:pt x="241364" y="21942"/>
                  <a:pt x="240197" y="22145"/>
                </a:cubicBezTo>
                <a:cubicBezTo>
                  <a:pt x="239930" y="22189"/>
                  <a:pt x="239659" y="22209"/>
                  <a:pt x="239386" y="22209"/>
                </a:cubicBezTo>
                <a:cubicBezTo>
                  <a:pt x="238180" y="22209"/>
                  <a:pt x="236950" y="21808"/>
                  <a:pt x="235911" y="21264"/>
                </a:cubicBezTo>
                <a:cubicBezTo>
                  <a:pt x="235351" y="20966"/>
                  <a:pt x="234935" y="20514"/>
                  <a:pt x="234696" y="19942"/>
                </a:cubicBezTo>
                <a:cubicBezTo>
                  <a:pt x="234542" y="19537"/>
                  <a:pt x="234518" y="19085"/>
                  <a:pt x="234399" y="18668"/>
                </a:cubicBezTo>
                <a:cubicBezTo>
                  <a:pt x="234280" y="18287"/>
                  <a:pt x="234077" y="17918"/>
                  <a:pt x="234006" y="17525"/>
                </a:cubicBezTo>
                <a:cubicBezTo>
                  <a:pt x="233923" y="17108"/>
                  <a:pt x="234161" y="16858"/>
                  <a:pt x="234494" y="16632"/>
                </a:cubicBezTo>
                <a:cubicBezTo>
                  <a:pt x="236113" y="15537"/>
                  <a:pt x="237840" y="14608"/>
                  <a:pt x="239626" y="13810"/>
                </a:cubicBezTo>
                <a:cubicBezTo>
                  <a:pt x="241437" y="12988"/>
                  <a:pt x="243413" y="12278"/>
                  <a:pt x="245358" y="12278"/>
                </a:cubicBezTo>
                <a:close/>
                <a:moveTo>
                  <a:pt x="299629" y="19452"/>
                </a:moveTo>
                <a:cubicBezTo>
                  <a:pt x="299861" y="19452"/>
                  <a:pt x="300090" y="19477"/>
                  <a:pt x="300300" y="19549"/>
                </a:cubicBezTo>
                <a:cubicBezTo>
                  <a:pt x="300693" y="19680"/>
                  <a:pt x="301050" y="20025"/>
                  <a:pt x="301074" y="20442"/>
                </a:cubicBezTo>
                <a:cubicBezTo>
                  <a:pt x="301110" y="21085"/>
                  <a:pt x="300419" y="21502"/>
                  <a:pt x="299812" y="21692"/>
                </a:cubicBezTo>
                <a:cubicBezTo>
                  <a:pt x="298026" y="22288"/>
                  <a:pt x="296109" y="22383"/>
                  <a:pt x="294383" y="23097"/>
                </a:cubicBezTo>
                <a:cubicBezTo>
                  <a:pt x="293700" y="23363"/>
                  <a:pt x="293017" y="23753"/>
                  <a:pt x="292291" y="23753"/>
                </a:cubicBezTo>
                <a:cubicBezTo>
                  <a:pt x="292270" y="23753"/>
                  <a:pt x="292249" y="23753"/>
                  <a:pt x="292227" y="23752"/>
                </a:cubicBezTo>
                <a:cubicBezTo>
                  <a:pt x="291596" y="23716"/>
                  <a:pt x="290858" y="23228"/>
                  <a:pt x="290858" y="22561"/>
                </a:cubicBezTo>
                <a:cubicBezTo>
                  <a:pt x="290858" y="21954"/>
                  <a:pt x="291537" y="21442"/>
                  <a:pt x="292049" y="21240"/>
                </a:cubicBezTo>
                <a:cubicBezTo>
                  <a:pt x="292525" y="21061"/>
                  <a:pt x="293061" y="21049"/>
                  <a:pt x="293549" y="20883"/>
                </a:cubicBezTo>
                <a:cubicBezTo>
                  <a:pt x="294394" y="20609"/>
                  <a:pt x="295216" y="20275"/>
                  <a:pt x="296073" y="20049"/>
                </a:cubicBezTo>
                <a:cubicBezTo>
                  <a:pt x="297061" y="19799"/>
                  <a:pt x="298050" y="19609"/>
                  <a:pt x="299062" y="19490"/>
                </a:cubicBezTo>
                <a:cubicBezTo>
                  <a:pt x="299248" y="19468"/>
                  <a:pt x="299440" y="19452"/>
                  <a:pt x="299629" y="19452"/>
                </a:cubicBezTo>
                <a:close/>
                <a:moveTo>
                  <a:pt x="73698" y="18049"/>
                </a:moveTo>
                <a:cubicBezTo>
                  <a:pt x="74560" y="18049"/>
                  <a:pt x="75442" y="18210"/>
                  <a:pt x="76272" y="18359"/>
                </a:cubicBezTo>
                <a:cubicBezTo>
                  <a:pt x="77391" y="18549"/>
                  <a:pt x="78522" y="18847"/>
                  <a:pt x="79487" y="19466"/>
                </a:cubicBezTo>
                <a:cubicBezTo>
                  <a:pt x="80903" y="20323"/>
                  <a:pt x="81939" y="21990"/>
                  <a:pt x="81582" y="23597"/>
                </a:cubicBezTo>
                <a:cubicBezTo>
                  <a:pt x="81511" y="23931"/>
                  <a:pt x="81380" y="24252"/>
                  <a:pt x="81130" y="24490"/>
                </a:cubicBezTo>
                <a:cubicBezTo>
                  <a:pt x="80927" y="24669"/>
                  <a:pt x="80677" y="24776"/>
                  <a:pt x="80415" y="24847"/>
                </a:cubicBezTo>
                <a:cubicBezTo>
                  <a:pt x="79746" y="25061"/>
                  <a:pt x="79062" y="25152"/>
                  <a:pt x="78373" y="25152"/>
                </a:cubicBezTo>
                <a:cubicBezTo>
                  <a:pt x="76563" y="25152"/>
                  <a:pt x="74721" y="24522"/>
                  <a:pt x="73022" y="23823"/>
                </a:cubicBezTo>
                <a:cubicBezTo>
                  <a:pt x="71926" y="23359"/>
                  <a:pt x="70866" y="22811"/>
                  <a:pt x="70390" y="21645"/>
                </a:cubicBezTo>
                <a:cubicBezTo>
                  <a:pt x="69664" y="19859"/>
                  <a:pt x="71057" y="18418"/>
                  <a:pt x="72771" y="18120"/>
                </a:cubicBezTo>
                <a:cubicBezTo>
                  <a:pt x="73075" y="18070"/>
                  <a:pt x="73385" y="18049"/>
                  <a:pt x="73698" y="18049"/>
                </a:cubicBezTo>
                <a:close/>
                <a:moveTo>
                  <a:pt x="256102" y="17269"/>
                </a:moveTo>
                <a:cubicBezTo>
                  <a:pt x="256778" y="17269"/>
                  <a:pt x="257382" y="17414"/>
                  <a:pt x="257961" y="17942"/>
                </a:cubicBezTo>
                <a:cubicBezTo>
                  <a:pt x="259009" y="18906"/>
                  <a:pt x="260081" y="20442"/>
                  <a:pt x="260057" y="21918"/>
                </a:cubicBezTo>
                <a:cubicBezTo>
                  <a:pt x="260045" y="23585"/>
                  <a:pt x="258497" y="24919"/>
                  <a:pt x="256878" y="25145"/>
                </a:cubicBezTo>
                <a:cubicBezTo>
                  <a:pt x="256663" y="25175"/>
                  <a:pt x="256447" y="25189"/>
                  <a:pt x="256232" y="25189"/>
                </a:cubicBezTo>
                <a:cubicBezTo>
                  <a:pt x="254827" y="25189"/>
                  <a:pt x="253434" y="24581"/>
                  <a:pt x="252246" y="23776"/>
                </a:cubicBezTo>
                <a:cubicBezTo>
                  <a:pt x="251627" y="23359"/>
                  <a:pt x="250984" y="22823"/>
                  <a:pt x="250770" y="22097"/>
                </a:cubicBezTo>
                <a:cubicBezTo>
                  <a:pt x="250508" y="21156"/>
                  <a:pt x="250996" y="20180"/>
                  <a:pt x="251532" y="19359"/>
                </a:cubicBezTo>
                <a:cubicBezTo>
                  <a:pt x="251865" y="18835"/>
                  <a:pt x="252211" y="18311"/>
                  <a:pt x="252734" y="17978"/>
                </a:cubicBezTo>
                <a:cubicBezTo>
                  <a:pt x="253473" y="17477"/>
                  <a:pt x="254401" y="17406"/>
                  <a:pt x="255259" y="17323"/>
                </a:cubicBezTo>
                <a:cubicBezTo>
                  <a:pt x="255553" y="17292"/>
                  <a:pt x="255833" y="17269"/>
                  <a:pt x="256102" y="17269"/>
                </a:cubicBezTo>
                <a:close/>
                <a:moveTo>
                  <a:pt x="287083" y="20007"/>
                </a:moveTo>
                <a:cubicBezTo>
                  <a:pt x="287139" y="20007"/>
                  <a:pt x="287195" y="20009"/>
                  <a:pt x="287251" y="20013"/>
                </a:cubicBezTo>
                <a:cubicBezTo>
                  <a:pt x="288203" y="20085"/>
                  <a:pt x="289037" y="20847"/>
                  <a:pt x="289287" y="21764"/>
                </a:cubicBezTo>
                <a:cubicBezTo>
                  <a:pt x="289525" y="22692"/>
                  <a:pt x="289227" y="23716"/>
                  <a:pt x="288608" y="24443"/>
                </a:cubicBezTo>
                <a:cubicBezTo>
                  <a:pt x="287977" y="25181"/>
                  <a:pt x="287072" y="25609"/>
                  <a:pt x="286120" y="25740"/>
                </a:cubicBezTo>
                <a:cubicBezTo>
                  <a:pt x="285820" y="25787"/>
                  <a:pt x="285520" y="25804"/>
                  <a:pt x="285220" y="25804"/>
                </a:cubicBezTo>
                <a:cubicBezTo>
                  <a:pt x="284746" y="25804"/>
                  <a:pt x="284272" y="25760"/>
                  <a:pt x="283798" y="25717"/>
                </a:cubicBezTo>
                <a:cubicBezTo>
                  <a:pt x="282905" y="25621"/>
                  <a:pt x="281952" y="25490"/>
                  <a:pt x="281250" y="24943"/>
                </a:cubicBezTo>
                <a:cubicBezTo>
                  <a:pt x="280821" y="24597"/>
                  <a:pt x="280595" y="24085"/>
                  <a:pt x="280536" y="23550"/>
                </a:cubicBezTo>
                <a:cubicBezTo>
                  <a:pt x="280464" y="22954"/>
                  <a:pt x="280393" y="22145"/>
                  <a:pt x="280928" y="21704"/>
                </a:cubicBezTo>
                <a:cubicBezTo>
                  <a:pt x="281226" y="21466"/>
                  <a:pt x="281643" y="21430"/>
                  <a:pt x="282012" y="21430"/>
                </a:cubicBezTo>
                <a:cubicBezTo>
                  <a:pt x="282619" y="21430"/>
                  <a:pt x="283095" y="21371"/>
                  <a:pt x="283667" y="21145"/>
                </a:cubicBezTo>
                <a:cubicBezTo>
                  <a:pt x="284250" y="20906"/>
                  <a:pt x="284822" y="20680"/>
                  <a:pt x="285405" y="20442"/>
                </a:cubicBezTo>
                <a:cubicBezTo>
                  <a:pt x="285949" y="20225"/>
                  <a:pt x="286502" y="20007"/>
                  <a:pt x="287083" y="20007"/>
                </a:cubicBezTo>
                <a:close/>
                <a:moveTo>
                  <a:pt x="212656" y="18856"/>
                </a:moveTo>
                <a:cubicBezTo>
                  <a:pt x="213751" y="18856"/>
                  <a:pt x="214839" y="19180"/>
                  <a:pt x="215920" y="19430"/>
                </a:cubicBezTo>
                <a:cubicBezTo>
                  <a:pt x="217004" y="19668"/>
                  <a:pt x="218123" y="19823"/>
                  <a:pt x="219242" y="19871"/>
                </a:cubicBezTo>
                <a:cubicBezTo>
                  <a:pt x="220052" y="19918"/>
                  <a:pt x="220885" y="19906"/>
                  <a:pt x="221683" y="20121"/>
                </a:cubicBezTo>
                <a:cubicBezTo>
                  <a:pt x="222469" y="20335"/>
                  <a:pt x="223243" y="20835"/>
                  <a:pt x="223540" y="21585"/>
                </a:cubicBezTo>
                <a:cubicBezTo>
                  <a:pt x="223850" y="22383"/>
                  <a:pt x="223612" y="23276"/>
                  <a:pt x="223266" y="24050"/>
                </a:cubicBezTo>
                <a:cubicBezTo>
                  <a:pt x="223028" y="24562"/>
                  <a:pt x="222731" y="25074"/>
                  <a:pt x="222314" y="25455"/>
                </a:cubicBezTo>
                <a:cubicBezTo>
                  <a:pt x="221707" y="26002"/>
                  <a:pt x="220909" y="26264"/>
                  <a:pt x="220099" y="26431"/>
                </a:cubicBezTo>
                <a:cubicBezTo>
                  <a:pt x="219426" y="26556"/>
                  <a:pt x="218742" y="26618"/>
                  <a:pt x="218057" y="26618"/>
                </a:cubicBezTo>
                <a:cubicBezTo>
                  <a:pt x="216137" y="26618"/>
                  <a:pt x="214215" y="26132"/>
                  <a:pt x="212539" y="25193"/>
                </a:cubicBezTo>
                <a:cubicBezTo>
                  <a:pt x="211682" y="24716"/>
                  <a:pt x="210848" y="24074"/>
                  <a:pt x="210432" y="23181"/>
                </a:cubicBezTo>
                <a:cubicBezTo>
                  <a:pt x="210098" y="22454"/>
                  <a:pt x="210074" y="21645"/>
                  <a:pt x="210170" y="20871"/>
                </a:cubicBezTo>
                <a:cubicBezTo>
                  <a:pt x="210229" y="20430"/>
                  <a:pt x="210312" y="19894"/>
                  <a:pt x="210574" y="19525"/>
                </a:cubicBezTo>
                <a:cubicBezTo>
                  <a:pt x="210813" y="19204"/>
                  <a:pt x="211182" y="19073"/>
                  <a:pt x="211563" y="18978"/>
                </a:cubicBezTo>
                <a:cubicBezTo>
                  <a:pt x="211928" y="18892"/>
                  <a:pt x="212292" y="18856"/>
                  <a:pt x="212656" y="18856"/>
                </a:cubicBezTo>
                <a:close/>
                <a:moveTo>
                  <a:pt x="60585" y="18583"/>
                </a:moveTo>
                <a:cubicBezTo>
                  <a:pt x="62544" y="18583"/>
                  <a:pt x="64520" y="19430"/>
                  <a:pt x="65556" y="21073"/>
                </a:cubicBezTo>
                <a:cubicBezTo>
                  <a:pt x="66128" y="21942"/>
                  <a:pt x="66330" y="23240"/>
                  <a:pt x="65556" y="23966"/>
                </a:cubicBezTo>
                <a:cubicBezTo>
                  <a:pt x="65247" y="24264"/>
                  <a:pt x="64830" y="24407"/>
                  <a:pt x="64425" y="24538"/>
                </a:cubicBezTo>
                <a:cubicBezTo>
                  <a:pt x="62735" y="25097"/>
                  <a:pt x="61044" y="25657"/>
                  <a:pt x="59353" y="26217"/>
                </a:cubicBezTo>
                <a:cubicBezTo>
                  <a:pt x="58346" y="26555"/>
                  <a:pt x="57279" y="26900"/>
                  <a:pt x="56216" y="26900"/>
                </a:cubicBezTo>
                <a:cubicBezTo>
                  <a:pt x="55783" y="26900"/>
                  <a:pt x="55351" y="26843"/>
                  <a:pt x="54924" y="26705"/>
                </a:cubicBezTo>
                <a:cubicBezTo>
                  <a:pt x="52995" y="26098"/>
                  <a:pt x="52162" y="24133"/>
                  <a:pt x="53400" y="22419"/>
                </a:cubicBezTo>
                <a:cubicBezTo>
                  <a:pt x="54722" y="20597"/>
                  <a:pt x="57115" y="19121"/>
                  <a:pt x="59317" y="18704"/>
                </a:cubicBezTo>
                <a:cubicBezTo>
                  <a:pt x="59732" y="18623"/>
                  <a:pt x="60158" y="18583"/>
                  <a:pt x="60585" y="18583"/>
                </a:cubicBezTo>
                <a:close/>
                <a:moveTo>
                  <a:pt x="230370" y="20313"/>
                </a:moveTo>
                <a:cubicBezTo>
                  <a:pt x="230575" y="20313"/>
                  <a:pt x="230781" y="20346"/>
                  <a:pt x="230982" y="20430"/>
                </a:cubicBezTo>
                <a:cubicBezTo>
                  <a:pt x="232434" y="21037"/>
                  <a:pt x="232791" y="22776"/>
                  <a:pt x="232470" y="24169"/>
                </a:cubicBezTo>
                <a:cubicBezTo>
                  <a:pt x="232184" y="25395"/>
                  <a:pt x="231387" y="26610"/>
                  <a:pt x="230160" y="26943"/>
                </a:cubicBezTo>
                <a:cubicBezTo>
                  <a:pt x="229870" y="27028"/>
                  <a:pt x="229572" y="27059"/>
                  <a:pt x="229272" y="27059"/>
                </a:cubicBezTo>
                <a:cubicBezTo>
                  <a:pt x="228944" y="27059"/>
                  <a:pt x="228614" y="27022"/>
                  <a:pt x="228291" y="26979"/>
                </a:cubicBezTo>
                <a:cubicBezTo>
                  <a:pt x="227577" y="26871"/>
                  <a:pt x="226803" y="26669"/>
                  <a:pt x="226445" y="26038"/>
                </a:cubicBezTo>
                <a:cubicBezTo>
                  <a:pt x="226267" y="25728"/>
                  <a:pt x="226219" y="25336"/>
                  <a:pt x="226207" y="24978"/>
                </a:cubicBezTo>
                <a:cubicBezTo>
                  <a:pt x="226172" y="24288"/>
                  <a:pt x="226207" y="23609"/>
                  <a:pt x="226326" y="22942"/>
                </a:cubicBezTo>
                <a:cubicBezTo>
                  <a:pt x="226469" y="22038"/>
                  <a:pt x="226838" y="21335"/>
                  <a:pt x="227755" y="21026"/>
                </a:cubicBezTo>
                <a:cubicBezTo>
                  <a:pt x="228362" y="20811"/>
                  <a:pt x="228981" y="20597"/>
                  <a:pt x="229613" y="20430"/>
                </a:cubicBezTo>
                <a:cubicBezTo>
                  <a:pt x="229857" y="20364"/>
                  <a:pt x="230113" y="20313"/>
                  <a:pt x="230370" y="20313"/>
                </a:cubicBezTo>
                <a:close/>
                <a:moveTo>
                  <a:pt x="42632" y="21805"/>
                </a:moveTo>
                <a:cubicBezTo>
                  <a:pt x="43744" y="21805"/>
                  <a:pt x="44752" y="22505"/>
                  <a:pt x="45709" y="23014"/>
                </a:cubicBezTo>
                <a:cubicBezTo>
                  <a:pt x="46780" y="23585"/>
                  <a:pt x="47935" y="23954"/>
                  <a:pt x="49042" y="24443"/>
                </a:cubicBezTo>
                <a:cubicBezTo>
                  <a:pt x="49376" y="24597"/>
                  <a:pt x="49721" y="24764"/>
                  <a:pt x="49947" y="25062"/>
                </a:cubicBezTo>
                <a:cubicBezTo>
                  <a:pt x="50447" y="25681"/>
                  <a:pt x="50126" y="26705"/>
                  <a:pt x="49459" y="27169"/>
                </a:cubicBezTo>
                <a:cubicBezTo>
                  <a:pt x="48961" y="27516"/>
                  <a:pt x="48357" y="27644"/>
                  <a:pt x="47731" y="27644"/>
                </a:cubicBezTo>
                <a:cubicBezTo>
                  <a:pt x="46875" y="27644"/>
                  <a:pt x="45978" y="27405"/>
                  <a:pt x="45256" y="27157"/>
                </a:cubicBezTo>
                <a:cubicBezTo>
                  <a:pt x="43589" y="26574"/>
                  <a:pt x="41446" y="25157"/>
                  <a:pt x="41077" y="23288"/>
                </a:cubicBezTo>
                <a:cubicBezTo>
                  <a:pt x="40922" y="22538"/>
                  <a:pt x="41327" y="22038"/>
                  <a:pt x="42053" y="21871"/>
                </a:cubicBezTo>
                <a:cubicBezTo>
                  <a:pt x="42249" y="21826"/>
                  <a:pt x="42442" y="21805"/>
                  <a:pt x="42632" y="21805"/>
                </a:cubicBezTo>
                <a:close/>
                <a:moveTo>
                  <a:pt x="202511" y="20103"/>
                </a:moveTo>
                <a:cubicBezTo>
                  <a:pt x="202668" y="20103"/>
                  <a:pt x="202824" y="20119"/>
                  <a:pt x="202978" y="20156"/>
                </a:cubicBezTo>
                <a:cubicBezTo>
                  <a:pt x="203371" y="20252"/>
                  <a:pt x="203693" y="20490"/>
                  <a:pt x="204026" y="20716"/>
                </a:cubicBezTo>
                <a:cubicBezTo>
                  <a:pt x="204467" y="21026"/>
                  <a:pt x="204907" y="21323"/>
                  <a:pt x="205348" y="21633"/>
                </a:cubicBezTo>
                <a:cubicBezTo>
                  <a:pt x="206062" y="22121"/>
                  <a:pt x="206824" y="22704"/>
                  <a:pt x="207026" y="23538"/>
                </a:cubicBezTo>
                <a:cubicBezTo>
                  <a:pt x="207288" y="24764"/>
                  <a:pt x="206288" y="25907"/>
                  <a:pt x="205205" y="26490"/>
                </a:cubicBezTo>
                <a:cubicBezTo>
                  <a:pt x="204431" y="26883"/>
                  <a:pt x="203597" y="27145"/>
                  <a:pt x="202764" y="27383"/>
                </a:cubicBezTo>
                <a:cubicBezTo>
                  <a:pt x="201954" y="27622"/>
                  <a:pt x="201133" y="27836"/>
                  <a:pt x="200299" y="27860"/>
                </a:cubicBezTo>
                <a:cubicBezTo>
                  <a:pt x="200290" y="27860"/>
                  <a:pt x="200280" y="27860"/>
                  <a:pt x="200270" y="27860"/>
                </a:cubicBezTo>
                <a:cubicBezTo>
                  <a:pt x="198819" y="27860"/>
                  <a:pt x="197614" y="26972"/>
                  <a:pt x="196608" y="25990"/>
                </a:cubicBezTo>
                <a:cubicBezTo>
                  <a:pt x="196335" y="25717"/>
                  <a:pt x="196061" y="25395"/>
                  <a:pt x="195942" y="25002"/>
                </a:cubicBezTo>
                <a:cubicBezTo>
                  <a:pt x="195763" y="24407"/>
                  <a:pt x="195942" y="23752"/>
                  <a:pt x="196275" y="23192"/>
                </a:cubicBezTo>
                <a:cubicBezTo>
                  <a:pt x="197287" y="21478"/>
                  <a:pt x="199406" y="20835"/>
                  <a:pt x="201347" y="20311"/>
                </a:cubicBezTo>
                <a:cubicBezTo>
                  <a:pt x="201729" y="20201"/>
                  <a:pt x="202123" y="20103"/>
                  <a:pt x="202511" y="20103"/>
                </a:cubicBezTo>
                <a:close/>
                <a:moveTo>
                  <a:pt x="267276" y="21505"/>
                </a:moveTo>
                <a:cubicBezTo>
                  <a:pt x="267754" y="21505"/>
                  <a:pt x="268237" y="21575"/>
                  <a:pt x="268713" y="21645"/>
                </a:cubicBezTo>
                <a:cubicBezTo>
                  <a:pt x="269939" y="21823"/>
                  <a:pt x="271189" y="22026"/>
                  <a:pt x="272427" y="22204"/>
                </a:cubicBezTo>
                <a:cubicBezTo>
                  <a:pt x="273535" y="22359"/>
                  <a:pt x="274618" y="22526"/>
                  <a:pt x="275714" y="22692"/>
                </a:cubicBezTo>
                <a:cubicBezTo>
                  <a:pt x="276118" y="22752"/>
                  <a:pt x="276773" y="22716"/>
                  <a:pt x="277118" y="22990"/>
                </a:cubicBezTo>
                <a:cubicBezTo>
                  <a:pt x="277345" y="23169"/>
                  <a:pt x="277297" y="23454"/>
                  <a:pt x="277261" y="23693"/>
                </a:cubicBezTo>
                <a:cubicBezTo>
                  <a:pt x="277226" y="24062"/>
                  <a:pt x="277285" y="24419"/>
                  <a:pt x="277261" y="24788"/>
                </a:cubicBezTo>
                <a:cubicBezTo>
                  <a:pt x="277249" y="25181"/>
                  <a:pt x="277142" y="25574"/>
                  <a:pt x="276999" y="25931"/>
                </a:cubicBezTo>
                <a:cubicBezTo>
                  <a:pt x="276690" y="26645"/>
                  <a:pt x="276118" y="27241"/>
                  <a:pt x="275404" y="27538"/>
                </a:cubicBezTo>
                <a:cubicBezTo>
                  <a:pt x="274749" y="27812"/>
                  <a:pt x="274035" y="27824"/>
                  <a:pt x="273356" y="27860"/>
                </a:cubicBezTo>
                <a:cubicBezTo>
                  <a:pt x="272841" y="27881"/>
                  <a:pt x="272322" y="27899"/>
                  <a:pt x="271805" y="27899"/>
                </a:cubicBezTo>
                <a:cubicBezTo>
                  <a:pt x="270853" y="27899"/>
                  <a:pt x="269905" y="27838"/>
                  <a:pt x="268986" y="27622"/>
                </a:cubicBezTo>
                <a:cubicBezTo>
                  <a:pt x="267605" y="27288"/>
                  <a:pt x="266343" y="26610"/>
                  <a:pt x="265117" y="25895"/>
                </a:cubicBezTo>
                <a:cubicBezTo>
                  <a:pt x="264915" y="25752"/>
                  <a:pt x="264688" y="25633"/>
                  <a:pt x="264522" y="25443"/>
                </a:cubicBezTo>
                <a:cubicBezTo>
                  <a:pt x="264272" y="25133"/>
                  <a:pt x="264188" y="24716"/>
                  <a:pt x="264200" y="24312"/>
                </a:cubicBezTo>
                <a:cubicBezTo>
                  <a:pt x="264248" y="23109"/>
                  <a:pt x="265117" y="21954"/>
                  <a:pt x="266284" y="21633"/>
                </a:cubicBezTo>
                <a:cubicBezTo>
                  <a:pt x="266608" y="21539"/>
                  <a:pt x="266941" y="21505"/>
                  <a:pt x="267276" y="21505"/>
                </a:cubicBezTo>
                <a:close/>
                <a:moveTo>
                  <a:pt x="118993" y="19716"/>
                </a:moveTo>
                <a:cubicBezTo>
                  <a:pt x="119132" y="19716"/>
                  <a:pt x="119257" y="19759"/>
                  <a:pt x="119325" y="19883"/>
                </a:cubicBezTo>
                <a:cubicBezTo>
                  <a:pt x="119373" y="19966"/>
                  <a:pt x="119373" y="20085"/>
                  <a:pt x="119361" y="20192"/>
                </a:cubicBezTo>
                <a:cubicBezTo>
                  <a:pt x="119253" y="20966"/>
                  <a:pt x="118884" y="21918"/>
                  <a:pt x="118241" y="22407"/>
                </a:cubicBezTo>
                <a:cubicBezTo>
                  <a:pt x="117920" y="22657"/>
                  <a:pt x="117825" y="23061"/>
                  <a:pt x="117694" y="23431"/>
                </a:cubicBezTo>
                <a:cubicBezTo>
                  <a:pt x="117479" y="23907"/>
                  <a:pt x="117301" y="24407"/>
                  <a:pt x="117110" y="24883"/>
                </a:cubicBezTo>
                <a:cubicBezTo>
                  <a:pt x="116908" y="25419"/>
                  <a:pt x="116682" y="25967"/>
                  <a:pt x="116467" y="26502"/>
                </a:cubicBezTo>
                <a:cubicBezTo>
                  <a:pt x="116253" y="27062"/>
                  <a:pt x="115979" y="27669"/>
                  <a:pt x="115420" y="27919"/>
                </a:cubicBezTo>
                <a:cubicBezTo>
                  <a:pt x="115315" y="27961"/>
                  <a:pt x="115199" y="27985"/>
                  <a:pt x="115086" y="27985"/>
                </a:cubicBezTo>
                <a:cubicBezTo>
                  <a:pt x="114943" y="27985"/>
                  <a:pt x="114805" y="27946"/>
                  <a:pt x="114705" y="27860"/>
                </a:cubicBezTo>
                <a:cubicBezTo>
                  <a:pt x="114551" y="27717"/>
                  <a:pt x="114503" y="27526"/>
                  <a:pt x="114467" y="27348"/>
                </a:cubicBezTo>
                <a:cubicBezTo>
                  <a:pt x="114289" y="26562"/>
                  <a:pt x="114146" y="25740"/>
                  <a:pt x="114074" y="24943"/>
                </a:cubicBezTo>
                <a:cubicBezTo>
                  <a:pt x="114015" y="24324"/>
                  <a:pt x="114003" y="23693"/>
                  <a:pt x="114241" y="23121"/>
                </a:cubicBezTo>
                <a:cubicBezTo>
                  <a:pt x="114491" y="22478"/>
                  <a:pt x="115015" y="21990"/>
                  <a:pt x="115563" y="21561"/>
                </a:cubicBezTo>
                <a:cubicBezTo>
                  <a:pt x="116503" y="20847"/>
                  <a:pt x="117527" y="20252"/>
                  <a:pt x="118611" y="19799"/>
                </a:cubicBezTo>
                <a:cubicBezTo>
                  <a:pt x="118725" y="19753"/>
                  <a:pt x="118865" y="19716"/>
                  <a:pt x="118993" y="19716"/>
                </a:cubicBezTo>
                <a:close/>
                <a:moveTo>
                  <a:pt x="172626" y="21497"/>
                </a:moveTo>
                <a:cubicBezTo>
                  <a:pt x="173088" y="21497"/>
                  <a:pt x="173564" y="21650"/>
                  <a:pt x="173998" y="21823"/>
                </a:cubicBezTo>
                <a:cubicBezTo>
                  <a:pt x="174951" y="22216"/>
                  <a:pt x="175868" y="22740"/>
                  <a:pt x="176511" y="23526"/>
                </a:cubicBezTo>
                <a:cubicBezTo>
                  <a:pt x="176677" y="23728"/>
                  <a:pt x="176820" y="23954"/>
                  <a:pt x="176880" y="24204"/>
                </a:cubicBezTo>
                <a:cubicBezTo>
                  <a:pt x="176927" y="24419"/>
                  <a:pt x="176915" y="24621"/>
                  <a:pt x="176880" y="24836"/>
                </a:cubicBezTo>
                <a:cubicBezTo>
                  <a:pt x="176761" y="25776"/>
                  <a:pt x="176499" y="26752"/>
                  <a:pt x="175820" y="27419"/>
                </a:cubicBezTo>
                <a:cubicBezTo>
                  <a:pt x="175201" y="28038"/>
                  <a:pt x="174356" y="28193"/>
                  <a:pt x="173582" y="28550"/>
                </a:cubicBezTo>
                <a:cubicBezTo>
                  <a:pt x="173366" y="28651"/>
                  <a:pt x="173152" y="28693"/>
                  <a:pt x="172940" y="28693"/>
                </a:cubicBezTo>
                <a:cubicBezTo>
                  <a:pt x="172453" y="28693"/>
                  <a:pt x="171979" y="28470"/>
                  <a:pt x="171522" y="28229"/>
                </a:cubicBezTo>
                <a:cubicBezTo>
                  <a:pt x="171141" y="28003"/>
                  <a:pt x="170748" y="27717"/>
                  <a:pt x="170546" y="27324"/>
                </a:cubicBezTo>
                <a:cubicBezTo>
                  <a:pt x="170260" y="26800"/>
                  <a:pt x="170307" y="26157"/>
                  <a:pt x="170379" y="25562"/>
                </a:cubicBezTo>
                <a:cubicBezTo>
                  <a:pt x="170450" y="24966"/>
                  <a:pt x="170546" y="24383"/>
                  <a:pt x="170665" y="23812"/>
                </a:cubicBezTo>
                <a:cubicBezTo>
                  <a:pt x="170843" y="22942"/>
                  <a:pt x="171153" y="21990"/>
                  <a:pt x="171939" y="21633"/>
                </a:cubicBezTo>
                <a:cubicBezTo>
                  <a:pt x="172159" y="21536"/>
                  <a:pt x="172391" y="21497"/>
                  <a:pt x="172626" y="21497"/>
                </a:cubicBezTo>
                <a:close/>
                <a:moveTo>
                  <a:pt x="88294" y="20636"/>
                </a:moveTo>
                <a:cubicBezTo>
                  <a:pt x="89122" y="20636"/>
                  <a:pt x="89908" y="21026"/>
                  <a:pt x="90500" y="21645"/>
                </a:cubicBezTo>
                <a:cubicBezTo>
                  <a:pt x="91548" y="22776"/>
                  <a:pt x="91548" y="24324"/>
                  <a:pt x="91488" y="25776"/>
                </a:cubicBezTo>
                <a:cubicBezTo>
                  <a:pt x="91452" y="26431"/>
                  <a:pt x="91429" y="27098"/>
                  <a:pt x="91190" y="27705"/>
                </a:cubicBezTo>
                <a:cubicBezTo>
                  <a:pt x="90952" y="28312"/>
                  <a:pt x="90440" y="28872"/>
                  <a:pt x="89797" y="28991"/>
                </a:cubicBezTo>
                <a:cubicBezTo>
                  <a:pt x="89703" y="29008"/>
                  <a:pt x="89609" y="29016"/>
                  <a:pt x="89516" y="29016"/>
                </a:cubicBezTo>
                <a:cubicBezTo>
                  <a:pt x="88768" y="29016"/>
                  <a:pt x="88082" y="28500"/>
                  <a:pt x="87500" y="28098"/>
                </a:cubicBezTo>
                <a:cubicBezTo>
                  <a:pt x="86845" y="27633"/>
                  <a:pt x="86190" y="27145"/>
                  <a:pt x="85737" y="26467"/>
                </a:cubicBezTo>
                <a:cubicBezTo>
                  <a:pt x="84440" y="24550"/>
                  <a:pt x="85202" y="21490"/>
                  <a:pt x="87523" y="20752"/>
                </a:cubicBezTo>
                <a:cubicBezTo>
                  <a:pt x="87781" y="20673"/>
                  <a:pt x="88040" y="20636"/>
                  <a:pt x="88294" y="20636"/>
                </a:cubicBezTo>
                <a:close/>
                <a:moveTo>
                  <a:pt x="121643" y="23688"/>
                </a:moveTo>
                <a:cubicBezTo>
                  <a:pt x="122335" y="23688"/>
                  <a:pt x="123254" y="23903"/>
                  <a:pt x="123552" y="24585"/>
                </a:cubicBezTo>
                <a:cubicBezTo>
                  <a:pt x="123671" y="24859"/>
                  <a:pt x="123706" y="25193"/>
                  <a:pt x="123742" y="25502"/>
                </a:cubicBezTo>
                <a:cubicBezTo>
                  <a:pt x="123814" y="25955"/>
                  <a:pt x="123837" y="26395"/>
                  <a:pt x="123754" y="26871"/>
                </a:cubicBezTo>
                <a:cubicBezTo>
                  <a:pt x="123647" y="27395"/>
                  <a:pt x="123409" y="27884"/>
                  <a:pt x="123052" y="28288"/>
                </a:cubicBezTo>
                <a:cubicBezTo>
                  <a:pt x="122476" y="28931"/>
                  <a:pt x="121602" y="29287"/>
                  <a:pt x="120738" y="29287"/>
                </a:cubicBezTo>
                <a:cubicBezTo>
                  <a:pt x="120368" y="29287"/>
                  <a:pt x="120001" y="29222"/>
                  <a:pt x="119658" y="29086"/>
                </a:cubicBezTo>
                <a:cubicBezTo>
                  <a:pt x="118944" y="28812"/>
                  <a:pt x="118337" y="28229"/>
                  <a:pt x="118099" y="27503"/>
                </a:cubicBezTo>
                <a:cubicBezTo>
                  <a:pt x="117777" y="26562"/>
                  <a:pt x="118110" y="25478"/>
                  <a:pt x="118801" y="24776"/>
                </a:cubicBezTo>
                <a:cubicBezTo>
                  <a:pt x="119492" y="24074"/>
                  <a:pt x="120504" y="23716"/>
                  <a:pt x="121480" y="23693"/>
                </a:cubicBezTo>
                <a:cubicBezTo>
                  <a:pt x="121533" y="23690"/>
                  <a:pt x="121587" y="23688"/>
                  <a:pt x="121643" y="23688"/>
                </a:cubicBezTo>
                <a:close/>
                <a:moveTo>
                  <a:pt x="110209" y="20660"/>
                </a:moveTo>
                <a:cubicBezTo>
                  <a:pt x="110683" y="20660"/>
                  <a:pt x="111143" y="20786"/>
                  <a:pt x="111538" y="21073"/>
                </a:cubicBezTo>
                <a:cubicBezTo>
                  <a:pt x="112122" y="21490"/>
                  <a:pt x="112467" y="22180"/>
                  <a:pt x="112598" y="22883"/>
                </a:cubicBezTo>
                <a:cubicBezTo>
                  <a:pt x="112753" y="23597"/>
                  <a:pt x="112705" y="24312"/>
                  <a:pt x="112657" y="25038"/>
                </a:cubicBezTo>
                <a:cubicBezTo>
                  <a:pt x="112622" y="25836"/>
                  <a:pt x="112574" y="26633"/>
                  <a:pt x="112515" y="27419"/>
                </a:cubicBezTo>
                <a:cubicBezTo>
                  <a:pt x="112479" y="28014"/>
                  <a:pt x="112443" y="28634"/>
                  <a:pt x="112181" y="29181"/>
                </a:cubicBezTo>
                <a:cubicBezTo>
                  <a:pt x="111816" y="29949"/>
                  <a:pt x="111100" y="30247"/>
                  <a:pt x="110339" y="30247"/>
                </a:cubicBezTo>
                <a:cubicBezTo>
                  <a:pt x="109636" y="30247"/>
                  <a:pt x="108896" y="29993"/>
                  <a:pt x="108359" y="29622"/>
                </a:cubicBezTo>
                <a:cubicBezTo>
                  <a:pt x="107097" y="28765"/>
                  <a:pt x="106264" y="27288"/>
                  <a:pt x="106157" y="25752"/>
                </a:cubicBezTo>
                <a:cubicBezTo>
                  <a:pt x="106049" y="24228"/>
                  <a:pt x="106692" y="22657"/>
                  <a:pt x="107835" y="21633"/>
                </a:cubicBezTo>
                <a:cubicBezTo>
                  <a:pt x="108483" y="21054"/>
                  <a:pt x="109368" y="20660"/>
                  <a:pt x="110209" y="20660"/>
                </a:cubicBezTo>
                <a:close/>
                <a:moveTo>
                  <a:pt x="131140" y="23027"/>
                </a:moveTo>
                <a:cubicBezTo>
                  <a:pt x="132105" y="23027"/>
                  <a:pt x="133065" y="23267"/>
                  <a:pt x="133874" y="23776"/>
                </a:cubicBezTo>
                <a:cubicBezTo>
                  <a:pt x="134803" y="24371"/>
                  <a:pt x="135494" y="25276"/>
                  <a:pt x="136101" y="26205"/>
                </a:cubicBezTo>
                <a:cubicBezTo>
                  <a:pt x="136708" y="27086"/>
                  <a:pt x="136970" y="27860"/>
                  <a:pt x="136470" y="28836"/>
                </a:cubicBezTo>
                <a:cubicBezTo>
                  <a:pt x="136208" y="29372"/>
                  <a:pt x="135863" y="29919"/>
                  <a:pt x="135327" y="30253"/>
                </a:cubicBezTo>
                <a:cubicBezTo>
                  <a:pt x="134856" y="30546"/>
                  <a:pt x="134293" y="30640"/>
                  <a:pt x="133710" y="30640"/>
                </a:cubicBezTo>
                <a:cubicBezTo>
                  <a:pt x="132893" y="30640"/>
                  <a:pt x="132035" y="30455"/>
                  <a:pt x="131326" y="30372"/>
                </a:cubicBezTo>
                <a:cubicBezTo>
                  <a:pt x="130148" y="30241"/>
                  <a:pt x="128945" y="30122"/>
                  <a:pt x="127826" y="29646"/>
                </a:cubicBezTo>
                <a:cubicBezTo>
                  <a:pt x="126814" y="29205"/>
                  <a:pt x="125873" y="28455"/>
                  <a:pt x="125516" y="27407"/>
                </a:cubicBezTo>
                <a:cubicBezTo>
                  <a:pt x="125385" y="27026"/>
                  <a:pt x="125326" y="26586"/>
                  <a:pt x="125457" y="26193"/>
                </a:cubicBezTo>
                <a:cubicBezTo>
                  <a:pt x="125600" y="25728"/>
                  <a:pt x="125945" y="25371"/>
                  <a:pt x="126314" y="25062"/>
                </a:cubicBezTo>
                <a:cubicBezTo>
                  <a:pt x="127338" y="24145"/>
                  <a:pt x="128576" y="23431"/>
                  <a:pt x="129910" y="23157"/>
                </a:cubicBezTo>
                <a:cubicBezTo>
                  <a:pt x="130313" y="23071"/>
                  <a:pt x="130727" y="23027"/>
                  <a:pt x="131140" y="23027"/>
                </a:cubicBezTo>
                <a:close/>
                <a:moveTo>
                  <a:pt x="244676" y="23584"/>
                </a:moveTo>
                <a:cubicBezTo>
                  <a:pt x="245188" y="23584"/>
                  <a:pt x="245680" y="23691"/>
                  <a:pt x="246103" y="23978"/>
                </a:cubicBezTo>
                <a:cubicBezTo>
                  <a:pt x="246531" y="24276"/>
                  <a:pt x="246829" y="24728"/>
                  <a:pt x="247103" y="25169"/>
                </a:cubicBezTo>
                <a:cubicBezTo>
                  <a:pt x="247365" y="25609"/>
                  <a:pt x="247615" y="26086"/>
                  <a:pt x="247662" y="26586"/>
                </a:cubicBezTo>
                <a:cubicBezTo>
                  <a:pt x="247817" y="27872"/>
                  <a:pt x="246722" y="28884"/>
                  <a:pt x="245745" y="29669"/>
                </a:cubicBezTo>
                <a:cubicBezTo>
                  <a:pt x="245341" y="30003"/>
                  <a:pt x="244936" y="30324"/>
                  <a:pt x="244543" y="30634"/>
                </a:cubicBezTo>
                <a:cubicBezTo>
                  <a:pt x="244221" y="30896"/>
                  <a:pt x="243900" y="31146"/>
                  <a:pt x="243531" y="31253"/>
                </a:cubicBezTo>
                <a:cubicBezTo>
                  <a:pt x="243385" y="31294"/>
                  <a:pt x="243239" y="31312"/>
                  <a:pt x="243093" y="31312"/>
                </a:cubicBezTo>
                <a:cubicBezTo>
                  <a:pt x="242559" y="31312"/>
                  <a:pt x="242026" y="31073"/>
                  <a:pt x="241531" y="30848"/>
                </a:cubicBezTo>
                <a:cubicBezTo>
                  <a:pt x="240935" y="30574"/>
                  <a:pt x="240352" y="30300"/>
                  <a:pt x="239804" y="29943"/>
                </a:cubicBezTo>
                <a:cubicBezTo>
                  <a:pt x="239542" y="29765"/>
                  <a:pt x="239280" y="29562"/>
                  <a:pt x="239042" y="29348"/>
                </a:cubicBezTo>
                <a:cubicBezTo>
                  <a:pt x="238840" y="29146"/>
                  <a:pt x="238733" y="28991"/>
                  <a:pt x="238483" y="28872"/>
                </a:cubicBezTo>
                <a:cubicBezTo>
                  <a:pt x="238185" y="28717"/>
                  <a:pt x="237947" y="28467"/>
                  <a:pt x="237816" y="28157"/>
                </a:cubicBezTo>
                <a:cubicBezTo>
                  <a:pt x="237554" y="27526"/>
                  <a:pt x="237792" y="26800"/>
                  <a:pt x="238233" y="26276"/>
                </a:cubicBezTo>
                <a:cubicBezTo>
                  <a:pt x="238661" y="25752"/>
                  <a:pt x="239268" y="25431"/>
                  <a:pt x="239864" y="25133"/>
                </a:cubicBezTo>
                <a:cubicBezTo>
                  <a:pt x="240828" y="24657"/>
                  <a:pt x="241828" y="24252"/>
                  <a:pt x="242840" y="23919"/>
                </a:cubicBezTo>
                <a:cubicBezTo>
                  <a:pt x="243424" y="23737"/>
                  <a:pt x="244064" y="23584"/>
                  <a:pt x="244676" y="23584"/>
                </a:cubicBezTo>
                <a:close/>
                <a:moveTo>
                  <a:pt x="188290" y="24214"/>
                </a:moveTo>
                <a:cubicBezTo>
                  <a:pt x="189409" y="24214"/>
                  <a:pt x="190530" y="24489"/>
                  <a:pt x="191513" y="25026"/>
                </a:cubicBezTo>
                <a:cubicBezTo>
                  <a:pt x="192810" y="25728"/>
                  <a:pt x="193918" y="27157"/>
                  <a:pt x="193537" y="28574"/>
                </a:cubicBezTo>
                <a:cubicBezTo>
                  <a:pt x="193203" y="29765"/>
                  <a:pt x="191941" y="30431"/>
                  <a:pt x="190798" y="30860"/>
                </a:cubicBezTo>
                <a:cubicBezTo>
                  <a:pt x="189929" y="31193"/>
                  <a:pt x="189072" y="31467"/>
                  <a:pt x="188179" y="31705"/>
                </a:cubicBezTo>
                <a:cubicBezTo>
                  <a:pt x="187600" y="31869"/>
                  <a:pt x="186989" y="32002"/>
                  <a:pt x="186386" y="32002"/>
                </a:cubicBezTo>
                <a:cubicBezTo>
                  <a:pt x="186245" y="32002"/>
                  <a:pt x="186104" y="31995"/>
                  <a:pt x="185964" y="31979"/>
                </a:cubicBezTo>
                <a:cubicBezTo>
                  <a:pt x="185631" y="31932"/>
                  <a:pt x="185321" y="31848"/>
                  <a:pt x="185024" y="31705"/>
                </a:cubicBezTo>
                <a:cubicBezTo>
                  <a:pt x="184726" y="31563"/>
                  <a:pt x="184512" y="31336"/>
                  <a:pt x="184250" y="31158"/>
                </a:cubicBezTo>
                <a:cubicBezTo>
                  <a:pt x="184059" y="31039"/>
                  <a:pt x="183845" y="30967"/>
                  <a:pt x="183654" y="30848"/>
                </a:cubicBezTo>
                <a:cubicBezTo>
                  <a:pt x="183369" y="30681"/>
                  <a:pt x="183119" y="30455"/>
                  <a:pt x="182904" y="30205"/>
                </a:cubicBezTo>
                <a:cubicBezTo>
                  <a:pt x="182666" y="29931"/>
                  <a:pt x="182464" y="29622"/>
                  <a:pt x="182309" y="29277"/>
                </a:cubicBezTo>
                <a:cubicBezTo>
                  <a:pt x="182190" y="29015"/>
                  <a:pt x="182118" y="28717"/>
                  <a:pt x="182130" y="28431"/>
                </a:cubicBezTo>
                <a:cubicBezTo>
                  <a:pt x="182166" y="28122"/>
                  <a:pt x="182297" y="27836"/>
                  <a:pt x="182440" y="27574"/>
                </a:cubicBezTo>
                <a:cubicBezTo>
                  <a:pt x="183309" y="26062"/>
                  <a:pt x="184785" y="24919"/>
                  <a:pt x="186464" y="24466"/>
                </a:cubicBezTo>
                <a:cubicBezTo>
                  <a:pt x="187057" y="24297"/>
                  <a:pt x="187673" y="24214"/>
                  <a:pt x="188290" y="24214"/>
                </a:cubicBezTo>
                <a:close/>
                <a:moveTo>
                  <a:pt x="99972" y="25418"/>
                </a:moveTo>
                <a:cubicBezTo>
                  <a:pt x="100658" y="25418"/>
                  <a:pt x="101339" y="25494"/>
                  <a:pt x="101978" y="25752"/>
                </a:cubicBezTo>
                <a:cubicBezTo>
                  <a:pt x="103371" y="26312"/>
                  <a:pt x="104323" y="27836"/>
                  <a:pt x="104204" y="29348"/>
                </a:cubicBezTo>
                <a:cubicBezTo>
                  <a:pt x="104085" y="30848"/>
                  <a:pt x="102930" y="32229"/>
                  <a:pt x="101454" y="32586"/>
                </a:cubicBezTo>
                <a:cubicBezTo>
                  <a:pt x="101099" y="32673"/>
                  <a:pt x="100739" y="32705"/>
                  <a:pt x="100377" y="32705"/>
                </a:cubicBezTo>
                <a:cubicBezTo>
                  <a:pt x="99839" y="32705"/>
                  <a:pt x="99296" y="32634"/>
                  <a:pt x="98763" y="32563"/>
                </a:cubicBezTo>
                <a:lnTo>
                  <a:pt x="97108" y="32336"/>
                </a:lnTo>
                <a:cubicBezTo>
                  <a:pt x="96679" y="32277"/>
                  <a:pt x="96251" y="32217"/>
                  <a:pt x="95858" y="32027"/>
                </a:cubicBezTo>
                <a:cubicBezTo>
                  <a:pt x="94858" y="31527"/>
                  <a:pt x="94441" y="30372"/>
                  <a:pt x="94119" y="29384"/>
                </a:cubicBezTo>
                <a:cubicBezTo>
                  <a:pt x="93857" y="28634"/>
                  <a:pt x="93655" y="27776"/>
                  <a:pt x="94084" y="27050"/>
                </a:cubicBezTo>
                <a:cubicBezTo>
                  <a:pt x="94441" y="26455"/>
                  <a:pt x="95108" y="26133"/>
                  <a:pt x="95751" y="25919"/>
                </a:cubicBezTo>
                <a:cubicBezTo>
                  <a:pt x="96620" y="25657"/>
                  <a:pt x="97536" y="25562"/>
                  <a:pt x="98429" y="25502"/>
                </a:cubicBezTo>
                <a:cubicBezTo>
                  <a:pt x="98936" y="25461"/>
                  <a:pt x="99455" y="25418"/>
                  <a:pt x="99972" y="25418"/>
                </a:cubicBezTo>
                <a:close/>
                <a:moveTo>
                  <a:pt x="212873" y="28551"/>
                </a:moveTo>
                <a:cubicBezTo>
                  <a:pt x="213044" y="28551"/>
                  <a:pt x="213215" y="28558"/>
                  <a:pt x="213384" y="28574"/>
                </a:cubicBezTo>
                <a:cubicBezTo>
                  <a:pt x="214694" y="28693"/>
                  <a:pt x="216051" y="29384"/>
                  <a:pt x="216528" y="30610"/>
                </a:cubicBezTo>
                <a:cubicBezTo>
                  <a:pt x="216980" y="31813"/>
                  <a:pt x="216408" y="33241"/>
                  <a:pt x="215396" y="34063"/>
                </a:cubicBezTo>
                <a:cubicBezTo>
                  <a:pt x="214537" y="34745"/>
                  <a:pt x="213432" y="35045"/>
                  <a:pt x="212328" y="35045"/>
                </a:cubicBezTo>
                <a:cubicBezTo>
                  <a:pt x="211582" y="35045"/>
                  <a:pt x="210837" y="34908"/>
                  <a:pt x="210170" y="34658"/>
                </a:cubicBezTo>
                <a:cubicBezTo>
                  <a:pt x="209670" y="34468"/>
                  <a:pt x="209122" y="34253"/>
                  <a:pt x="208777" y="33813"/>
                </a:cubicBezTo>
                <a:cubicBezTo>
                  <a:pt x="208396" y="33337"/>
                  <a:pt x="208288" y="32622"/>
                  <a:pt x="208288" y="32039"/>
                </a:cubicBezTo>
                <a:cubicBezTo>
                  <a:pt x="208265" y="31027"/>
                  <a:pt x="208908" y="30146"/>
                  <a:pt x="209693" y="29562"/>
                </a:cubicBezTo>
                <a:cubicBezTo>
                  <a:pt x="210603" y="28890"/>
                  <a:pt x="211746" y="28551"/>
                  <a:pt x="212873" y="28551"/>
                </a:cubicBezTo>
                <a:close/>
                <a:moveTo>
                  <a:pt x="239401" y="32192"/>
                </a:moveTo>
                <a:cubicBezTo>
                  <a:pt x="239456" y="32192"/>
                  <a:pt x="239511" y="32196"/>
                  <a:pt x="239566" y="32205"/>
                </a:cubicBezTo>
                <a:cubicBezTo>
                  <a:pt x="239864" y="32229"/>
                  <a:pt x="240114" y="32408"/>
                  <a:pt x="240376" y="32575"/>
                </a:cubicBezTo>
                <a:cubicBezTo>
                  <a:pt x="240650" y="32753"/>
                  <a:pt x="240923" y="32944"/>
                  <a:pt x="241185" y="33134"/>
                </a:cubicBezTo>
                <a:cubicBezTo>
                  <a:pt x="241578" y="33372"/>
                  <a:pt x="241983" y="33765"/>
                  <a:pt x="241840" y="34194"/>
                </a:cubicBezTo>
                <a:cubicBezTo>
                  <a:pt x="241769" y="34432"/>
                  <a:pt x="241543" y="34587"/>
                  <a:pt x="241352" y="34730"/>
                </a:cubicBezTo>
                <a:cubicBezTo>
                  <a:pt x="240685" y="35218"/>
                  <a:pt x="240042" y="35801"/>
                  <a:pt x="239257" y="36027"/>
                </a:cubicBezTo>
                <a:cubicBezTo>
                  <a:pt x="239093" y="36075"/>
                  <a:pt x="238902" y="36100"/>
                  <a:pt x="238701" y="36100"/>
                </a:cubicBezTo>
                <a:cubicBezTo>
                  <a:pt x="238096" y="36100"/>
                  <a:pt x="237411" y="35870"/>
                  <a:pt x="237197" y="35325"/>
                </a:cubicBezTo>
                <a:cubicBezTo>
                  <a:pt x="237102" y="35063"/>
                  <a:pt x="237173" y="34741"/>
                  <a:pt x="237244" y="34480"/>
                </a:cubicBezTo>
                <a:cubicBezTo>
                  <a:pt x="237352" y="34075"/>
                  <a:pt x="237471" y="33694"/>
                  <a:pt x="237697" y="33337"/>
                </a:cubicBezTo>
                <a:cubicBezTo>
                  <a:pt x="237947" y="32932"/>
                  <a:pt x="238304" y="32586"/>
                  <a:pt x="238733" y="32384"/>
                </a:cubicBezTo>
                <a:cubicBezTo>
                  <a:pt x="238935" y="32269"/>
                  <a:pt x="239168" y="32192"/>
                  <a:pt x="239401" y="32192"/>
                </a:cubicBezTo>
                <a:close/>
                <a:moveTo>
                  <a:pt x="231848" y="29131"/>
                </a:moveTo>
                <a:cubicBezTo>
                  <a:pt x="233431" y="29131"/>
                  <a:pt x="235061" y="29664"/>
                  <a:pt x="235768" y="31027"/>
                </a:cubicBezTo>
                <a:cubicBezTo>
                  <a:pt x="236601" y="32622"/>
                  <a:pt x="235697" y="34706"/>
                  <a:pt x="234208" y="35742"/>
                </a:cubicBezTo>
                <a:cubicBezTo>
                  <a:pt x="232720" y="36789"/>
                  <a:pt x="230827" y="37004"/>
                  <a:pt x="229029" y="37111"/>
                </a:cubicBezTo>
                <a:cubicBezTo>
                  <a:pt x="228610" y="37133"/>
                  <a:pt x="228186" y="37150"/>
                  <a:pt x="227763" y="37150"/>
                </a:cubicBezTo>
                <a:cubicBezTo>
                  <a:pt x="226815" y="37150"/>
                  <a:pt x="225870" y="37063"/>
                  <a:pt x="224981" y="36742"/>
                </a:cubicBezTo>
                <a:cubicBezTo>
                  <a:pt x="224124" y="36420"/>
                  <a:pt x="223362" y="35896"/>
                  <a:pt x="222755" y="35218"/>
                </a:cubicBezTo>
                <a:cubicBezTo>
                  <a:pt x="222195" y="34622"/>
                  <a:pt x="221802" y="33908"/>
                  <a:pt x="221528" y="33158"/>
                </a:cubicBezTo>
                <a:cubicBezTo>
                  <a:pt x="221326" y="32586"/>
                  <a:pt x="220945" y="31908"/>
                  <a:pt x="221040" y="31277"/>
                </a:cubicBezTo>
                <a:cubicBezTo>
                  <a:pt x="221147" y="30551"/>
                  <a:pt x="221993" y="30098"/>
                  <a:pt x="222635" y="29955"/>
                </a:cubicBezTo>
                <a:cubicBezTo>
                  <a:pt x="222923" y="29886"/>
                  <a:pt x="223214" y="29861"/>
                  <a:pt x="223507" y="29861"/>
                </a:cubicBezTo>
                <a:cubicBezTo>
                  <a:pt x="224222" y="29861"/>
                  <a:pt x="224947" y="30010"/>
                  <a:pt x="225648" y="30027"/>
                </a:cubicBezTo>
                <a:cubicBezTo>
                  <a:pt x="225721" y="30029"/>
                  <a:pt x="225795" y="30030"/>
                  <a:pt x="225868" y="30030"/>
                </a:cubicBezTo>
                <a:cubicBezTo>
                  <a:pt x="227610" y="30030"/>
                  <a:pt x="229280" y="29376"/>
                  <a:pt x="231006" y="29181"/>
                </a:cubicBezTo>
                <a:cubicBezTo>
                  <a:pt x="231281" y="29149"/>
                  <a:pt x="231564" y="29131"/>
                  <a:pt x="231848" y="29131"/>
                </a:cubicBezTo>
                <a:close/>
                <a:moveTo>
                  <a:pt x="176047" y="31614"/>
                </a:moveTo>
                <a:cubicBezTo>
                  <a:pt x="176184" y="31614"/>
                  <a:pt x="176319" y="31621"/>
                  <a:pt x="176451" y="31634"/>
                </a:cubicBezTo>
                <a:cubicBezTo>
                  <a:pt x="177820" y="31765"/>
                  <a:pt x="179082" y="32467"/>
                  <a:pt x="180225" y="33218"/>
                </a:cubicBezTo>
                <a:cubicBezTo>
                  <a:pt x="181499" y="34027"/>
                  <a:pt x="182690" y="34944"/>
                  <a:pt x="183833" y="35920"/>
                </a:cubicBezTo>
                <a:cubicBezTo>
                  <a:pt x="184238" y="36265"/>
                  <a:pt x="184631" y="36646"/>
                  <a:pt x="184738" y="37170"/>
                </a:cubicBezTo>
                <a:cubicBezTo>
                  <a:pt x="184857" y="37813"/>
                  <a:pt x="184452" y="38432"/>
                  <a:pt x="183988" y="38909"/>
                </a:cubicBezTo>
                <a:cubicBezTo>
                  <a:pt x="183214" y="39728"/>
                  <a:pt x="182145" y="40341"/>
                  <a:pt x="181023" y="40341"/>
                </a:cubicBezTo>
                <a:cubicBezTo>
                  <a:pt x="180971" y="40341"/>
                  <a:pt x="180920" y="40340"/>
                  <a:pt x="180868" y="40337"/>
                </a:cubicBezTo>
                <a:cubicBezTo>
                  <a:pt x="179904" y="40302"/>
                  <a:pt x="179035" y="39790"/>
                  <a:pt x="178142" y="39421"/>
                </a:cubicBezTo>
                <a:cubicBezTo>
                  <a:pt x="176951" y="38932"/>
                  <a:pt x="175677" y="38659"/>
                  <a:pt x="174498" y="38123"/>
                </a:cubicBezTo>
                <a:cubicBezTo>
                  <a:pt x="173070" y="37468"/>
                  <a:pt x="170927" y="36146"/>
                  <a:pt x="171677" y="34253"/>
                </a:cubicBezTo>
                <a:cubicBezTo>
                  <a:pt x="172305" y="32633"/>
                  <a:pt x="174332" y="31614"/>
                  <a:pt x="176047" y="31614"/>
                </a:cubicBezTo>
                <a:close/>
                <a:moveTo>
                  <a:pt x="199680" y="30885"/>
                </a:moveTo>
                <a:cubicBezTo>
                  <a:pt x="200214" y="30885"/>
                  <a:pt x="200751" y="30926"/>
                  <a:pt x="201288" y="31015"/>
                </a:cubicBezTo>
                <a:cubicBezTo>
                  <a:pt x="202454" y="31205"/>
                  <a:pt x="203716" y="31741"/>
                  <a:pt x="204133" y="32837"/>
                </a:cubicBezTo>
                <a:cubicBezTo>
                  <a:pt x="204336" y="33372"/>
                  <a:pt x="204324" y="33944"/>
                  <a:pt x="204216" y="34468"/>
                </a:cubicBezTo>
                <a:cubicBezTo>
                  <a:pt x="203716" y="37051"/>
                  <a:pt x="201299" y="38813"/>
                  <a:pt x="198894" y="39885"/>
                </a:cubicBezTo>
                <a:cubicBezTo>
                  <a:pt x="196644" y="40873"/>
                  <a:pt x="194251" y="41504"/>
                  <a:pt x="191810" y="41742"/>
                </a:cubicBezTo>
                <a:cubicBezTo>
                  <a:pt x="191664" y="41753"/>
                  <a:pt x="191518" y="41765"/>
                  <a:pt x="191373" y="41765"/>
                </a:cubicBezTo>
                <a:cubicBezTo>
                  <a:pt x="191187" y="41765"/>
                  <a:pt x="191003" y="41745"/>
                  <a:pt x="190822" y="41671"/>
                </a:cubicBezTo>
                <a:cubicBezTo>
                  <a:pt x="190500" y="41528"/>
                  <a:pt x="190274" y="41230"/>
                  <a:pt x="190072" y="40957"/>
                </a:cubicBezTo>
                <a:cubicBezTo>
                  <a:pt x="189786" y="40540"/>
                  <a:pt x="189548" y="40099"/>
                  <a:pt x="189334" y="39647"/>
                </a:cubicBezTo>
                <a:cubicBezTo>
                  <a:pt x="189024" y="38944"/>
                  <a:pt x="188822" y="38206"/>
                  <a:pt x="188762" y="37456"/>
                </a:cubicBezTo>
                <a:cubicBezTo>
                  <a:pt x="188703" y="36682"/>
                  <a:pt x="188429" y="35968"/>
                  <a:pt x="188893" y="35242"/>
                </a:cubicBezTo>
                <a:cubicBezTo>
                  <a:pt x="189215" y="34718"/>
                  <a:pt x="189774" y="34384"/>
                  <a:pt x="190310" y="34075"/>
                </a:cubicBezTo>
                <a:cubicBezTo>
                  <a:pt x="193196" y="32427"/>
                  <a:pt x="196407" y="30885"/>
                  <a:pt x="199680" y="30885"/>
                </a:cubicBezTo>
                <a:close/>
                <a:moveTo>
                  <a:pt x="186109" y="39145"/>
                </a:moveTo>
                <a:cubicBezTo>
                  <a:pt x="186215" y="39145"/>
                  <a:pt x="186321" y="39188"/>
                  <a:pt x="186417" y="39230"/>
                </a:cubicBezTo>
                <a:cubicBezTo>
                  <a:pt x="186845" y="39373"/>
                  <a:pt x="187262" y="39564"/>
                  <a:pt x="187595" y="39897"/>
                </a:cubicBezTo>
                <a:cubicBezTo>
                  <a:pt x="187941" y="40206"/>
                  <a:pt x="188143" y="40671"/>
                  <a:pt x="188048" y="41111"/>
                </a:cubicBezTo>
                <a:cubicBezTo>
                  <a:pt x="187976" y="41397"/>
                  <a:pt x="187810" y="41647"/>
                  <a:pt x="187607" y="41850"/>
                </a:cubicBezTo>
                <a:cubicBezTo>
                  <a:pt x="187103" y="42354"/>
                  <a:pt x="186351" y="42653"/>
                  <a:pt x="185618" y="42653"/>
                </a:cubicBezTo>
                <a:cubicBezTo>
                  <a:pt x="185486" y="42653"/>
                  <a:pt x="185355" y="42643"/>
                  <a:pt x="185226" y="42623"/>
                </a:cubicBezTo>
                <a:cubicBezTo>
                  <a:pt x="184321" y="42469"/>
                  <a:pt x="184631" y="41397"/>
                  <a:pt x="184821" y="40778"/>
                </a:cubicBezTo>
                <a:cubicBezTo>
                  <a:pt x="184988" y="40266"/>
                  <a:pt x="185238" y="39802"/>
                  <a:pt x="185619" y="39421"/>
                </a:cubicBezTo>
                <a:cubicBezTo>
                  <a:pt x="185738" y="39290"/>
                  <a:pt x="185893" y="39171"/>
                  <a:pt x="186071" y="39147"/>
                </a:cubicBezTo>
                <a:cubicBezTo>
                  <a:pt x="186084" y="39146"/>
                  <a:pt x="186096" y="39145"/>
                  <a:pt x="186109" y="39145"/>
                </a:cubicBezTo>
                <a:close/>
                <a:moveTo>
                  <a:pt x="305682" y="0"/>
                </a:moveTo>
                <a:cubicBezTo>
                  <a:pt x="298579" y="0"/>
                  <a:pt x="291562" y="1175"/>
                  <a:pt x="285119" y="3892"/>
                </a:cubicBezTo>
                <a:cubicBezTo>
                  <a:pt x="277738" y="7000"/>
                  <a:pt x="270689" y="11608"/>
                  <a:pt x="262676" y="12060"/>
                </a:cubicBezTo>
                <a:cubicBezTo>
                  <a:pt x="262218" y="12086"/>
                  <a:pt x="261760" y="12098"/>
                  <a:pt x="261302" y="12098"/>
                </a:cubicBezTo>
                <a:cubicBezTo>
                  <a:pt x="255788" y="12098"/>
                  <a:pt x="250303" y="10354"/>
                  <a:pt x="244792" y="10354"/>
                </a:cubicBezTo>
                <a:cubicBezTo>
                  <a:pt x="244066" y="10354"/>
                  <a:pt x="243340" y="10384"/>
                  <a:pt x="242614" y="10453"/>
                </a:cubicBezTo>
                <a:cubicBezTo>
                  <a:pt x="234812" y="11203"/>
                  <a:pt x="227585" y="16366"/>
                  <a:pt x="219893" y="16366"/>
                </a:cubicBezTo>
                <a:cubicBezTo>
                  <a:pt x="219156" y="16366"/>
                  <a:pt x="218416" y="16318"/>
                  <a:pt x="217671" y="16215"/>
                </a:cubicBezTo>
                <a:cubicBezTo>
                  <a:pt x="215170" y="15870"/>
                  <a:pt x="212789" y="14906"/>
                  <a:pt x="210289" y="14608"/>
                </a:cubicBezTo>
                <a:cubicBezTo>
                  <a:pt x="209690" y="14536"/>
                  <a:pt x="209095" y="14503"/>
                  <a:pt x="208502" y="14503"/>
                </a:cubicBezTo>
                <a:cubicBezTo>
                  <a:pt x="199735" y="14503"/>
                  <a:pt x="191550" y="21852"/>
                  <a:pt x="182929" y="21852"/>
                </a:cubicBezTo>
                <a:cubicBezTo>
                  <a:pt x="181974" y="21852"/>
                  <a:pt x="181014" y="21762"/>
                  <a:pt x="180047" y="21561"/>
                </a:cubicBezTo>
                <a:cubicBezTo>
                  <a:pt x="175225" y="20561"/>
                  <a:pt x="171415" y="17013"/>
                  <a:pt x="167176" y="14537"/>
                </a:cubicBezTo>
                <a:cubicBezTo>
                  <a:pt x="162407" y="11745"/>
                  <a:pt x="156881" y="10291"/>
                  <a:pt x="151361" y="10291"/>
                </a:cubicBezTo>
                <a:cubicBezTo>
                  <a:pt x="148902" y="10291"/>
                  <a:pt x="146443" y="10580"/>
                  <a:pt x="144054" y="11167"/>
                </a:cubicBezTo>
                <a:cubicBezTo>
                  <a:pt x="140963" y="11923"/>
                  <a:pt x="137928" y="13174"/>
                  <a:pt x="134756" y="13174"/>
                </a:cubicBezTo>
                <a:cubicBezTo>
                  <a:pt x="134629" y="13174"/>
                  <a:pt x="134502" y="13172"/>
                  <a:pt x="134374" y="13167"/>
                </a:cubicBezTo>
                <a:cubicBezTo>
                  <a:pt x="129957" y="13036"/>
                  <a:pt x="126028" y="10429"/>
                  <a:pt x="121706" y="9429"/>
                </a:cubicBezTo>
                <a:cubicBezTo>
                  <a:pt x="120204" y="9082"/>
                  <a:pt x="118691" y="8935"/>
                  <a:pt x="117171" y="8935"/>
                </a:cubicBezTo>
                <a:cubicBezTo>
                  <a:pt x="108871" y="8935"/>
                  <a:pt x="100359" y="13311"/>
                  <a:pt x="92169" y="13311"/>
                </a:cubicBezTo>
                <a:cubicBezTo>
                  <a:pt x="90186" y="13311"/>
                  <a:pt x="88222" y="13054"/>
                  <a:pt x="86285" y="12417"/>
                </a:cubicBezTo>
                <a:cubicBezTo>
                  <a:pt x="80677" y="10572"/>
                  <a:pt x="76248" y="5726"/>
                  <a:pt x="70414" y="4774"/>
                </a:cubicBezTo>
                <a:cubicBezTo>
                  <a:pt x="69659" y="4648"/>
                  <a:pt x="68906" y="4592"/>
                  <a:pt x="68156" y="4592"/>
                </a:cubicBezTo>
                <a:cubicBezTo>
                  <a:pt x="61877" y="4592"/>
                  <a:pt x="55752" y="8517"/>
                  <a:pt x="49384" y="8517"/>
                </a:cubicBezTo>
                <a:cubicBezTo>
                  <a:pt x="49076" y="8517"/>
                  <a:pt x="48768" y="8507"/>
                  <a:pt x="48459" y="8488"/>
                </a:cubicBezTo>
                <a:cubicBezTo>
                  <a:pt x="42851" y="8155"/>
                  <a:pt x="37910" y="4547"/>
                  <a:pt x="32350" y="3619"/>
                </a:cubicBezTo>
                <a:cubicBezTo>
                  <a:pt x="31267" y="3438"/>
                  <a:pt x="30183" y="3361"/>
                  <a:pt x="29098" y="3361"/>
                </a:cubicBezTo>
                <a:cubicBezTo>
                  <a:pt x="24667" y="3361"/>
                  <a:pt x="20218" y="4647"/>
                  <a:pt x="15800" y="5440"/>
                </a:cubicBezTo>
                <a:cubicBezTo>
                  <a:pt x="13206" y="5902"/>
                  <a:pt x="10759" y="6395"/>
                  <a:pt x="8459" y="6395"/>
                </a:cubicBezTo>
                <a:cubicBezTo>
                  <a:pt x="5892" y="6395"/>
                  <a:pt x="3508" y="5780"/>
                  <a:pt x="1310" y="3821"/>
                </a:cubicBezTo>
                <a:cubicBezTo>
                  <a:pt x="120" y="10512"/>
                  <a:pt x="715" y="17966"/>
                  <a:pt x="0" y="24728"/>
                </a:cubicBezTo>
                <a:cubicBezTo>
                  <a:pt x="1965" y="24847"/>
                  <a:pt x="3763" y="24955"/>
                  <a:pt x="5704" y="25217"/>
                </a:cubicBezTo>
                <a:cubicBezTo>
                  <a:pt x="7037" y="25407"/>
                  <a:pt x="8394" y="25490"/>
                  <a:pt x="9752" y="25490"/>
                </a:cubicBezTo>
                <a:cubicBezTo>
                  <a:pt x="12431" y="25490"/>
                  <a:pt x="15086" y="25169"/>
                  <a:pt x="17741" y="24776"/>
                </a:cubicBezTo>
                <a:cubicBezTo>
                  <a:pt x="21409" y="24218"/>
                  <a:pt x="25167" y="23511"/>
                  <a:pt x="28850" y="23511"/>
                </a:cubicBezTo>
                <a:cubicBezTo>
                  <a:pt x="30977" y="23511"/>
                  <a:pt x="33079" y="23747"/>
                  <a:pt x="35124" y="24383"/>
                </a:cubicBezTo>
                <a:cubicBezTo>
                  <a:pt x="39398" y="25705"/>
                  <a:pt x="43006" y="28705"/>
                  <a:pt x="47340" y="29860"/>
                </a:cubicBezTo>
                <a:cubicBezTo>
                  <a:pt x="48851" y="30266"/>
                  <a:pt x="50375" y="30434"/>
                  <a:pt x="51909" y="30434"/>
                </a:cubicBezTo>
                <a:cubicBezTo>
                  <a:pt x="59321" y="30434"/>
                  <a:pt x="66950" y="26506"/>
                  <a:pt x="74345" y="26506"/>
                </a:cubicBezTo>
                <a:cubicBezTo>
                  <a:pt x="75969" y="26506"/>
                  <a:pt x="77581" y="26695"/>
                  <a:pt x="79177" y="27157"/>
                </a:cubicBezTo>
                <a:cubicBezTo>
                  <a:pt x="82999" y="28253"/>
                  <a:pt x="86214" y="30812"/>
                  <a:pt x="89797" y="32527"/>
                </a:cubicBezTo>
                <a:cubicBezTo>
                  <a:pt x="93274" y="34183"/>
                  <a:pt x="97131" y="35052"/>
                  <a:pt x="100978" y="35052"/>
                </a:cubicBezTo>
                <a:cubicBezTo>
                  <a:pt x="102137" y="35052"/>
                  <a:pt x="103295" y="34973"/>
                  <a:pt x="104442" y="34813"/>
                </a:cubicBezTo>
                <a:cubicBezTo>
                  <a:pt x="108074" y="34325"/>
                  <a:pt x="111550" y="33063"/>
                  <a:pt x="115134" y="32348"/>
                </a:cubicBezTo>
                <a:cubicBezTo>
                  <a:pt x="117373" y="31902"/>
                  <a:pt x="119658" y="31681"/>
                  <a:pt x="121946" y="31681"/>
                </a:cubicBezTo>
                <a:cubicBezTo>
                  <a:pt x="124171" y="31681"/>
                  <a:pt x="126398" y="31890"/>
                  <a:pt x="128588" y="32301"/>
                </a:cubicBezTo>
                <a:cubicBezTo>
                  <a:pt x="130719" y="32706"/>
                  <a:pt x="132958" y="33206"/>
                  <a:pt x="134910" y="34182"/>
                </a:cubicBezTo>
                <a:cubicBezTo>
                  <a:pt x="136137" y="34789"/>
                  <a:pt x="137041" y="35754"/>
                  <a:pt x="138196" y="36444"/>
                </a:cubicBezTo>
                <a:cubicBezTo>
                  <a:pt x="139125" y="36980"/>
                  <a:pt x="140161" y="37230"/>
                  <a:pt x="141209" y="37373"/>
                </a:cubicBezTo>
                <a:cubicBezTo>
                  <a:pt x="142746" y="37587"/>
                  <a:pt x="144285" y="37666"/>
                  <a:pt x="145826" y="37666"/>
                </a:cubicBezTo>
                <a:cubicBezTo>
                  <a:pt x="150063" y="37666"/>
                  <a:pt x="154310" y="37071"/>
                  <a:pt x="158548" y="37071"/>
                </a:cubicBezTo>
                <a:cubicBezTo>
                  <a:pt x="160291" y="37071"/>
                  <a:pt x="162033" y="37172"/>
                  <a:pt x="163771" y="37456"/>
                </a:cubicBezTo>
                <a:cubicBezTo>
                  <a:pt x="172833" y="38938"/>
                  <a:pt x="181273" y="45257"/>
                  <a:pt x="190148" y="45257"/>
                </a:cubicBezTo>
                <a:cubicBezTo>
                  <a:pt x="191325" y="45257"/>
                  <a:pt x="192509" y="45146"/>
                  <a:pt x="193703" y="44898"/>
                </a:cubicBezTo>
                <a:cubicBezTo>
                  <a:pt x="201153" y="43339"/>
                  <a:pt x="207277" y="36577"/>
                  <a:pt x="214733" y="36577"/>
                </a:cubicBezTo>
                <a:cubicBezTo>
                  <a:pt x="215082" y="36577"/>
                  <a:pt x="215434" y="36592"/>
                  <a:pt x="215789" y="36623"/>
                </a:cubicBezTo>
                <a:cubicBezTo>
                  <a:pt x="219421" y="36932"/>
                  <a:pt x="222707" y="38956"/>
                  <a:pt x="226279" y="39635"/>
                </a:cubicBezTo>
                <a:cubicBezTo>
                  <a:pt x="227291" y="39832"/>
                  <a:pt x="228291" y="39922"/>
                  <a:pt x="229279" y="39922"/>
                </a:cubicBezTo>
                <a:cubicBezTo>
                  <a:pt x="239469" y="39922"/>
                  <a:pt x="248495" y="30324"/>
                  <a:pt x="259045" y="28967"/>
                </a:cubicBezTo>
                <a:cubicBezTo>
                  <a:pt x="260065" y="28833"/>
                  <a:pt x="261088" y="28780"/>
                  <a:pt x="262112" y="28780"/>
                </a:cubicBezTo>
                <a:cubicBezTo>
                  <a:pt x="266370" y="28780"/>
                  <a:pt x="270655" y="29710"/>
                  <a:pt x="274921" y="29710"/>
                </a:cubicBezTo>
                <a:cubicBezTo>
                  <a:pt x="275483" y="29710"/>
                  <a:pt x="276045" y="29694"/>
                  <a:pt x="276606" y="29658"/>
                </a:cubicBezTo>
                <a:cubicBezTo>
                  <a:pt x="284203" y="29146"/>
                  <a:pt x="291227" y="24978"/>
                  <a:pt x="298835" y="24740"/>
                </a:cubicBezTo>
                <a:cubicBezTo>
                  <a:pt x="299069" y="24733"/>
                  <a:pt x="299302" y="24729"/>
                  <a:pt x="299536" y="24729"/>
                </a:cubicBezTo>
                <a:cubicBezTo>
                  <a:pt x="307340" y="24729"/>
                  <a:pt x="315144" y="28663"/>
                  <a:pt x="322702" y="28663"/>
                </a:cubicBezTo>
                <a:cubicBezTo>
                  <a:pt x="324570" y="28663"/>
                  <a:pt x="326422" y="28423"/>
                  <a:pt x="328256" y="27824"/>
                </a:cubicBezTo>
                <a:cubicBezTo>
                  <a:pt x="329673" y="27336"/>
                  <a:pt x="331292" y="26074"/>
                  <a:pt x="330720" y="24669"/>
                </a:cubicBezTo>
                <a:cubicBezTo>
                  <a:pt x="328315" y="18632"/>
                  <a:pt x="330863" y="10929"/>
                  <a:pt x="330768" y="4428"/>
                </a:cubicBezTo>
                <a:cubicBezTo>
                  <a:pt x="322841" y="1689"/>
                  <a:pt x="314199" y="0"/>
                  <a:pt x="305682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1"/>
        </a:solidFill>
        <a:effectLst/>
      </p:bgPr>
    </p:bg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p21"/>
          <p:cNvSpPr txBox="1">
            <a:spLocks noGrp="1"/>
          </p:cNvSpPr>
          <p:nvPr>
            <p:ph type="ctrTitle"/>
          </p:nvPr>
        </p:nvSpPr>
        <p:spPr>
          <a:xfrm>
            <a:off x="7670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74" name="Google Shape;3674;p21"/>
          <p:cNvSpPr txBox="1">
            <a:spLocks noGrp="1"/>
          </p:cNvSpPr>
          <p:nvPr>
            <p:ph type="subTitle" idx="1"/>
          </p:nvPr>
        </p:nvSpPr>
        <p:spPr>
          <a:xfrm>
            <a:off x="767050" y="1686600"/>
            <a:ext cx="42939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5" name="Google Shape;3675;p21"/>
          <p:cNvSpPr txBox="1">
            <a:spLocks noGrp="1"/>
          </p:cNvSpPr>
          <p:nvPr>
            <p:ph type="subTitle" idx="2"/>
          </p:nvPr>
        </p:nvSpPr>
        <p:spPr>
          <a:xfrm>
            <a:off x="767050" y="3018931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6" name="Google Shape;3676;p21"/>
          <p:cNvSpPr txBox="1">
            <a:spLocks noGrp="1"/>
          </p:cNvSpPr>
          <p:nvPr>
            <p:ph type="subTitle" idx="3"/>
          </p:nvPr>
        </p:nvSpPr>
        <p:spPr>
          <a:xfrm>
            <a:off x="767050" y="1329050"/>
            <a:ext cx="27399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7" name="Google Shape;3677;p21"/>
          <p:cNvSpPr txBox="1"/>
          <p:nvPr/>
        </p:nvSpPr>
        <p:spPr>
          <a:xfrm>
            <a:off x="767050" y="3323808"/>
            <a:ext cx="37728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highlight>
                <a:srgbClr val="DFDEFC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22"/>
          <p:cNvSpPr/>
          <p:nvPr/>
        </p:nvSpPr>
        <p:spPr>
          <a:xfrm flipH="1">
            <a:off x="6848950" y="4996466"/>
            <a:ext cx="307894" cy="299127"/>
          </a:xfrm>
          <a:custGeom>
            <a:avLst/>
            <a:gdLst/>
            <a:ahLst/>
            <a:cxnLst/>
            <a:rect l="l" t="t" r="r" b="b"/>
            <a:pathLst>
              <a:path w="9276" h="8829" extrusionOk="0">
                <a:moveTo>
                  <a:pt x="2619" y="1"/>
                </a:moveTo>
                <a:cubicBezTo>
                  <a:pt x="2341" y="1"/>
                  <a:pt x="2078" y="239"/>
                  <a:pt x="2096" y="551"/>
                </a:cubicBezTo>
                <a:lnTo>
                  <a:pt x="2275" y="2790"/>
                </a:lnTo>
                <a:cubicBezTo>
                  <a:pt x="2299" y="2957"/>
                  <a:pt x="2215" y="3123"/>
                  <a:pt x="2084" y="3218"/>
                </a:cubicBezTo>
                <a:lnTo>
                  <a:pt x="334" y="4635"/>
                </a:lnTo>
                <a:cubicBezTo>
                  <a:pt x="1" y="4909"/>
                  <a:pt x="108" y="5421"/>
                  <a:pt x="525" y="5528"/>
                </a:cubicBezTo>
                <a:lnTo>
                  <a:pt x="2715" y="6064"/>
                </a:lnTo>
                <a:cubicBezTo>
                  <a:pt x="2882" y="6112"/>
                  <a:pt x="3013" y="6219"/>
                  <a:pt x="3073" y="6386"/>
                </a:cubicBezTo>
                <a:lnTo>
                  <a:pt x="3870" y="8493"/>
                </a:lnTo>
                <a:cubicBezTo>
                  <a:pt x="3955" y="8714"/>
                  <a:pt x="4153" y="8829"/>
                  <a:pt x="4353" y="8829"/>
                </a:cubicBezTo>
                <a:cubicBezTo>
                  <a:pt x="4518" y="8829"/>
                  <a:pt x="4685" y="8750"/>
                  <a:pt x="4787" y="8588"/>
                </a:cubicBezTo>
                <a:lnTo>
                  <a:pt x="5978" y="6659"/>
                </a:lnTo>
                <a:cubicBezTo>
                  <a:pt x="6049" y="6528"/>
                  <a:pt x="6216" y="6445"/>
                  <a:pt x="6371" y="6421"/>
                </a:cubicBezTo>
                <a:lnTo>
                  <a:pt x="8633" y="6326"/>
                </a:lnTo>
                <a:cubicBezTo>
                  <a:pt x="9073" y="6302"/>
                  <a:pt x="9276" y="5814"/>
                  <a:pt x="9014" y="5493"/>
                </a:cubicBezTo>
                <a:lnTo>
                  <a:pt x="7549" y="3754"/>
                </a:lnTo>
                <a:cubicBezTo>
                  <a:pt x="7442" y="3635"/>
                  <a:pt x="7406" y="3457"/>
                  <a:pt x="7442" y="3302"/>
                </a:cubicBezTo>
                <a:lnTo>
                  <a:pt x="8038" y="1123"/>
                </a:lnTo>
                <a:cubicBezTo>
                  <a:pt x="8126" y="778"/>
                  <a:pt x="7864" y="474"/>
                  <a:pt x="7555" y="474"/>
                </a:cubicBezTo>
                <a:cubicBezTo>
                  <a:pt x="7491" y="474"/>
                  <a:pt x="7424" y="487"/>
                  <a:pt x="7359" y="516"/>
                </a:cubicBezTo>
                <a:lnTo>
                  <a:pt x="5263" y="1361"/>
                </a:lnTo>
                <a:cubicBezTo>
                  <a:pt x="5194" y="1386"/>
                  <a:pt x="5122" y="1398"/>
                  <a:pt x="5053" y="1398"/>
                </a:cubicBezTo>
                <a:cubicBezTo>
                  <a:pt x="4956" y="1398"/>
                  <a:pt x="4863" y="1374"/>
                  <a:pt x="4787" y="1325"/>
                </a:cubicBezTo>
                <a:lnTo>
                  <a:pt x="2894" y="87"/>
                </a:lnTo>
                <a:cubicBezTo>
                  <a:pt x="2807" y="27"/>
                  <a:pt x="2713" y="1"/>
                  <a:pt x="2619" y="1"/>
                </a:cubicBezTo>
                <a:close/>
              </a:path>
            </a:pathLst>
          </a:custGeom>
          <a:solidFill>
            <a:srgbClr val="FFD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0" name="Google Shape;3680;p22"/>
          <p:cNvGrpSpPr/>
          <p:nvPr/>
        </p:nvGrpSpPr>
        <p:grpSpPr>
          <a:xfrm>
            <a:off x="-388125" y="475025"/>
            <a:ext cx="9731994" cy="5059833"/>
            <a:chOff x="-388125" y="475025"/>
            <a:chExt cx="9731994" cy="5059833"/>
          </a:xfrm>
        </p:grpSpPr>
        <p:sp>
          <p:nvSpPr>
            <p:cNvPr id="3681" name="Google Shape;3681;p22"/>
            <p:cNvSpPr/>
            <p:nvPr/>
          </p:nvSpPr>
          <p:spPr>
            <a:xfrm flipH="1">
              <a:off x="-388125" y="3166825"/>
              <a:ext cx="9532125" cy="2368033"/>
            </a:xfrm>
            <a:custGeom>
              <a:avLst/>
              <a:gdLst/>
              <a:ahLst/>
              <a:cxnLst/>
              <a:rect l="l" t="t" r="r" b="b"/>
              <a:pathLst>
                <a:path w="294156" h="31981" extrusionOk="0">
                  <a:moveTo>
                    <a:pt x="0" y="0"/>
                  </a:moveTo>
                  <a:lnTo>
                    <a:pt x="0" y="31980"/>
                  </a:lnTo>
                  <a:lnTo>
                    <a:pt x="291977" y="31980"/>
                  </a:lnTo>
                  <a:cubicBezTo>
                    <a:pt x="294156" y="24896"/>
                    <a:pt x="293822" y="5692"/>
                    <a:pt x="285857" y="5311"/>
                  </a:cubicBezTo>
                  <a:cubicBezTo>
                    <a:pt x="263702" y="4234"/>
                    <a:pt x="241474" y="3900"/>
                    <a:pt x="219204" y="3900"/>
                  </a:cubicBezTo>
                  <a:cubicBezTo>
                    <a:pt x="204278" y="3900"/>
                    <a:pt x="189333" y="4050"/>
                    <a:pt x="174379" y="4227"/>
                  </a:cubicBezTo>
                  <a:lnTo>
                    <a:pt x="151662" y="4489"/>
                  </a:lnTo>
                  <a:cubicBezTo>
                    <a:pt x="138291" y="4641"/>
                    <a:pt x="124915" y="4761"/>
                    <a:pt x="111543" y="4761"/>
                  </a:cubicBezTo>
                  <a:cubicBezTo>
                    <a:pt x="74558" y="4761"/>
                    <a:pt x="37594" y="3838"/>
                    <a:pt x="798" y="96"/>
                  </a:cubicBezTo>
                  <a:cubicBezTo>
                    <a:pt x="524" y="72"/>
                    <a:pt x="250" y="36"/>
                    <a:pt x="0" y="0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 flipH="1">
              <a:off x="7485251" y="2708635"/>
              <a:ext cx="1129873" cy="325587"/>
            </a:xfrm>
            <a:custGeom>
              <a:avLst/>
              <a:gdLst/>
              <a:ahLst/>
              <a:cxnLst/>
              <a:rect l="l" t="t" r="r" b="b"/>
              <a:pathLst>
                <a:path w="34040" h="9610" extrusionOk="0">
                  <a:moveTo>
                    <a:pt x="8906" y="1"/>
                  </a:moveTo>
                  <a:cubicBezTo>
                    <a:pt x="1345" y="1"/>
                    <a:pt x="0" y="9228"/>
                    <a:pt x="0" y="9228"/>
                  </a:cubicBezTo>
                  <a:lnTo>
                    <a:pt x="34040" y="9609"/>
                  </a:lnTo>
                  <a:cubicBezTo>
                    <a:pt x="34040" y="9609"/>
                    <a:pt x="31742" y="2584"/>
                    <a:pt x="26551" y="1953"/>
                  </a:cubicBezTo>
                  <a:cubicBezTo>
                    <a:pt x="26222" y="1914"/>
                    <a:pt x="25904" y="1896"/>
                    <a:pt x="25598" y="1896"/>
                  </a:cubicBezTo>
                  <a:cubicBezTo>
                    <a:pt x="21078" y="1896"/>
                    <a:pt x="19062" y="5906"/>
                    <a:pt x="19062" y="5906"/>
                  </a:cubicBezTo>
                  <a:cubicBezTo>
                    <a:pt x="19062" y="5906"/>
                    <a:pt x="16454" y="1"/>
                    <a:pt x="8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 flipH="1">
              <a:off x="1947074" y="475025"/>
              <a:ext cx="1021632" cy="294485"/>
            </a:xfrm>
            <a:custGeom>
              <a:avLst/>
              <a:gdLst/>
              <a:ahLst/>
              <a:cxnLst/>
              <a:rect l="l" t="t" r="r" b="b"/>
              <a:pathLst>
                <a:path w="30779" h="8692" extrusionOk="0">
                  <a:moveTo>
                    <a:pt x="22730" y="0"/>
                  </a:moveTo>
                  <a:cubicBezTo>
                    <a:pt x="15884" y="0"/>
                    <a:pt x="13550" y="5346"/>
                    <a:pt x="13550" y="5346"/>
                  </a:cubicBezTo>
                  <a:cubicBezTo>
                    <a:pt x="13550" y="5346"/>
                    <a:pt x="11742" y="1730"/>
                    <a:pt x="7669" y="1730"/>
                  </a:cubicBezTo>
                  <a:cubicBezTo>
                    <a:pt x="7383" y="1730"/>
                    <a:pt x="7085" y="1748"/>
                    <a:pt x="6775" y="1786"/>
                  </a:cubicBezTo>
                  <a:cubicBezTo>
                    <a:pt x="2072" y="2357"/>
                    <a:pt x="1" y="8692"/>
                    <a:pt x="1" y="8692"/>
                  </a:cubicBezTo>
                  <a:lnTo>
                    <a:pt x="30778" y="8334"/>
                  </a:lnTo>
                  <a:cubicBezTo>
                    <a:pt x="30778" y="8334"/>
                    <a:pt x="29576" y="0"/>
                    <a:pt x="22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 flipH="1">
              <a:off x="670395" y="2571885"/>
              <a:ext cx="1021632" cy="294519"/>
            </a:xfrm>
            <a:custGeom>
              <a:avLst/>
              <a:gdLst/>
              <a:ahLst/>
              <a:cxnLst/>
              <a:rect l="l" t="t" r="r" b="b"/>
              <a:pathLst>
                <a:path w="30779" h="8693" extrusionOk="0">
                  <a:moveTo>
                    <a:pt x="22718" y="1"/>
                  </a:moveTo>
                  <a:cubicBezTo>
                    <a:pt x="15872" y="1"/>
                    <a:pt x="13538" y="5346"/>
                    <a:pt x="13538" y="5346"/>
                  </a:cubicBezTo>
                  <a:cubicBezTo>
                    <a:pt x="13538" y="5346"/>
                    <a:pt x="11730" y="1730"/>
                    <a:pt x="7657" y="1730"/>
                  </a:cubicBezTo>
                  <a:cubicBezTo>
                    <a:pt x="7371" y="1730"/>
                    <a:pt x="7073" y="1748"/>
                    <a:pt x="6763" y="1787"/>
                  </a:cubicBezTo>
                  <a:cubicBezTo>
                    <a:pt x="2060" y="2346"/>
                    <a:pt x="1" y="8692"/>
                    <a:pt x="1" y="8692"/>
                  </a:cubicBezTo>
                  <a:lnTo>
                    <a:pt x="30778" y="8335"/>
                  </a:lnTo>
                  <a:cubicBezTo>
                    <a:pt x="30778" y="8335"/>
                    <a:pt x="29564" y="1"/>
                    <a:pt x="22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 flipH="1">
              <a:off x="7016542" y="1076889"/>
              <a:ext cx="819656" cy="236008"/>
            </a:xfrm>
            <a:custGeom>
              <a:avLst/>
              <a:gdLst/>
              <a:ahLst/>
              <a:cxnLst/>
              <a:rect l="l" t="t" r="r" b="b"/>
              <a:pathLst>
                <a:path w="24694" h="6966" extrusionOk="0">
                  <a:moveTo>
                    <a:pt x="6454" y="1"/>
                  </a:moveTo>
                  <a:cubicBezTo>
                    <a:pt x="965" y="1"/>
                    <a:pt x="0" y="6680"/>
                    <a:pt x="0" y="6680"/>
                  </a:cubicBezTo>
                  <a:lnTo>
                    <a:pt x="24694" y="6966"/>
                  </a:lnTo>
                  <a:cubicBezTo>
                    <a:pt x="24694" y="6966"/>
                    <a:pt x="23027" y="1894"/>
                    <a:pt x="19253" y="1430"/>
                  </a:cubicBezTo>
                  <a:cubicBezTo>
                    <a:pt x="19006" y="1399"/>
                    <a:pt x="18769" y="1385"/>
                    <a:pt x="18540" y="1385"/>
                  </a:cubicBezTo>
                  <a:cubicBezTo>
                    <a:pt x="15269" y="1385"/>
                    <a:pt x="13823" y="4287"/>
                    <a:pt x="13823" y="4287"/>
                  </a:cubicBezTo>
                  <a:cubicBezTo>
                    <a:pt x="13823" y="4287"/>
                    <a:pt x="11930" y="1"/>
                    <a:pt x="6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 flipH="1">
              <a:off x="7172614" y="4482147"/>
              <a:ext cx="96059" cy="56885"/>
            </a:xfrm>
            <a:custGeom>
              <a:avLst/>
              <a:gdLst/>
              <a:ahLst/>
              <a:cxnLst/>
              <a:rect l="l" t="t" r="r" b="b"/>
              <a:pathLst>
                <a:path w="2894" h="1679" fill="none" extrusionOk="0">
                  <a:moveTo>
                    <a:pt x="2834" y="1024"/>
                  </a:moveTo>
                  <a:cubicBezTo>
                    <a:pt x="2774" y="1429"/>
                    <a:pt x="2120" y="1679"/>
                    <a:pt x="1346" y="1572"/>
                  </a:cubicBezTo>
                  <a:cubicBezTo>
                    <a:pt x="572" y="1465"/>
                    <a:pt x="0" y="1048"/>
                    <a:pt x="48" y="655"/>
                  </a:cubicBezTo>
                  <a:cubicBezTo>
                    <a:pt x="107" y="250"/>
                    <a:pt x="762" y="0"/>
                    <a:pt x="1536" y="95"/>
                  </a:cubicBezTo>
                  <a:cubicBezTo>
                    <a:pt x="2310" y="203"/>
                    <a:pt x="2894" y="607"/>
                    <a:pt x="2834" y="102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 flipH="1">
              <a:off x="7329914" y="4529748"/>
              <a:ext cx="55365" cy="33101"/>
            </a:xfrm>
            <a:custGeom>
              <a:avLst/>
              <a:gdLst/>
              <a:ahLst/>
              <a:cxnLst/>
              <a:rect l="l" t="t" r="r" b="b"/>
              <a:pathLst>
                <a:path w="1668" h="977" fill="none" extrusionOk="0">
                  <a:moveTo>
                    <a:pt x="1644" y="595"/>
                  </a:moveTo>
                  <a:cubicBezTo>
                    <a:pt x="1608" y="834"/>
                    <a:pt x="1227" y="976"/>
                    <a:pt x="775" y="917"/>
                  </a:cubicBezTo>
                  <a:cubicBezTo>
                    <a:pt x="334" y="857"/>
                    <a:pt x="1" y="619"/>
                    <a:pt x="37" y="381"/>
                  </a:cubicBezTo>
                  <a:cubicBezTo>
                    <a:pt x="60" y="143"/>
                    <a:pt x="453" y="0"/>
                    <a:pt x="894" y="60"/>
                  </a:cubicBezTo>
                  <a:cubicBezTo>
                    <a:pt x="1346" y="119"/>
                    <a:pt x="1668" y="357"/>
                    <a:pt x="1644" y="59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 flipH="1">
              <a:off x="6989259" y="4484857"/>
              <a:ext cx="27284" cy="26054"/>
            </a:xfrm>
            <a:custGeom>
              <a:avLst/>
              <a:gdLst/>
              <a:ahLst/>
              <a:cxnLst/>
              <a:rect l="l" t="t" r="r" b="b"/>
              <a:pathLst>
                <a:path w="822" h="769" extrusionOk="0">
                  <a:moveTo>
                    <a:pt x="418" y="1"/>
                  </a:moveTo>
                  <a:cubicBezTo>
                    <a:pt x="224" y="1"/>
                    <a:pt x="57" y="138"/>
                    <a:pt x="24" y="337"/>
                  </a:cubicBezTo>
                  <a:cubicBezTo>
                    <a:pt x="0" y="539"/>
                    <a:pt x="143" y="730"/>
                    <a:pt x="358" y="765"/>
                  </a:cubicBezTo>
                  <a:cubicBezTo>
                    <a:pt x="372" y="767"/>
                    <a:pt x="387" y="768"/>
                    <a:pt x="402" y="768"/>
                  </a:cubicBezTo>
                  <a:cubicBezTo>
                    <a:pt x="589" y="768"/>
                    <a:pt x="764" y="631"/>
                    <a:pt x="786" y="432"/>
                  </a:cubicBezTo>
                  <a:cubicBezTo>
                    <a:pt x="822" y="230"/>
                    <a:pt x="667" y="39"/>
                    <a:pt x="465" y="3"/>
                  </a:cubicBezTo>
                  <a:cubicBezTo>
                    <a:pt x="449" y="2"/>
                    <a:pt x="434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 flipH="1">
              <a:off x="7107391" y="4406086"/>
              <a:ext cx="43914" cy="42418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51" y="1"/>
                  </a:moveTo>
                  <a:cubicBezTo>
                    <a:pt x="342" y="1"/>
                    <a:pt x="80" y="227"/>
                    <a:pt x="36" y="543"/>
                  </a:cubicBezTo>
                  <a:cubicBezTo>
                    <a:pt x="0" y="888"/>
                    <a:pt x="239" y="1197"/>
                    <a:pt x="572" y="1245"/>
                  </a:cubicBezTo>
                  <a:cubicBezTo>
                    <a:pt x="602" y="1249"/>
                    <a:pt x="631" y="1251"/>
                    <a:pt x="660" y="1251"/>
                  </a:cubicBezTo>
                  <a:cubicBezTo>
                    <a:pt x="968" y="1251"/>
                    <a:pt x="1231" y="1025"/>
                    <a:pt x="1274" y="709"/>
                  </a:cubicBezTo>
                  <a:cubicBezTo>
                    <a:pt x="1322" y="364"/>
                    <a:pt x="1084" y="42"/>
                    <a:pt x="739" y="7"/>
                  </a:cubicBezTo>
                  <a:cubicBezTo>
                    <a:pt x="709" y="3"/>
                    <a:pt x="680" y="1"/>
                    <a:pt x="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 flipH="1">
              <a:off x="1712946" y="4549907"/>
              <a:ext cx="96059" cy="57325"/>
            </a:xfrm>
            <a:custGeom>
              <a:avLst/>
              <a:gdLst/>
              <a:ahLst/>
              <a:cxnLst/>
              <a:rect l="l" t="t" r="r" b="b"/>
              <a:pathLst>
                <a:path w="2894" h="1692" fill="none" extrusionOk="0">
                  <a:moveTo>
                    <a:pt x="2834" y="1036"/>
                  </a:moveTo>
                  <a:cubicBezTo>
                    <a:pt x="2774" y="1429"/>
                    <a:pt x="2119" y="1691"/>
                    <a:pt x="1346" y="1584"/>
                  </a:cubicBezTo>
                  <a:cubicBezTo>
                    <a:pt x="572" y="1477"/>
                    <a:pt x="0" y="1060"/>
                    <a:pt x="48" y="655"/>
                  </a:cubicBezTo>
                  <a:cubicBezTo>
                    <a:pt x="107" y="250"/>
                    <a:pt x="762" y="0"/>
                    <a:pt x="1536" y="108"/>
                  </a:cubicBezTo>
                  <a:cubicBezTo>
                    <a:pt x="2310" y="215"/>
                    <a:pt x="2893" y="631"/>
                    <a:pt x="2834" y="1036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 flipH="1">
              <a:off x="1870245" y="4597915"/>
              <a:ext cx="55365" cy="32694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596"/>
                  </a:moveTo>
                  <a:cubicBezTo>
                    <a:pt x="1608" y="834"/>
                    <a:pt x="1227" y="965"/>
                    <a:pt x="775" y="905"/>
                  </a:cubicBezTo>
                  <a:cubicBezTo>
                    <a:pt x="334" y="846"/>
                    <a:pt x="1" y="607"/>
                    <a:pt x="37" y="369"/>
                  </a:cubicBezTo>
                  <a:cubicBezTo>
                    <a:pt x="60" y="131"/>
                    <a:pt x="453" y="0"/>
                    <a:pt x="894" y="60"/>
                  </a:cubicBezTo>
                  <a:cubicBezTo>
                    <a:pt x="1346" y="119"/>
                    <a:pt x="1668" y="357"/>
                    <a:pt x="1644" y="59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 flipH="1">
              <a:off x="1529591" y="4552956"/>
              <a:ext cx="27284" cy="26121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3" y="0"/>
                  </a:moveTo>
                  <a:cubicBezTo>
                    <a:pt x="215" y="0"/>
                    <a:pt x="56" y="144"/>
                    <a:pt x="24" y="327"/>
                  </a:cubicBezTo>
                  <a:cubicBezTo>
                    <a:pt x="0" y="541"/>
                    <a:pt x="143" y="732"/>
                    <a:pt x="358" y="768"/>
                  </a:cubicBezTo>
                  <a:cubicBezTo>
                    <a:pt x="372" y="769"/>
                    <a:pt x="387" y="770"/>
                    <a:pt x="402" y="770"/>
                  </a:cubicBezTo>
                  <a:cubicBezTo>
                    <a:pt x="588" y="770"/>
                    <a:pt x="764" y="633"/>
                    <a:pt x="786" y="434"/>
                  </a:cubicBezTo>
                  <a:cubicBezTo>
                    <a:pt x="822" y="232"/>
                    <a:pt x="667" y="29"/>
                    <a:pt x="465" y="6"/>
                  </a:cubicBezTo>
                  <a:cubicBezTo>
                    <a:pt x="444" y="2"/>
                    <a:pt x="423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 flipH="1">
              <a:off x="1647756" y="4474253"/>
              <a:ext cx="44279" cy="42316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63" y="1"/>
                  </a:moveTo>
                  <a:cubicBezTo>
                    <a:pt x="354" y="1"/>
                    <a:pt x="92" y="227"/>
                    <a:pt x="48" y="543"/>
                  </a:cubicBezTo>
                  <a:cubicBezTo>
                    <a:pt x="0" y="888"/>
                    <a:pt x="250" y="1198"/>
                    <a:pt x="584" y="1245"/>
                  </a:cubicBezTo>
                  <a:cubicBezTo>
                    <a:pt x="607" y="1248"/>
                    <a:pt x="630" y="1249"/>
                    <a:pt x="652" y="1249"/>
                  </a:cubicBezTo>
                  <a:cubicBezTo>
                    <a:pt x="969" y="1249"/>
                    <a:pt x="1242" y="1021"/>
                    <a:pt x="1286" y="709"/>
                  </a:cubicBezTo>
                  <a:cubicBezTo>
                    <a:pt x="1334" y="364"/>
                    <a:pt x="1096" y="55"/>
                    <a:pt x="750" y="7"/>
                  </a:cubicBezTo>
                  <a:cubicBezTo>
                    <a:pt x="721" y="3"/>
                    <a:pt x="69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 flipH="1">
              <a:off x="8978286" y="4606385"/>
              <a:ext cx="55730" cy="34320"/>
            </a:xfrm>
            <a:custGeom>
              <a:avLst/>
              <a:gdLst/>
              <a:ahLst/>
              <a:cxnLst/>
              <a:rect l="l" t="t" r="r" b="b"/>
              <a:pathLst>
                <a:path w="1679" h="1013" fill="none" extrusionOk="0">
                  <a:moveTo>
                    <a:pt x="48" y="357"/>
                  </a:moveTo>
                  <a:cubicBezTo>
                    <a:pt x="83" y="119"/>
                    <a:pt x="476" y="0"/>
                    <a:pt x="917" y="96"/>
                  </a:cubicBezTo>
                  <a:cubicBezTo>
                    <a:pt x="1369" y="179"/>
                    <a:pt x="1679" y="441"/>
                    <a:pt x="1631" y="655"/>
                  </a:cubicBezTo>
                  <a:cubicBezTo>
                    <a:pt x="1596" y="893"/>
                    <a:pt x="1203" y="1012"/>
                    <a:pt x="762" y="929"/>
                  </a:cubicBezTo>
                  <a:cubicBezTo>
                    <a:pt x="310" y="858"/>
                    <a:pt x="0" y="584"/>
                    <a:pt x="48" y="35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 flipH="1">
              <a:off x="7763441" y="4532560"/>
              <a:ext cx="76708" cy="47229"/>
            </a:xfrm>
            <a:custGeom>
              <a:avLst/>
              <a:gdLst/>
              <a:ahLst/>
              <a:cxnLst/>
              <a:rect l="l" t="t" r="r" b="b"/>
              <a:pathLst>
                <a:path w="2311" h="1394" fill="none" extrusionOk="0">
                  <a:moveTo>
                    <a:pt x="60" y="489"/>
                  </a:moveTo>
                  <a:cubicBezTo>
                    <a:pt x="120" y="179"/>
                    <a:pt x="656" y="0"/>
                    <a:pt x="1263" y="119"/>
                  </a:cubicBezTo>
                  <a:cubicBezTo>
                    <a:pt x="1858" y="239"/>
                    <a:pt x="2311" y="572"/>
                    <a:pt x="2251" y="905"/>
                  </a:cubicBezTo>
                  <a:cubicBezTo>
                    <a:pt x="2192" y="1215"/>
                    <a:pt x="1656" y="1393"/>
                    <a:pt x="1049" y="1274"/>
                  </a:cubicBezTo>
                  <a:cubicBezTo>
                    <a:pt x="453" y="1155"/>
                    <a:pt x="1" y="798"/>
                    <a:pt x="60" y="48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 flipH="1">
              <a:off x="7852364" y="4412761"/>
              <a:ext cx="77073" cy="47635"/>
            </a:xfrm>
            <a:custGeom>
              <a:avLst/>
              <a:gdLst/>
              <a:ahLst/>
              <a:cxnLst/>
              <a:rect l="l" t="t" r="r" b="b"/>
              <a:pathLst>
                <a:path w="2322" h="1406" fill="none" extrusionOk="0">
                  <a:moveTo>
                    <a:pt x="71" y="500"/>
                  </a:moveTo>
                  <a:cubicBezTo>
                    <a:pt x="131" y="179"/>
                    <a:pt x="667" y="0"/>
                    <a:pt x="1274" y="119"/>
                  </a:cubicBezTo>
                  <a:cubicBezTo>
                    <a:pt x="1869" y="238"/>
                    <a:pt x="2322" y="584"/>
                    <a:pt x="2262" y="917"/>
                  </a:cubicBezTo>
                  <a:cubicBezTo>
                    <a:pt x="2203" y="1227"/>
                    <a:pt x="1667" y="1405"/>
                    <a:pt x="1060" y="1286"/>
                  </a:cubicBezTo>
                  <a:cubicBezTo>
                    <a:pt x="441" y="1167"/>
                    <a:pt x="0" y="822"/>
                    <a:pt x="71" y="50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 flipH="1">
              <a:off x="9095257" y="4300618"/>
              <a:ext cx="92109" cy="55699"/>
            </a:xfrm>
            <a:custGeom>
              <a:avLst/>
              <a:gdLst/>
              <a:ahLst/>
              <a:cxnLst/>
              <a:rect l="l" t="t" r="r" b="b"/>
              <a:pathLst>
                <a:path w="2775" h="1644" fill="none" extrusionOk="0">
                  <a:moveTo>
                    <a:pt x="84" y="572"/>
                  </a:moveTo>
                  <a:cubicBezTo>
                    <a:pt x="155" y="191"/>
                    <a:pt x="798" y="0"/>
                    <a:pt x="1524" y="131"/>
                  </a:cubicBezTo>
                  <a:cubicBezTo>
                    <a:pt x="2251" y="262"/>
                    <a:pt x="2775" y="691"/>
                    <a:pt x="2691" y="1060"/>
                  </a:cubicBezTo>
                  <a:cubicBezTo>
                    <a:pt x="2620" y="1453"/>
                    <a:pt x="1989" y="1643"/>
                    <a:pt x="1251" y="1512"/>
                  </a:cubicBezTo>
                  <a:cubicBezTo>
                    <a:pt x="536" y="1381"/>
                    <a:pt x="0" y="965"/>
                    <a:pt x="84" y="572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 flipH="1">
              <a:off x="9178238" y="4235263"/>
              <a:ext cx="64858" cy="40385"/>
            </a:xfrm>
            <a:custGeom>
              <a:avLst/>
              <a:gdLst/>
              <a:ahLst/>
              <a:cxnLst/>
              <a:rect l="l" t="t" r="r" b="b"/>
              <a:pathLst>
                <a:path w="1954" h="1192" fill="none" extrusionOk="0">
                  <a:moveTo>
                    <a:pt x="60" y="417"/>
                  </a:moveTo>
                  <a:cubicBezTo>
                    <a:pt x="108" y="155"/>
                    <a:pt x="572" y="1"/>
                    <a:pt x="1072" y="108"/>
                  </a:cubicBezTo>
                  <a:cubicBezTo>
                    <a:pt x="1572" y="215"/>
                    <a:pt x="1953" y="501"/>
                    <a:pt x="1906" y="774"/>
                  </a:cubicBezTo>
                  <a:cubicBezTo>
                    <a:pt x="1858" y="1048"/>
                    <a:pt x="1406" y="1191"/>
                    <a:pt x="894" y="1096"/>
                  </a:cubicBezTo>
                  <a:cubicBezTo>
                    <a:pt x="370" y="989"/>
                    <a:pt x="1" y="691"/>
                    <a:pt x="60" y="41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 flipH="1">
              <a:off x="8102901" y="4454907"/>
              <a:ext cx="31267" cy="29476"/>
            </a:xfrm>
            <a:custGeom>
              <a:avLst/>
              <a:gdLst/>
              <a:ahLst/>
              <a:cxnLst/>
              <a:rect l="l" t="t" r="r" b="b"/>
              <a:pathLst>
                <a:path w="942" h="870" extrusionOk="0">
                  <a:moveTo>
                    <a:pt x="488" y="1"/>
                  </a:moveTo>
                  <a:cubicBezTo>
                    <a:pt x="278" y="1"/>
                    <a:pt x="91" y="138"/>
                    <a:pt x="48" y="352"/>
                  </a:cubicBezTo>
                  <a:cubicBezTo>
                    <a:pt x="1" y="590"/>
                    <a:pt x="167" y="816"/>
                    <a:pt x="394" y="864"/>
                  </a:cubicBezTo>
                  <a:cubicBezTo>
                    <a:pt x="418" y="867"/>
                    <a:pt x="442" y="869"/>
                    <a:pt x="466" y="869"/>
                  </a:cubicBezTo>
                  <a:cubicBezTo>
                    <a:pt x="676" y="869"/>
                    <a:pt x="862" y="732"/>
                    <a:pt x="894" y="518"/>
                  </a:cubicBezTo>
                  <a:cubicBezTo>
                    <a:pt x="941" y="280"/>
                    <a:pt x="798" y="54"/>
                    <a:pt x="560" y="6"/>
                  </a:cubicBezTo>
                  <a:cubicBezTo>
                    <a:pt x="536" y="3"/>
                    <a:pt x="512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 flipH="1">
              <a:off x="9298793" y="4455314"/>
              <a:ext cx="45075" cy="42248"/>
            </a:xfrm>
            <a:custGeom>
              <a:avLst/>
              <a:gdLst/>
              <a:ahLst/>
              <a:cxnLst/>
              <a:rect l="l" t="t" r="r" b="b"/>
              <a:pathLst>
                <a:path w="1358" h="1247" extrusionOk="0">
                  <a:moveTo>
                    <a:pt x="643" y="1"/>
                  </a:moveTo>
                  <a:cubicBezTo>
                    <a:pt x="356" y="1"/>
                    <a:pt x="111" y="210"/>
                    <a:pt x="60" y="506"/>
                  </a:cubicBezTo>
                  <a:cubicBezTo>
                    <a:pt x="1" y="852"/>
                    <a:pt x="227" y="1173"/>
                    <a:pt x="548" y="1233"/>
                  </a:cubicBezTo>
                  <a:cubicBezTo>
                    <a:pt x="593" y="1242"/>
                    <a:pt x="638" y="1246"/>
                    <a:pt x="681" y="1246"/>
                  </a:cubicBezTo>
                  <a:cubicBezTo>
                    <a:pt x="975" y="1246"/>
                    <a:pt x="1235" y="1045"/>
                    <a:pt x="1286" y="745"/>
                  </a:cubicBezTo>
                  <a:cubicBezTo>
                    <a:pt x="1358" y="399"/>
                    <a:pt x="1132" y="78"/>
                    <a:pt x="786" y="18"/>
                  </a:cubicBezTo>
                  <a:cubicBezTo>
                    <a:pt x="738" y="7"/>
                    <a:pt x="69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 flipH="1">
              <a:off x="4112996" y="4568067"/>
              <a:ext cx="74318" cy="41977"/>
            </a:xfrm>
            <a:custGeom>
              <a:avLst/>
              <a:gdLst/>
              <a:ahLst/>
              <a:cxnLst/>
              <a:rect l="l" t="t" r="r" b="b"/>
              <a:pathLst>
                <a:path w="2239" h="1239" fill="none" extrusionOk="0">
                  <a:moveTo>
                    <a:pt x="12" y="560"/>
                  </a:moveTo>
                  <a:cubicBezTo>
                    <a:pt x="24" y="226"/>
                    <a:pt x="548" y="0"/>
                    <a:pt x="1155" y="36"/>
                  </a:cubicBezTo>
                  <a:cubicBezTo>
                    <a:pt x="1762" y="84"/>
                    <a:pt x="2239" y="381"/>
                    <a:pt x="2227" y="691"/>
                  </a:cubicBezTo>
                  <a:cubicBezTo>
                    <a:pt x="2215" y="1012"/>
                    <a:pt x="1691" y="1238"/>
                    <a:pt x="1084" y="1215"/>
                  </a:cubicBezTo>
                  <a:cubicBezTo>
                    <a:pt x="477" y="1167"/>
                    <a:pt x="0" y="881"/>
                    <a:pt x="12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 flipH="1">
              <a:off x="5462205" y="4505118"/>
              <a:ext cx="89354" cy="50481"/>
            </a:xfrm>
            <a:custGeom>
              <a:avLst/>
              <a:gdLst/>
              <a:ahLst/>
              <a:cxnLst/>
              <a:rect l="l" t="t" r="r" b="b"/>
              <a:pathLst>
                <a:path w="2692" h="1490" fill="none" extrusionOk="0">
                  <a:moveTo>
                    <a:pt x="1394" y="48"/>
                  </a:moveTo>
                  <a:cubicBezTo>
                    <a:pt x="2120" y="96"/>
                    <a:pt x="2692" y="441"/>
                    <a:pt x="2668" y="834"/>
                  </a:cubicBezTo>
                  <a:cubicBezTo>
                    <a:pt x="2644" y="1215"/>
                    <a:pt x="2025" y="1489"/>
                    <a:pt x="1299" y="1441"/>
                  </a:cubicBezTo>
                  <a:cubicBezTo>
                    <a:pt x="572" y="1394"/>
                    <a:pt x="1" y="1037"/>
                    <a:pt x="25" y="656"/>
                  </a:cubicBezTo>
                  <a:cubicBezTo>
                    <a:pt x="49" y="275"/>
                    <a:pt x="656" y="1"/>
                    <a:pt x="1394" y="4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 flipH="1">
              <a:off x="5552688" y="4448267"/>
              <a:ext cx="63265" cy="36726"/>
            </a:xfrm>
            <a:custGeom>
              <a:avLst/>
              <a:gdLst/>
              <a:ahLst/>
              <a:cxnLst/>
              <a:rect l="l" t="t" r="r" b="b"/>
              <a:pathLst>
                <a:path w="1906" h="1084" fill="none" extrusionOk="0">
                  <a:moveTo>
                    <a:pt x="12" y="476"/>
                  </a:moveTo>
                  <a:cubicBezTo>
                    <a:pt x="24" y="202"/>
                    <a:pt x="453" y="0"/>
                    <a:pt x="977" y="48"/>
                  </a:cubicBezTo>
                  <a:cubicBezTo>
                    <a:pt x="1500" y="71"/>
                    <a:pt x="1905" y="321"/>
                    <a:pt x="1881" y="607"/>
                  </a:cubicBezTo>
                  <a:cubicBezTo>
                    <a:pt x="1870" y="869"/>
                    <a:pt x="1441" y="1083"/>
                    <a:pt x="917" y="1036"/>
                  </a:cubicBezTo>
                  <a:cubicBezTo>
                    <a:pt x="393" y="1000"/>
                    <a:pt x="0" y="738"/>
                    <a:pt x="12" y="47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 flipH="1">
              <a:off x="4459991" y="4528088"/>
              <a:ext cx="29641" cy="29543"/>
            </a:xfrm>
            <a:custGeom>
              <a:avLst/>
              <a:gdLst/>
              <a:ahLst/>
              <a:cxnLst/>
              <a:rect l="l" t="t" r="r" b="b"/>
              <a:pathLst>
                <a:path w="893" h="872" extrusionOk="0">
                  <a:moveTo>
                    <a:pt x="454" y="1"/>
                  </a:moveTo>
                  <a:cubicBezTo>
                    <a:pt x="225" y="1"/>
                    <a:pt x="23" y="176"/>
                    <a:pt x="12" y="406"/>
                  </a:cubicBezTo>
                  <a:cubicBezTo>
                    <a:pt x="0" y="644"/>
                    <a:pt x="191" y="859"/>
                    <a:pt x="417" y="871"/>
                  </a:cubicBezTo>
                  <a:cubicBezTo>
                    <a:pt x="424" y="871"/>
                    <a:pt x="432" y="871"/>
                    <a:pt x="439" y="871"/>
                  </a:cubicBezTo>
                  <a:cubicBezTo>
                    <a:pt x="667" y="871"/>
                    <a:pt x="858" y="696"/>
                    <a:pt x="869" y="466"/>
                  </a:cubicBezTo>
                  <a:cubicBezTo>
                    <a:pt x="893" y="228"/>
                    <a:pt x="714" y="25"/>
                    <a:pt x="476" y="1"/>
                  </a:cubicBezTo>
                  <a:cubicBezTo>
                    <a:pt x="469" y="1"/>
                    <a:pt x="461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 flipH="1">
              <a:off x="5083976" y="4586938"/>
              <a:ext cx="29674" cy="2917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34" y="1"/>
                  </a:moveTo>
                  <a:cubicBezTo>
                    <a:pt x="213" y="1"/>
                    <a:pt x="23" y="172"/>
                    <a:pt x="12" y="396"/>
                  </a:cubicBezTo>
                  <a:cubicBezTo>
                    <a:pt x="0" y="634"/>
                    <a:pt x="191" y="848"/>
                    <a:pt x="417" y="860"/>
                  </a:cubicBezTo>
                  <a:cubicBezTo>
                    <a:pt x="424" y="860"/>
                    <a:pt x="432" y="861"/>
                    <a:pt x="439" y="861"/>
                  </a:cubicBezTo>
                  <a:cubicBezTo>
                    <a:pt x="668" y="861"/>
                    <a:pt x="858" y="686"/>
                    <a:pt x="881" y="455"/>
                  </a:cubicBezTo>
                  <a:cubicBezTo>
                    <a:pt x="893" y="217"/>
                    <a:pt x="714" y="15"/>
                    <a:pt x="476" y="3"/>
                  </a:cubicBezTo>
                  <a:cubicBezTo>
                    <a:pt x="462" y="1"/>
                    <a:pt x="448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 flipH="1">
              <a:off x="504897" y="3929420"/>
              <a:ext cx="243002" cy="244885"/>
            </a:xfrm>
            <a:custGeom>
              <a:avLst/>
              <a:gdLst/>
              <a:ahLst/>
              <a:cxnLst/>
              <a:rect l="l" t="t" r="r" b="b"/>
              <a:pathLst>
                <a:path w="7321" h="7228" extrusionOk="0">
                  <a:moveTo>
                    <a:pt x="4802" y="0"/>
                  </a:moveTo>
                  <a:cubicBezTo>
                    <a:pt x="4723" y="0"/>
                    <a:pt x="4645" y="25"/>
                    <a:pt x="4582" y="78"/>
                  </a:cubicBezTo>
                  <a:lnTo>
                    <a:pt x="3189" y="1233"/>
                  </a:lnTo>
                  <a:cubicBezTo>
                    <a:pt x="3110" y="1285"/>
                    <a:pt x="3019" y="1319"/>
                    <a:pt x="2924" y="1319"/>
                  </a:cubicBezTo>
                  <a:cubicBezTo>
                    <a:pt x="2890" y="1319"/>
                    <a:pt x="2855" y="1314"/>
                    <a:pt x="2820" y="1305"/>
                  </a:cubicBezTo>
                  <a:lnTo>
                    <a:pt x="1057" y="816"/>
                  </a:lnTo>
                  <a:cubicBezTo>
                    <a:pt x="1022" y="807"/>
                    <a:pt x="988" y="803"/>
                    <a:pt x="954" y="803"/>
                  </a:cubicBezTo>
                  <a:cubicBezTo>
                    <a:pt x="679" y="803"/>
                    <a:pt x="463" y="1089"/>
                    <a:pt x="569" y="1376"/>
                  </a:cubicBezTo>
                  <a:lnTo>
                    <a:pt x="1236" y="3067"/>
                  </a:lnTo>
                  <a:cubicBezTo>
                    <a:pt x="1284" y="3198"/>
                    <a:pt x="1272" y="3340"/>
                    <a:pt x="1188" y="3460"/>
                  </a:cubicBezTo>
                  <a:lnTo>
                    <a:pt x="176" y="4972"/>
                  </a:lnTo>
                  <a:cubicBezTo>
                    <a:pt x="1" y="5253"/>
                    <a:pt x="205" y="5615"/>
                    <a:pt x="541" y="5615"/>
                  </a:cubicBezTo>
                  <a:cubicBezTo>
                    <a:pt x="547" y="5615"/>
                    <a:pt x="552" y="5615"/>
                    <a:pt x="557" y="5615"/>
                  </a:cubicBezTo>
                  <a:lnTo>
                    <a:pt x="2367" y="5496"/>
                  </a:lnTo>
                  <a:cubicBezTo>
                    <a:pt x="2378" y="5495"/>
                    <a:pt x="2389" y="5494"/>
                    <a:pt x="2400" y="5494"/>
                  </a:cubicBezTo>
                  <a:cubicBezTo>
                    <a:pt x="2518" y="5494"/>
                    <a:pt x="2625" y="5551"/>
                    <a:pt x="2712" y="5638"/>
                  </a:cubicBezTo>
                  <a:lnTo>
                    <a:pt x="3844" y="7067"/>
                  </a:lnTo>
                  <a:cubicBezTo>
                    <a:pt x="3925" y="7177"/>
                    <a:pt x="4041" y="7228"/>
                    <a:pt x="4157" y="7228"/>
                  </a:cubicBezTo>
                  <a:cubicBezTo>
                    <a:pt x="4329" y="7228"/>
                    <a:pt x="4501" y="7116"/>
                    <a:pt x="4558" y="6924"/>
                  </a:cubicBezTo>
                  <a:lnTo>
                    <a:pt x="4998" y="5150"/>
                  </a:lnTo>
                  <a:cubicBezTo>
                    <a:pt x="5034" y="5019"/>
                    <a:pt x="5117" y="4912"/>
                    <a:pt x="5260" y="4864"/>
                  </a:cubicBezTo>
                  <a:lnTo>
                    <a:pt x="6963" y="4245"/>
                  </a:lnTo>
                  <a:cubicBezTo>
                    <a:pt x="7284" y="4126"/>
                    <a:pt x="7320" y="3698"/>
                    <a:pt x="7046" y="3519"/>
                  </a:cubicBezTo>
                  <a:lnTo>
                    <a:pt x="5498" y="2543"/>
                  </a:lnTo>
                  <a:cubicBezTo>
                    <a:pt x="5379" y="2471"/>
                    <a:pt x="5296" y="2352"/>
                    <a:pt x="5296" y="2221"/>
                  </a:cubicBezTo>
                  <a:lnTo>
                    <a:pt x="5225" y="400"/>
                  </a:lnTo>
                  <a:cubicBezTo>
                    <a:pt x="5216" y="160"/>
                    <a:pt x="5004" y="0"/>
                    <a:pt x="4802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 flipH="1">
              <a:off x="8418661" y="4614889"/>
              <a:ext cx="196466" cy="171636"/>
            </a:xfrm>
            <a:custGeom>
              <a:avLst/>
              <a:gdLst/>
              <a:ahLst/>
              <a:cxnLst/>
              <a:rect l="l" t="t" r="r" b="b"/>
              <a:pathLst>
                <a:path w="5919" h="5066" extrusionOk="0">
                  <a:moveTo>
                    <a:pt x="3012" y="1"/>
                  </a:moveTo>
                  <a:cubicBezTo>
                    <a:pt x="2853" y="1"/>
                    <a:pt x="2706" y="55"/>
                    <a:pt x="2608" y="142"/>
                  </a:cubicBezTo>
                  <a:cubicBezTo>
                    <a:pt x="2460" y="49"/>
                    <a:pt x="2318" y="5"/>
                    <a:pt x="2189" y="5"/>
                  </a:cubicBezTo>
                  <a:cubicBezTo>
                    <a:pt x="1987" y="5"/>
                    <a:pt x="1815" y="113"/>
                    <a:pt x="1691" y="309"/>
                  </a:cubicBezTo>
                  <a:cubicBezTo>
                    <a:pt x="1618" y="297"/>
                    <a:pt x="1547" y="289"/>
                    <a:pt x="1478" y="289"/>
                  </a:cubicBezTo>
                  <a:cubicBezTo>
                    <a:pt x="1213" y="289"/>
                    <a:pt x="990" y="397"/>
                    <a:pt x="858" y="737"/>
                  </a:cubicBezTo>
                  <a:cubicBezTo>
                    <a:pt x="775" y="761"/>
                    <a:pt x="703" y="797"/>
                    <a:pt x="620" y="821"/>
                  </a:cubicBezTo>
                  <a:cubicBezTo>
                    <a:pt x="179" y="1035"/>
                    <a:pt x="1" y="1571"/>
                    <a:pt x="239" y="2000"/>
                  </a:cubicBezTo>
                  <a:lnTo>
                    <a:pt x="1620" y="4619"/>
                  </a:lnTo>
                  <a:cubicBezTo>
                    <a:pt x="1777" y="4900"/>
                    <a:pt x="2066" y="5066"/>
                    <a:pt x="2363" y="5066"/>
                  </a:cubicBezTo>
                  <a:cubicBezTo>
                    <a:pt x="2494" y="5066"/>
                    <a:pt x="2627" y="5033"/>
                    <a:pt x="2751" y="4964"/>
                  </a:cubicBezTo>
                  <a:lnTo>
                    <a:pt x="5489" y="3524"/>
                  </a:lnTo>
                  <a:cubicBezTo>
                    <a:pt x="5740" y="3381"/>
                    <a:pt x="5918" y="3131"/>
                    <a:pt x="5918" y="2845"/>
                  </a:cubicBezTo>
                  <a:cubicBezTo>
                    <a:pt x="5906" y="2607"/>
                    <a:pt x="5787" y="2357"/>
                    <a:pt x="5537" y="2154"/>
                  </a:cubicBezTo>
                  <a:cubicBezTo>
                    <a:pt x="5620" y="1678"/>
                    <a:pt x="5442" y="1464"/>
                    <a:pt x="5108" y="1345"/>
                  </a:cubicBezTo>
                  <a:cubicBezTo>
                    <a:pt x="5073" y="988"/>
                    <a:pt x="4823" y="690"/>
                    <a:pt x="4418" y="690"/>
                  </a:cubicBezTo>
                  <a:cubicBezTo>
                    <a:pt x="4200" y="534"/>
                    <a:pt x="4010" y="253"/>
                    <a:pt x="3713" y="253"/>
                  </a:cubicBezTo>
                  <a:cubicBezTo>
                    <a:pt x="3669" y="253"/>
                    <a:pt x="3622" y="259"/>
                    <a:pt x="3573" y="273"/>
                  </a:cubicBezTo>
                  <a:cubicBezTo>
                    <a:pt x="3411" y="79"/>
                    <a:pt x="3203" y="1"/>
                    <a:pt x="3012" y="1"/>
                  </a:cubicBezTo>
                  <a:close/>
                </a:path>
              </a:pathLst>
            </a:custGeom>
            <a:solidFill>
              <a:srgbClr val="9DD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 flipH="1">
              <a:off x="8547913" y="4565221"/>
              <a:ext cx="55763" cy="232383"/>
            </a:xfrm>
            <a:custGeom>
              <a:avLst/>
              <a:gdLst/>
              <a:ahLst/>
              <a:cxnLst/>
              <a:rect l="l" t="t" r="r" b="b"/>
              <a:pathLst>
                <a:path w="1680" h="6859" fill="none" extrusionOk="0">
                  <a:moveTo>
                    <a:pt x="1680" y="6859"/>
                  </a:moveTo>
                  <a:lnTo>
                    <a:pt x="1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 flipH="1">
              <a:off x="8548709" y="4558377"/>
              <a:ext cx="14240" cy="239227"/>
            </a:xfrm>
            <a:custGeom>
              <a:avLst/>
              <a:gdLst/>
              <a:ahLst/>
              <a:cxnLst/>
              <a:rect l="l" t="t" r="r" b="b"/>
              <a:pathLst>
                <a:path w="429" h="7061" fill="none" extrusionOk="0">
                  <a:moveTo>
                    <a:pt x="429" y="7061"/>
                  </a:moveTo>
                  <a:lnTo>
                    <a:pt x="0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 flipH="1">
              <a:off x="8521425" y="4560003"/>
              <a:ext cx="27683" cy="237600"/>
            </a:xfrm>
            <a:custGeom>
              <a:avLst/>
              <a:gdLst/>
              <a:ahLst/>
              <a:cxnLst/>
              <a:rect l="l" t="t" r="r" b="b"/>
              <a:pathLst>
                <a:path w="834" h="7013" fill="none" extrusionOk="0">
                  <a:moveTo>
                    <a:pt x="0" y="7013"/>
                  </a:moveTo>
                  <a:lnTo>
                    <a:pt x="833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 flipH="1">
              <a:off x="8480731" y="4568473"/>
              <a:ext cx="68775" cy="229130"/>
            </a:xfrm>
            <a:custGeom>
              <a:avLst/>
              <a:gdLst/>
              <a:ahLst/>
              <a:cxnLst/>
              <a:rect l="l" t="t" r="r" b="b"/>
              <a:pathLst>
                <a:path w="2072" h="6763" fill="none" extrusionOk="0">
                  <a:moveTo>
                    <a:pt x="0" y="6763"/>
                  </a:moveTo>
                  <a:lnTo>
                    <a:pt x="2072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 flipH="1">
              <a:off x="8442394" y="4584600"/>
              <a:ext cx="107112" cy="213004"/>
            </a:xfrm>
            <a:custGeom>
              <a:avLst/>
              <a:gdLst/>
              <a:ahLst/>
              <a:cxnLst/>
              <a:rect l="l" t="t" r="r" b="b"/>
              <a:pathLst>
                <a:path w="3227" h="6287" fill="none" extrusionOk="0">
                  <a:moveTo>
                    <a:pt x="0" y="6287"/>
                  </a:moveTo>
                  <a:lnTo>
                    <a:pt x="3227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 flipH="1">
              <a:off x="8424610" y="4605896"/>
              <a:ext cx="142695" cy="189626"/>
            </a:xfrm>
            <a:custGeom>
              <a:avLst/>
              <a:gdLst/>
              <a:ahLst/>
              <a:cxnLst/>
              <a:rect l="l" t="t" r="r" b="b"/>
              <a:pathLst>
                <a:path w="4299" h="5597" fill="none" extrusionOk="0">
                  <a:moveTo>
                    <a:pt x="0" y="5597"/>
                  </a:moveTo>
                  <a:lnTo>
                    <a:pt x="4298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 flipH="1">
              <a:off x="5365024" y="3655887"/>
              <a:ext cx="43117" cy="42418"/>
            </a:xfrm>
            <a:custGeom>
              <a:avLst/>
              <a:gdLst/>
              <a:ahLst/>
              <a:cxnLst/>
              <a:rect l="l" t="t" r="r" b="b"/>
              <a:pathLst>
                <a:path w="1299" h="1252" extrusionOk="0">
                  <a:moveTo>
                    <a:pt x="668" y="0"/>
                  </a:moveTo>
                  <a:cubicBezTo>
                    <a:pt x="333" y="0"/>
                    <a:pt x="48" y="258"/>
                    <a:pt x="36" y="596"/>
                  </a:cubicBezTo>
                  <a:cubicBezTo>
                    <a:pt x="0" y="953"/>
                    <a:pt x="286" y="1239"/>
                    <a:pt x="631" y="1251"/>
                  </a:cubicBezTo>
                  <a:cubicBezTo>
                    <a:pt x="639" y="1251"/>
                    <a:pt x="647" y="1251"/>
                    <a:pt x="654" y="1251"/>
                  </a:cubicBezTo>
                  <a:cubicBezTo>
                    <a:pt x="990" y="1251"/>
                    <a:pt x="1275" y="993"/>
                    <a:pt x="1286" y="655"/>
                  </a:cubicBezTo>
                  <a:cubicBezTo>
                    <a:pt x="1298" y="310"/>
                    <a:pt x="1036" y="12"/>
                    <a:pt x="691" y="1"/>
                  </a:cubicBezTo>
                  <a:cubicBezTo>
                    <a:pt x="683" y="0"/>
                    <a:pt x="676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 flipH="1">
              <a:off x="5741261" y="3881799"/>
              <a:ext cx="54568" cy="30661"/>
            </a:xfrm>
            <a:custGeom>
              <a:avLst/>
              <a:gdLst/>
              <a:ahLst/>
              <a:cxnLst/>
              <a:rect l="l" t="t" r="r" b="b"/>
              <a:pathLst>
                <a:path w="1644" h="905" fill="none" extrusionOk="0">
                  <a:moveTo>
                    <a:pt x="12" y="405"/>
                  </a:moveTo>
                  <a:cubicBezTo>
                    <a:pt x="36" y="167"/>
                    <a:pt x="405" y="0"/>
                    <a:pt x="846" y="36"/>
                  </a:cubicBezTo>
                  <a:cubicBezTo>
                    <a:pt x="1298" y="60"/>
                    <a:pt x="1643" y="274"/>
                    <a:pt x="1620" y="512"/>
                  </a:cubicBezTo>
                  <a:cubicBezTo>
                    <a:pt x="1608" y="750"/>
                    <a:pt x="1239" y="905"/>
                    <a:pt x="786" y="881"/>
                  </a:cubicBezTo>
                  <a:cubicBezTo>
                    <a:pt x="346" y="845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 flipH="1">
              <a:off x="6593710" y="3951965"/>
              <a:ext cx="75115" cy="41977"/>
            </a:xfrm>
            <a:custGeom>
              <a:avLst/>
              <a:gdLst/>
              <a:ahLst/>
              <a:cxnLst/>
              <a:rect l="l" t="t" r="r" b="b"/>
              <a:pathLst>
                <a:path w="2263" h="1239" fill="none" extrusionOk="0">
                  <a:moveTo>
                    <a:pt x="36" y="548"/>
                  </a:moveTo>
                  <a:cubicBezTo>
                    <a:pt x="48" y="215"/>
                    <a:pt x="572" y="1"/>
                    <a:pt x="1179" y="25"/>
                  </a:cubicBezTo>
                  <a:cubicBezTo>
                    <a:pt x="1786" y="72"/>
                    <a:pt x="2263" y="370"/>
                    <a:pt x="2251" y="679"/>
                  </a:cubicBezTo>
                  <a:cubicBezTo>
                    <a:pt x="2239" y="1013"/>
                    <a:pt x="1715" y="1239"/>
                    <a:pt x="1108" y="1203"/>
                  </a:cubicBezTo>
                  <a:cubicBezTo>
                    <a:pt x="501" y="1179"/>
                    <a:pt x="1" y="882"/>
                    <a:pt x="36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 flipH="1">
              <a:off x="5888270" y="3788595"/>
              <a:ext cx="67215" cy="37946"/>
            </a:xfrm>
            <a:custGeom>
              <a:avLst/>
              <a:gdLst/>
              <a:ahLst/>
              <a:cxnLst/>
              <a:rect l="l" t="t" r="r" b="b"/>
              <a:pathLst>
                <a:path w="2025" h="1120" fill="none" extrusionOk="0">
                  <a:moveTo>
                    <a:pt x="36" y="489"/>
                  </a:moveTo>
                  <a:cubicBezTo>
                    <a:pt x="48" y="203"/>
                    <a:pt x="512" y="1"/>
                    <a:pt x="1060" y="25"/>
                  </a:cubicBezTo>
                  <a:cubicBezTo>
                    <a:pt x="1608" y="60"/>
                    <a:pt x="2024" y="322"/>
                    <a:pt x="2012" y="620"/>
                  </a:cubicBezTo>
                  <a:cubicBezTo>
                    <a:pt x="2001" y="906"/>
                    <a:pt x="1536" y="1120"/>
                    <a:pt x="989" y="1084"/>
                  </a:cubicBezTo>
                  <a:cubicBezTo>
                    <a:pt x="441" y="1037"/>
                    <a:pt x="0" y="787"/>
                    <a:pt x="36" y="48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 flipH="1">
              <a:off x="5631792" y="3639252"/>
              <a:ext cx="43515" cy="42553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41" y="0"/>
                  </a:moveTo>
                  <a:cubicBezTo>
                    <a:pt x="313" y="0"/>
                    <a:pt x="58" y="262"/>
                    <a:pt x="25" y="587"/>
                  </a:cubicBezTo>
                  <a:cubicBezTo>
                    <a:pt x="1" y="920"/>
                    <a:pt x="275" y="1218"/>
                    <a:pt x="608" y="1254"/>
                  </a:cubicBezTo>
                  <a:cubicBezTo>
                    <a:pt x="623" y="1255"/>
                    <a:pt x="638" y="1255"/>
                    <a:pt x="653" y="1255"/>
                  </a:cubicBezTo>
                  <a:cubicBezTo>
                    <a:pt x="989" y="1255"/>
                    <a:pt x="1252" y="1001"/>
                    <a:pt x="1287" y="670"/>
                  </a:cubicBezTo>
                  <a:cubicBezTo>
                    <a:pt x="1311" y="313"/>
                    <a:pt x="1037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 flipH="1">
              <a:off x="5909215" y="4074136"/>
              <a:ext cx="43117" cy="42553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36" y="1"/>
                  </a:moveTo>
                  <a:cubicBezTo>
                    <a:pt x="300" y="1"/>
                    <a:pt x="47" y="266"/>
                    <a:pt x="12" y="586"/>
                  </a:cubicBezTo>
                  <a:cubicBezTo>
                    <a:pt x="1" y="931"/>
                    <a:pt x="251" y="1229"/>
                    <a:pt x="596" y="1252"/>
                  </a:cubicBezTo>
                  <a:cubicBezTo>
                    <a:pt x="617" y="1255"/>
                    <a:pt x="638" y="1256"/>
                    <a:pt x="658" y="1256"/>
                  </a:cubicBezTo>
                  <a:cubicBezTo>
                    <a:pt x="985" y="1256"/>
                    <a:pt x="1229" y="995"/>
                    <a:pt x="1263" y="681"/>
                  </a:cubicBezTo>
                  <a:cubicBezTo>
                    <a:pt x="1298" y="324"/>
                    <a:pt x="1024" y="38"/>
                    <a:pt x="679" y="2"/>
                  </a:cubicBezTo>
                  <a:cubicBezTo>
                    <a:pt x="665" y="1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 flipH="1">
              <a:off x="3729035" y="4001260"/>
              <a:ext cx="90947" cy="54513"/>
            </a:xfrm>
            <a:custGeom>
              <a:avLst/>
              <a:gdLst/>
              <a:ahLst/>
              <a:cxnLst/>
              <a:rect l="l" t="t" r="r" b="b"/>
              <a:pathLst>
                <a:path w="2740" h="1609" fill="none" extrusionOk="0">
                  <a:moveTo>
                    <a:pt x="2692" y="977"/>
                  </a:moveTo>
                  <a:cubicBezTo>
                    <a:pt x="2644" y="1370"/>
                    <a:pt x="2001" y="1608"/>
                    <a:pt x="1275" y="1501"/>
                  </a:cubicBezTo>
                  <a:cubicBezTo>
                    <a:pt x="548" y="1394"/>
                    <a:pt x="1" y="1013"/>
                    <a:pt x="60" y="620"/>
                  </a:cubicBezTo>
                  <a:cubicBezTo>
                    <a:pt x="96" y="239"/>
                    <a:pt x="739" y="1"/>
                    <a:pt x="1465" y="108"/>
                  </a:cubicBezTo>
                  <a:cubicBezTo>
                    <a:pt x="2191" y="191"/>
                    <a:pt x="2739" y="596"/>
                    <a:pt x="2692" y="9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 flipH="1">
              <a:off x="3669388" y="4078709"/>
              <a:ext cx="64427" cy="37979"/>
            </a:xfrm>
            <a:custGeom>
              <a:avLst/>
              <a:gdLst/>
              <a:ahLst/>
              <a:cxnLst/>
              <a:rect l="l" t="t" r="r" b="b"/>
              <a:pathLst>
                <a:path w="1941" h="1121" fill="none" extrusionOk="0">
                  <a:moveTo>
                    <a:pt x="1917" y="691"/>
                  </a:moveTo>
                  <a:cubicBezTo>
                    <a:pt x="1881" y="953"/>
                    <a:pt x="1441" y="1120"/>
                    <a:pt x="917" y="1061"/>
                  </a:cubicBezTo>
                  <a:cubicBezTo>
                    <a:pt x="393" y="989"/>
                    <a:pt x="0" y="715"/>
                    <a:pt x="48" y="430"/>
                  </a:cubicBezTo>
                  <a:cubicBezTo>
                    <a:pt x="84" y="168"/>
                    <a:pt x="524" y="1"/>
                    <a:pt x="1048" y="60"/>
                  </a:cubicBezTo>
                  <a:cubicBezTo>
                    <a:pt x="1560" y="132"/>
                    <a:pt x="1941" y="406"/>
                    <a:pt x="1917" y="69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 flipH="1">
              <a:off x="3580465" y="3849816"/>
              <a:ext cx="43880" cy="41977"/>
            </a:xfrm>
            <a:custGeom>
              <a:avLst/>
              <a:gdLst/>
              <a:ahLst/>
              <a:cxnLst/>
              <a:rect l="l" t="t" r="r" b="b"/>
              <a:pathLst>
                <a:path w="1322" h="1239" extrusionOk="0">
                  <a:moveTo>
                    <a:pt x="651" y="0"/>
                  </a:moveTo>
                  <a:cubicBezTo>
                    <a:pt x="342" y="0"/>
                    <a:pt x="81" y="226"/>
                    <a:pt x="48" y="542"/>
                  </a:cubicBezTo>
                  <a:cubicBezTo>
                    <a:pt x="0" y="875"/>
                    <a:pt x="238" y="1197"/>
                    <a:pt x="584" y="1232"/>
                  </a:cubicBezTo>
                  <a:cubicBezTo>
                    <a:pt x="612" y="1237"/>
                    <a:pt x="641" y="1239"/>
                    <a:pt x="669" y="1239"/>
                  </a:cubicBezTo>
                  <a:cubicBezTo>
                    <a:pt x="970" y="1239"/>
                    <a:pt x="1242" y="1013"/>
                    <a:pt x="1274" y="709"/>
                  </a:cubicBezTo>
                  <a:cubicBezTo>
                    <a:pt x="1322" y="363"/>
                    <a:pt x="1084" y="30"/>
                    <a:pt x="739" y="6"/>
                  </a:cubicBezTo>
                  <a:cubicBezTo>
                    <a:pt x="709" y="2"/>
                    <a:pt x="680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 flipH="1">
              <a:off x="3237421" y="3756714"/>
              <a:ext cx="43515" cy="42553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29" y="1"/>
                  </a:moveTo>
                  <a:cubicBezTo>
                    <a:pt x="303" y="1"/>
                    <a:pt x="58" y="262"/>
                    <a:pt x="25" y="575"/>
                  </a:cubicBezTo>
                  <a:cubicBezTo>
                    <a:pt x="1" y="932"/>
                    <a:pt x="263" y="1230"/>
                    <a:pt x="608" y="1254"/>
                  </a:cubicBezTo>
                  <a:cubicBezTo>
                    <a:pt x="623" y="1255"/>
                    <a:pt x="637" y="1255"/>
                    <a:pt x="651" y="1255"/>
                  </a:cubicBezTo>
                  <a:cubicBezTo>
                    <a:pt x="988" y="1255"/>
                    <a:pt x="1252" y="990"/>
                    <a:pt x="1275" y="671"/>
                  </a:cubicBezTo>
                  <a:cubicBezTo>
                    <a:pt x="1311" y="313"/>
                    <a:pt x="1037" y="28"/>
                    <a:pt x="691" y="4"/>
                  </a:cubicBezTo>
                  <a:cubicBezTo>
                    <a:pt x="670" y="2"/>
                    <a:pt x="649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 flipH="1">
              <a:off x="6214252" y="3650198"/>
              <a:ext cx="89354" cy="50041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1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5" y="1191"/>
                    <a:pt x="2048" y="1477"/>
                    <a:pt x="1310" y="1441"/>
                  </a:cubicBezTo>
                  <a:cubicBezTo>
                    <a:pt x="572" y="1405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 flipH="1">
              <a:off x="6306328" y="3594939"/>
              <a:ext cx="63265" cy="35134"/>
            </a:xfrm>
            <a:custGeom>
              <a:avLst/>
              <a:gdLst/>
              <a:ahLst/>
              <a:cxnLst/>
              <a:rect l="l" t="t" r="r" b="b"/>
              <a:pathLst>
                <a:path w="1906" h="1037" fill="none" extrusionOk="0">
                  <a:moveTo>
                    <a:pt x="12" y="476"/>
                  </a:moveTo>
                  <a:cubicBezTo>
                    <a:pt x="36" y="203"/>
                    <a:pt x="464" y="0"/>
                    <a:pt x="988" y="24"/>
                  </a:cubicBezTo>
                  <a:cubicBezTo>
                    <a:pt x="1500" y="60"/>
                    <a:pt x="1905" y="298"/>
                    <a:pt x="1893" y="560"/>
                  </a:cubicBezTo>
                  <a:cubicBezTo>
                    <a:pt x="1881" y="834"/>
                    <a:pt x="1441" y="1036"/>
                    <a:pt x="929" y="1012"/>
                  </a:cubicBezTo>
                  <a:cubicBezTo>
                    <a:pt x="417" y="988"/>
                    <a:pt x="0" y="738"/>
                    <a:pt x="12" y="47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 flipH="1">
              <a:off x="6467178" y="4156839"/>
              <a:ext cx="42719" cy="42452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57" y="0"/>
                  </a:moveTo>
                  <a:cubicBezTo>
                    <a:pt x="321" y="0"/>
                    <a:pt x="36" y="270"/>
                    <a:pt x="24" y="596"/>
                  </a:cubicBezTo>
                  <a:cubicBezTo>
                    <a:pt x="0" y="953"/>
                    <a:pt x="274" y="1239"/>
                    <a:pt x="619" y="1251"/>
                  </a:cubicBezTo>
                  <a:cubicBezTo>
                    <a:pt x="633" y="1252"/>
                    <a:pt x="646" y="1252"/>
                    <a:pt x="660" y="1252"/>
                  </a:cubicBezTo>
                  <a:cubicBezTo>
                    <a:pt x="977" y="1252"/>
                    <a:pt x="1251" y="987"/>
                    <a:pt x="1274" y="655"/>
                  </a:cubicBezTo>
                  <a:cubicBezTo>
                    <a:pt x="1286" y="322"/>
                    <a:pt x="1012" y="24"/>
                    <a:pt x="679" y="1"/>
                  </a:cubicBezTo>
                  <a:cubicBezTo>
                    <a:pt x="672" y="0"/>
                    <a:pt x="664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 flipH="1">
              <a:off x="6395649" y="3825662"/>
              <a:ext cx="43117" cy="42418"/>
            </a:xfrm>
            <a:custGeom>
              <a:avLst/>
              <a:gdLst/>
              <a:ahLst/>
              <a:cxnLst/>
              <a:rect l="l" t="t" r="r" b="b"/>
              <a:pathLst>
                <a:path w="1299" h="1252" extrusionOk="0">
                  <a:moveTo>
                    <a:pt x="668" y="0"/>
                  </a:moveTo>
                  <a:cubicBezTo>
                    <a:pt x="333" y="0"/>
                    <a:pt x="48" y="258"/>
                    <a:pt x="36" y="596"/>
                  </a:cubicBezTo>
                  <a:cubicBezTo>
                    <a:pt x="0" y="953"/>
                    <a:pt x="286" y="1239"/>
                    <a:pt x="631" y="1251"/>
                  </a:cubicBezTo>
                  <a:cubicBezTo>
                    <a:pt x="639" y="1251"/>
                    <a:pt x="647" y="1251"/>
                    <a:pt x="654" y="1251"/>
                  </a:cubicBezTo>
                  <a:cubicBezTo>
                    <a:pt x="990" y="1251"/>
                    <a:pt x="1275" y="993"/>
                    <a:pt x="1286" y="655"/>
                  </a:cubicBezTo>
                  <a:cubicBezTo>
                    <a:pt x="1298" y="310"/>
                    <a:pt x="1036" y="12"/>
                    <a:pt x="691" y="1"/>
                  </a:cubicBezTo>
                  <a:cubicBezTo>
                    <a:pt x="683" y="0"/>
                    <a:pt x="676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 flipH="1">
              <a:off x="6918895" y="3958370"/>
              <a:ext cx="67215" cy="37946"/>
            </a:xfrm>
            <a:custGeom>
              <a:avLst/>
              <a:gdLst/>
              <a:ahLst/>
              <a:cxnLst/>
              <a:rect l="l" t="t" r="r" b="b"/>
              <a:pathLst>
                <a:path w="2025" h="1120" fill="none" extrusionOk="0">
                  <a:moveTo>
                    <a:pt x="36" y="489"/>
                  </a:moveTo>
                  <a:cubicBezTo>
                    <a:pt x="48" y="203"/>
                    <a:pt x="512" y="1"/>
                    <a:pt x="1060" y="25"/>
                  </a:cubicBezTo>
                  <a:cubicBezTo>
                    <a:pt x="1608" y="60"/>
                    <a:pt x="2024" y="322"/>
                    <a:pt x="2012" y="620"/>
                  </a:cubicBezTo>
                  <a:cubicBezTo>
                    <a:pt x="2001" y="906"/>
                    <a:pt x="1536" y="1120"/>
                    <a:pt x="989" y="1084"/>
                  </a:cubicBezTo>
                  <a:cubicBezTo>
                    <a:pt x="441" y="1037"/>
                    <a:pt x="0" y="787"/>
                    <a:pt x="36" y="48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 flipH="1">
              <a:off x="6662417" y="3809027"/>
              <a:ext cx="43515" cy="42553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41" y="0"/>
                  </a:moveTo>
                  <a:cubicBezTo>
                    <a:pt x="313" y="0"/>
                    <a:pt x="58" y="262"/>
                    <a:pt x="25" y="587"/>
                  </a:cubicBezTo>
                  <a:cubicBezTo>
                    <a:pt x="1" y="920"/>
                    <a:pt x="275" y="1218"/>
                    <a:pt x="608" y="1254"/>
                  </a:cubicBezTo>
                  <a:cubicBezTo>
                    <a:pt x="623" y="1255"/>
                    <a:pt x="638" y="1255"/>
                    <a:pt x="653" y="1255"/>
                  </a:cubicBezTo>
                  <a:cubicBezTo>
                    <a:pt x="989" y="1255"/>
                    <a:pt x="1252" y="1001"/>
                    <a:pt x="1287" y="670"/>
                  </a:cubicBezTo>
                  <a:cubicBezTo>
                    <a:pt x="1311" y="313"/>
                    <a:pt x="1037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 flipH="1">
              <a:off x="9029247" y="3753985"/>
              <a:ext cx="90947" cy="54513"/>
            </a:xfrm>
            <a:custGeom>
              <a:avLst/>
              <a:gdLst/>
              <a:ahLst/>
              <a:cxnLst/>
              <a:rect l="l" t="t" r="r" b="b"/>
              <a:pathLst>
                <a:path w="2740" h="1609" fill="none" extrusionOk="0">
                  <a:moveTo>
                    <a:pt x="2692" y="977"/>
                  </a:moveTo>
                  <a:cubicBezTo>
                    <a:pt x="2644" y="1370"/>
                    <a:pt x="2001" y="1608"/>
                    <a:pt x="1275" y="1501"/>
                  </a:cubicBezTo>
                  <a:cubicBezTo>
                    <a:pt x="548" y="1394"/>
                    <a:pt x="1" y="1013"/>
                    <a:pt x="60" y="620"/>
                  </a:cubicBezTo>
                  <a:cubicBezTo>
                    <a:pt x="96" y="239"/>
                    <a:pt x="739" y="1"/>
                    <a:pt x="1465" y="108"/>
                  </a:cubicBezTo>
                  <a:cubicBezTo>
                    <a:pt x="2191" y="191"/>
                    <a:pt x="2739" y="596"/>
                    <a:pt x="2692" y="9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 flipH="1">
              <a:off x="8969600" y="3831434"/>
              <a:ext cx="64427" cy="37979"/>
            </a:xfrm>
            <a:custGeom>
              <a:avLst/>
              <a:gdLst/>
              <a:ahLst/>
              <a:cxnLst/>
              <a:rect l="l" t="t" r="r" b="b"/>
              <a:pathLst>
                <a:path w="1941" h="1121" fill="none" extrusionOk="0">
                  <a:moveTo>
                    <a:pt x="1917" y="691"/>
                  </a:moveTo>
                  <a:cubicBezTo>
                    <a:pt x="1881" y="953"/>
                    <a:pt x="1441" y="1120"/>
                    <a:pt x="917" y="1061"/>
                  </a:cubicBezTo>
                  <a:cubicBezTo>
                    <a:pt x="393" y="989"/>
                    <a:pt x="0" y="715"/>
                    <a:pt x="48" y="430"/>
                  </a:cubicBezTo>
                  <a:cubicBezTo>
                    <a:pt x="84" y="168"/>
                    <a:pt x="524" y="1"/>
                    <a:pt x="1048" y="60"/>
                  </a:cubicBezTo>
                  <a:cubicBezTo>
                    <a:pt x="1560" y="132"/>
                    <a:pt x="1941" y="406"/>
                    <a:pt x="1917" y="69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 flipH="1">
              <a:off x="8781864" y="3278208"/>
              <a:ext cx="43914" cy="42384"/>
            </a:xfrm>
            <a:custGeom>
              <a:avLst/>
              <a:gdLst/>
              <a:ahLst/>
              <a:cxnLst/>
              <a:rect l="l" t="t" r="r" b="b"/>
              <a:pathLst>
                <a:path w="1323" h="1251" extrusionOk="0">
                  <a:moveTo>
                    <a:pt x="651" y="0"/>
                  </a:moveTo>
                  <a:cubicBezTo>
                    <a:pt x="343" y="0"/>
                    <a:pt x="81" y="227"/>
                    <a:pt x="49" y="542"/>
                  </a:cubicBezTo>
                  <a:cubicBezTo>
                    <a:pt x="1" y="888"/>
                    <a:pt x="239" y="1197"/>
                    <a:pt x="584" y="1245"/>
                  </a:cubicBezTo>
                  <a:cubicBezTo>
                    <a:pt x="613" y="1249"/>
                    <a:pt x="641" y="1251"/>
                    <a:pt x="669" y="1251"/>
                  </a:cubicBezTo>
                  <a:cubicBezTo>
                    <a:pt x="971" y="1251"/>
                    <a:pt x="1242" y="1025"/>
                    <a:pt x="1275" y="709"/>
                  </a:cubicBezTo>
                  <a:cubicBezTo>
                    <a:pt x="1322" y="364"/>
                    <a:pt x="1084" y="54"/>
                    <a:pt x="739" y="7"/>
                  </a:cubicBezTo>
                  <a:cubicBezTo>
                    <a:pt x="710" y="2"/>
                    <a:pt x="680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 flipH="1">
              <a:off x="8880678" y="3602541"/>
              <a:ext cx="43880" cy="41977"/>
            </a:xfrm>
            <a:custGeom>
              <a:avLst/>
              <a:gdLst/>
              <a:ahLst/>
              <a:cxnLst/>
              <a:rect l="l" t="t" r="r" b="b"/>
              <a:pathLst>
                <a:path w="1322" h="1239" extrusionOk="0">
                  <a:moveTo>
                    <a:pt x="651" y="0"/>
                  </a:moveTo>
                  <a:cubicBezTo>
                    <a:pt x="342" y="0"/>
                    <a:pt x="81" y="226"/>
                    <a:pt x="48" y="542"/>
                  </a:cubicBezTo>
                  <a:cubicBezTo>
                    <a:pt x="0" y="875"/>
                    <a:pt x="238" y="1197"/>
                    <a:pt x="584" y="1232"/>
                  </a:cubicBezTo>
                  <a:cubicBezTo>
                    <a:pt x="612" y="1237"/>
                    <a:pt x="641" y="1239"/>
                    <a:pt x="669" y="1239"/>
                  </a:cubicBezTo>
                  <a:cubicBezTo>
                    <a:pt x="970" y="1239"/>
                    <a:pt x="1242" y="1013"/>
                    <a:pt x="1274" y="709"/>
                  </a:cubicBezTo>
                  <a:cubicBezTo>
                    <a:pt x="1322" y="363"/>
                    <a:pt x="1084" y="30"/>
                    <a:pt x="739" y="6"/>
                  </a:cubicBezTo>
                  <a:cubicBezTo>
                    <a:pt x="709" y="2"/>
                    <a:pt x="680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 flipH="1">
              <a:off x="6306334" y="4000868"/>
              <a:ext cx="74750" cy="41977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13" y="572"/>
                  </a:moveTo>
                  <a:cubicBezTo>
                    <a:pt x="37" y="239"/>
                    <a:pt x="537" y="1"/>
                    <a:pt x="1144" y="36"/>
                  </a:cubicBezTo>
                  <a:cubicBezTo>
                    <a:pt x="1751" y="60"/>
                    <a:pt x="2251" y="346"/>
                    <a:pt x="2239" y="679"/>
                  </a:cubicBezTo>
                  <a:cubicBezTo>
                    <a:pt x="2216" y="1001"/>
                    <a:pt x="1715" y="1239"/>
                    <a:pt x="1108" y="1203"/>
                  </a:cubicBezTo>
                  <a:cubicBezTo>
                    <a:pt x="489" y="1179"/>
                    <a:pt x="1" y="882"/>
                    <a:pt x="13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 flipH="1">
              <a:off x="8002935" y="3741890"/>
              <a:ext cx="75115" cy="41977"/>
            </a:xfrm>
            <a:custGeom>
              <a:avLst/>
              <a:gdLst/>
              <a:ahLst/>
              <a:cxnLst/>
              <a:rect l="l" t="t" r="r" b="b"/>
              <a:pathLst>
                <a:path w="2263" h="1239" fill="none" extrusionOk="0">
                  <a:moveTo>
                    <a:pt x="36" y="548"/>
                  </a:moveTo>
                  <a:cubicBezTo>
                    <a:pt x="48" y="215"/>
                    <a:pt x="572" y="1"/>
                    <a:pt x="1179" y="25"/>
                  </a:cubicBezTo>
                  <a:cubicBezTo>
                    <a:pt x="1786" y="72"/>
                    <a:pt x="2263" y="370"/>
                    <a:pt x="2251" y="679"/>
                  </a:cubicBezTo>
                  <a:cubicBezTo>
                    <a:pt x="2239" y="1013"/>
                    <a:pt x="1715" y="1239"/>
                    <a:pt x="1108" y="1203"/>
                  </a:cubicBezTo>
                  <a:cubicBezTo>
                    <a:pt x="501" y="1179"/>
                    <a:pt x="1" y="882"/>
                    <a:pt x="36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 flipH="1">
              <a:off x="8537633" y="3509439"/>
              <a:ext cx="43515" cy="42553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29" y="1"/>
                  </a:moveTo>
                  <a:cubicBezTo>
                    <a:pt x="303" y="1"/>
                    <a:pt x="58" y="262"/>
                    <a:pt x="25" y="575"/>
                  </a:cubicBezTo>
                  <a:cubicBezTo>
                    <a:pt x="1" y="932"/>
                    <a:pt x="263" y="1230"/>
                    <a:pt x="608" y="1254"/>
                  </a:cubicBezTo>
                  <a:cubicBezTo>
                    <a:pt x="623" y="1255"/>
                    <a:pt x="637" y="1255"/>
                    <a:pt x="651" y="1255"/>
                  </a:cubicBezTo>
                  <a:cubicBezTo>
                    <a:pt x="988" y="1255"/>
                    <a:pt x="1252" y="990"/>
                    <a:pt x="1275" y="671"/>
                  </a:cubicBezTo>
                  <a:cubicBezTo>
                    <a:pt x="1311" y="313"/>
                    <a:pt x="1037" y="28"/>
                    <a:pt x="691" y="4"/>
                  </a:cubicBezTo>
                  <a:cubicBezTo>
                    <a:pt x="670" y="2"/>
                    <a:pt x="649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 flipH="1">
              <a:off x="7318440" y="3864061"/>
              <a:ext cx="43117" cy="42553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36" y="1"/>
                  </a:moveTo>
                  <a:cubicBezTo>
                    <a:pt x="300" y="1"/>
                    <a:pt x="47" y="266"/>
                    <a:pt x="12" y="586"/>
                  </a:cubicBezTo>
                  <a:cubicBezTo>
                    <a:pt x="1" y="931"/>
                    <a:pt x="251" y="1229"/>
                    <a:pt x="596" y="1252"/>
                  </a:cubicBezTo>
                  <a:cubicBezTo>
                    <a:pt x="617" y="1255"/>
                    <a:pt x="638" y="1256"/>
                    <a:pt x="658" y="1256"/>
                  </a:cubicBezTo>
                  <a:cubicBezTo>
                    <a:pt x="985" y="1256"/>
                    <a:pt x="1229" y="995"/>
                    <a:pt x="1263" y="681"/>
                  </a:cubicBezTo>
                  <a:cubicBezTo>
                    <a:pt x="1298" y="324"/>
                    <a:pt x="1024" y="38"/>
                    <a:pt x="679" y="2"/>
                  </a:cubicBezTo>
                  <a:cubicBezTo>
                    <a:pt x="665" y="1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 flipH="1">
              <a:off x="8742906" y="4335821"/>
              <a:ext cx="96457" cy="59324"/>
            </a:xfrm>
            <a:custGeom>
              <a:avLst/>
              <a:gdLst/>
              <a:ahLst/>
              <a:cxnLst/>
              <a:rect l="l" t="t" r="r" b="b"/>
              <a:pathLst>
                <a:path w="2906" h="1751" fill="none" extrusionOk="0">
                  <a:moveTo>
                    <a:pt x="71" y="620"/>
                  </a:moveTo>
                  <a:cubicBezTo>
                    <a:pt x="155" y="215"/>
                    <a:pt x="833" y="1"/>
                    <a:pt x="1595" y="144"/>
                  </a:cubicBezTo>
                  <a:cubicBezTo>
                    <a:pt x="2357" y="286"/>
                    <a:pt x="2905" y="739"/>
                    <a:pt x="2834" y="1132"/>
                  </a:cubicBezTo>
                  <a:cubicBezTo>
                    <a:pt x="2750" y="1537"/>
                    <a:pt x="2072" y="1751"/>
                    <a:pt x="1310" y="1608"/>
                  </a:cubicBezTo>
                  <a:cubicBezTo>
                    <a:pt x="548" y="1465"/>
                    <a:pt x="0" y="1013"/>
                    <a:pt x="71" y="62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 flipH="1">
              <a:off x="8760298" y="4207958"/>
              <a:ext cx="67613" cy="41977"/>
            </a:xfrm>
            <a:custGeom>
              <a:avLst/>
              <a:gdLst/>
              <a:ahLst/>
              <a:cxnLst/>
              <a:rect l="l" t="t" r="r" b="b"/>
              <a:pathLst>
                <a:path w="2037" h="1239" fill="none" extrusionOk="0">
                  <a:moveTo>
                    <a:pt x="48" y="429"/>
                  </a:moveTo>
                  <a:cubicBezTo>
                    <a:pt x="107" y="143"/>
                    <a:pt x="584" y="0"/>
                    <a:pt x="1120" y="96"/>
                  </a:cubicBezTo>
                  <a:cubicBezTo>
                    <a:pt x="1655" y="203"/>
                    <a:pt x="2036" y="512"/>
                    <a:pt x="1989" y="798"/>
                  </a:cubicBezTo>
                  <a:cubicBezTo>
                    <a:pt x="1929" y="1084"/>
                    <a:pt x="1453" y="1239"/>
                    <a:pt x="917" y="1132"/>
                  </a:cubicBezTo>
                  <a:cubicBezTo>
                    <a:pt x="381" y="1036"/>
                    <a:pt x="0" y="727"/>
                    <a:pt x="48" y="42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 flipH="1">
              <a:off x="8487622" y="4094968"/>
              <a:ext cx="45474" cy="42486"/>
            </a:xfrm>
            <a:custGeom>
              <a:avLst/>
              <a:gdLst/>
              <a:ahLst/>
              <a:cxnLst/>
              <a:rect l="l" t="t" r="r" b="b"/>
              <a:pathLst>
                <a:path w="1370" h="1254" extrusionOk="0">
                  <a:moveTo>
                    <a:pt x="674" y="0"/>
                  </a:moveTo>
                  <a:cubicBezTo>
                    <a:pt x="386" y="0"/>
                    <a:pt x="124" y="210"/>
                    <a:pt x="72" y="502"/>
                  </a:cubicBezTo>
                  <a:cubicBezTo>
                    <a:pt x="0" y="847"/>
                    <a:pt x="227" y="1180"/>
                    <a:pt x="572" y="1240"/>
                  </a:cubicBezTo>
                  <a:cubicBezTo>
                    <a:pt x="613" y="1249"/>
                    <a:pt x="655" y="1253"/>
                    <a:pt x="696" y="1253"/>
                  </a:cubicBezTo>
                  <a:cubicBezTo>
                    <a:pt x="984" y="1253"/>
                    <a:pt x="1246" y="1042"/>
                    <a:pt x="1298" y="740"/>
                  </a:cubicBezTo>
                  <a:cubicBezTo>
                    <a:pt x="1370" y="406"/>
                    <a:pt x="1143" y="73"/>
                    <a:pt x="798" y="14"/>
                  </a:cubicBezTo>
                  <a:cubicBezTo>
                    <a:pt x="756" y="5"/>
                    <a:pt x="715" y="0"/>
                    <a:pt x="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 flipH="1">
              <a:off x="8810485" y="3899988"/>
              <a:ext cx="31267" cy="29442"/>
            </a:xfrm>
            <a:custGeom>
              <a:avLst/>
              <a:gdLst/>
              <a:ahLst/>
              <a:cxnLst/>
              <a:rect l="l" t="t" r="r" b="b"/>
              <a:pathLst>
                <a:path w="942" h="869" extrusionOk="0">
                  <a:moveTo>
                    <a:pt x="476" y="1"/>
                  </a:moveTo>
                  <a:cubicBezTo>
                    <a:pt x="266" y="1"/>
                    <a:pt x="80" y="138"/>
                    <a:pt x="48" y="351"/>
                  </a:cubicBezTo>
                  <a:cubicBezTo>
                    <a:pt x="1" y="589"/>
                    <a:pt x="143" y="816"/>
                    <a:pt x="382" y="863"/>
                  </a:cubicBezTo>
                  <a:cubicBezTo>
                    <a:pt x="406" y="867"/>
                    <a:pt x="430" y="869"/>
                    <a:pt x="454" y="869"/>
                  </a:cubicBezTo>
                  <a:cubicBezTo>
                    <a:pt x="664" y="869"/>
                    <a:pt x="851" y="732"/>
                    <a:pt x="894" y="518"/>
                  </a:cubicBezTo>
                  <a:cubicBezTo>
                    <a:pt x="941" y="280"/>
                    <a:pt x="786" y="54"/>
                    <a:pt x="548" y="6"/>
                  </a:cubicBezTo>
                  <a:cubicBezTo>
                    <a:pt x="524" y="2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 flipH="1">
              <a:off x="-12821" y="3648924"/>
              <a:ext cx="54967" cy="30695"/>
            </a:xfrm>
            <a:custGeom>
              <a:avLst/>
              <a:gdLst/>
              <a:ahLst/>
              <a:cxnLst/>
              <a:rect l="l" t="t" r="r" b="b"/>
              <a:pathLst>
                <a:path w="1656" h="906" fill="none" extrusionOk="0">
                  <a:moveTo>
                    <a:pt x="12" y="417"/>
                  </a:moveTo>
                  <a:cubicBezTo>
                    <a:pt x="24" y="179"/>
                    <a:pt x="405" y="1"/>
                    <a:pt x="846" y="24"/>
                  </a:cubicBezTo>
                  <a:cubicBezTo>
                    <a:pt x="1298" y="36"/>
                    <a:pt x="1655" y="262"/>
                    <a:pt x="1631" y="489"/>
                  </a:cubicBezTo>
                  <a:cubicBezTo>
                    <a:pt x="1620" y="727"/>
                    <a:pt x="1250" y="905"/>
                    <a:pt x="798" y="870"/>
                  </a:cubicBezTo>
                  <a:cubicBezTo>
                    <a:pt x="358" y="858"/>
                    <a:pt x="0" y="643"/>
                    <a:pt x="12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 flipH="1">
              <a:off x="838434" y="3734843"/>
              <a:ext cx="74750" cy="41977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13" y="572"/>
                  </a:moveTo>
                  <a:cubicBezTo>
                    <a:pt x="37" y="239"/>
                    <a:pt x="537" y="1"/>
                    <a:pt x="1144" y="36"/>
                  </a:cubicBezTo>
                  <a:cubicBezTo>
                    <a:pt x="1751" y="60"/>
                    <a:pt x="2251" y="346"/>
                    <a:pt x="2239" y="679"/>
                  </a:cubicBezTo>
                  <a:cubicBezTo>
                    <a:pt x="2216" y="1001"/>
                    <a:pt x="1715" y="1239"/>
                    <a:pt x="1108" y="1203"/>
                  </a:cubicBezTo>
                  <a:cubicBezTo>
                    <a:pt x="489" y="1179"/>
                    <a:pt x="1" y="882"/>
                    <a:pt x="13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 flipH="1">
              <a:off x="926560" y="3677959"/>
              <a:ext cx="26521" cy="27070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17" y="1"/>
                  </a:moveTo>
                  <a:cubicBezTo>
                    <a:pt x="191" y="1"/>
                    <a:pt x="12" y="167"/>
                    <a:pt x="0" y="382"/>
                  </a:cubicBezTo>
                  <a:cubicBezTo>
                    <a:pt x="0" y="596"/>
                    <a:pt x="167" y="787"/>
                    <a:pt x="381" y="798"/>
                  </a:cubicBezTo>
                  <a:cubicBezTo>
                    <a:pt x="608" y="798"/>
                    <a:pt x="786" y="644"/>
                    <a:pt x="798" y="417"/>
                  </a:cubicBezTo>
                  <a:cubicBezTo>
                    <a:pt x="798" y="191"/>
                    <a:pt x="643" y="13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 flipH="1">
              <a:off x="350371" y="3730405"/>
              <a:ext cx="26919" cy="26291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398" y="0"/>
                  </a:moveTo>
                  <a:cubicBezTo>
                    <a:pt x="204" y="0"/>
                    <a:pt x="36" y="174"/>
                    <a:pt x="25" y="370"/>
                  </a:cubicBezTo>
                  <a:cubicBezTo>
                    <a:pt x="1" y="584"/>
                    <a:pt x="168" y="763"/>
                    <a:pt x="394" y="774"/>
                  </a:cubicBezTo>
                  <a:cubicBezTo>
                    <a:pt x="400" y="775"/>
                    <a:pt x="407" y="775"/>
                    <a:pt x="413" y="775"/>
                  </a:cubicBezTo>
                  <a:cubicBezTo>
                    <a:pt x="607" y="775"/>
                    <a:pt x="775" y="601"/>
                    <a:pt x="799" y="405"/>
                  </a:cubicBezTo>
                  <a:cubicBezTo>
                    <a:pt x="810" y="191"/>
                    <a:pt x="632" y="12"/>
                    <a:pt x="418" y="1"/>
                  </a:cubicBezTo>
                  <a:cubicBezTo>
                    <a:pt x="411" y="0"/>
                    <a:pt x="40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 flipH="1">
              <a:off x="152378" y="3844513"/>
              <a:ext cx="42320" cy="42452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5" y="1"/>
                  </a:moveTo>
                  <a:cubicBezTo>
                    <a:pt x="298" y="1"/>
                    <a:pt x="24" y="266"/>
                    <a:pt x="12" y="597"/>
                  </a:cubicBezTo>
                  <a:cubicBezTo>
                    <a:pt x="1" y="931"/>
                    <a:pt x="262" y="1228"/>
                    <a:pt x="608" y="1252"/>
                  </a:cubicBezTo>
                  <a:cubicBezTo>
                    <a:pt x="615" y="1252"/>
                    <a:pt x="622" y="1253"/>
                    <a:pt x="629" y="1253"/>
                  </a:cubicBezTo>
                  <a:cubicBezTo>
                    <a:pt x="965" y="1253"/>
                    <a:pt x="1251" y="983"/>
                    <a:pt x="1263" y="657"/>
                  </a:cubicBezTo>
                  <a:cubicBezTo>
                    <a:pt x="1274" y="312"/>
                    <a:pt x="1013" y="14"/>
                    <a:pt x="667" y="2"/>
                  </a:cubicBezTo>
                  <a:cubicBezTo>
                    <a:pt x="653" y="1"/>
                    <a:pt x="639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 flipH="1">
              <a:off x="1850540" y="3598036"/>
              <a:ext cx="43117" cy="42553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36" y="1"/>
                  </a:moveTo>
                  <a:cubicBezTo>
                    <a:pt x="300" y="1"/>
                    <a:pt x="47" y="266"/>
                    <a:pt x="12" y="586"/>
                  </a:cubicBezTo>
                  <a:cubicBezTo>
                    <a:pt x="1" y="931"/>
                    <a:pt x="251" y="1229"/>
                    <a:pt x="596" y="1252"/>
                  </a:cubicBezTo>
                  <a:cubicBezTo>
                    <a:pt x="617" y="1255"/>
                    <a:pt x="638" y="1256"/>
                    <a:pt x="658" y="1256"/>
                  </a:cubicBezTo>
                  <a:cubicBezTo>
                    <a:pt x="985" y="1256"/>
                    <a:pt x="1229" y="995"/>
                    <a:pt x="1263" y="681"/>
                  </a:cubicBezTo>
                  <a:cubicBezTo>
                    <a:pt x="1298" y="324"/>
                    <a:pt x="1024" y="38"/>
                    <a:pt x="679" y="2"/>
                  </a:cubicBezTo>
                  <a:cubicBezTo>
                    <a:pt x="665" y="1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 flipH="1">
              <a:off x="2271529" y="4308261"/>
              <a:ext cx="54967" cy="30695"/>
            </a:xfrm>
            <a:custGeom>
              <a:avLst/>
              <a:gdLst/>
              <a:ahLst/>
              <a:cxnLst/>
              <a:rect l="l" t="t" r="r" b="b"/>
              <a:pathLst>
                <a:path w="1656" h="906" fill="none" extrusionOk="0">
                  <a:moveTo>
                    <a:pt x="12" y="417"/>
                  </a:moveTo>
                  <a:cubicBezTo>
                    <a:pt x="24" y="179"/>
                    <a:pt x="405" y="1"/>
                    <a:pt x="846" y="24"/>
                  </a:cubicBezTo>
                  <a:cubicBezTo>
                    <a:pt x="1298" y="36"/>
                    <a:pt x="1655" y="262"/>
                    <a:pt x="1631" y="489"/>
                  </a:cubicBezTo>
                  <a:cubicBezTo>
                    <a:pt x="1620" y="727"/>
                    <a:pt x="1250" y="905"/>
                    <a:pt x="798" y="870"/>
                  </a:cubicBezTo>
                  <a:cubicBezTo>
                    <a:pt x="358" y="858"/>
                    <a:pt x="0" y="643"/>
                    <a:pt x="12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 flipH="1">
              <a:off x="3122784" y="4394181"/>
              <a:ext cx="74750" cy="41977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13" y="572"/>
                  </a:moveTo>
                  <a:cubicBezTo>
                    <a:pt x="37" y="239"/>
                    <a:pt x="537" y="1"/>
                    <a:pt x="1144" y="36"/>
                  </a:cubicBezTo>
                  <a:cubicBezTo>
                    <a:pt x="1751" y="60"/>
                    <a:pt x="2251" y="346"/>
                    <a:pt x="2239" y="679"/>
                  </a:cubicBezTo>
                  <a:cubicBezTo>
                    <a:pt x="2216" y="1001"/>
                    <a:pt x="1715" y="1239"/>
                    <a:pt x="1108" y="1203"/>
                  </a:cubicBezTo>
                  <a:cubicBezTo>
                    <a:pt x="489" y="1179"/>
                    <a:pt x="1" y="882"/>
                    <a:pt x="13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 flipH="1">
              <a:off x="3210910" y="4337296"/>
              <a:ext cx="26521" cy="27070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17" y="1"/>
                  </a:moveTo>
                  <a:cubicBezTo>
                    <a:pt x="191" y="1"/>
                    <a:pt x="12" y="167"/>
                    <a:pt x="0" y="382"/>
                  </a:cubicBezTo>
                  <a:cubicBezTo>
                    <a:pt x="0" y="596"/>
                    <a:pt x="167" y="787"/>
                    <a:pt x="381" y="798"/>
                  </a:cubicBezTo>
                  <a:cubicBezTo>
                    <a:pt x="608" y="798"/>
                    <a:pt x="786" y="644"/>
                    <a:pt x="798" y="417"/>
                  </a:cubicBezTo>
                  <a:cubicBezTo>
                    <a:pt x="798" y="191"/>
                    <a:pt x="643" y="13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 flipH="1">
              <a:off x="2634721" y="4389742"/>
              <a:ext cx="26919" cy="26291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398" y="0"/>
                  </a:moveTo>
                  <a:cubicBezTo>
                    <a:pt x="204" y="0"/>
                    <a:pt x="36" y="174"/>
                    <a:pt x="25" y="370"/>
                  </a:cubicBezTo>
                  <a:cubicBezTo>
                    <a:pt x="1" y="584"/>
                    <a:pt x="168" y="763"/>
                    <a:pt x="394" y="774"/>
                  </a:cubicBezTo>
                  <a:cubicBezTo>
                    <a:pt x="400" y="775"/>
                    <a:pt x="407" y="775"/>
                    <a:pt x="413" y="775"/>
                  </a:cubicBezTo>
                  <a:cubicBezTo>
                    <a:pt x="607" y="775"/>
                    <a:pt x="775" y="601"/>
                    <a:pt x="799" y="405"/>
                  </a:cubicBezTo>
                  <a:cubicBezTo>
                    <a:pt x="810" y="191"/>
                    <a:pt x="632" y="12"/>
                    <a:pt x="418" y="1"/>
                  </a:cubicBezTo>
                  <a:cubicBezTo>
                    <a:pt x="411" y="0"/>
                    <a:pt x="40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 flipH="1">
              <a:off x="2436728" y="4503850"/>
              <a:ext cx="42320" cy="42452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5" y="1"/>
                  </a:moveTo>
                  <a:cubicBezTo>
                    <a:pt x="298" y="1"/>
                    <a:pt x="24" y="266"/>
                    <a:pt x="12" y="597"/>
                  </a:cubicBezTo>
                  <a:cubicBezTo>
                    <a:pt x="1" y="931"/>
                    <a:pt x="262" y="1228"/>
                    <a:pt x="608" y="1252"/>
                  </a:cubicBezTo>
                  <a:cubicBezTo>
                    <a:pt x="615" y="1252"/>
                    <a:pt x="622" y="1253"/>
                    <a:pt x="629" y="1253"/>
                  </a:cubicBezTo>
                  <a:cubicBezTo>
                    <a:pt x="965" y="1253"/>
                    <a:pt x="1251" y="983"/>
                    <a:pt x="1263" y="657"/>
                  </a:cubicBezTo>
                  <a:cubicBezTo>
                    <a:pt x="1274" y="312"/>
                    <a:pt x="1013" y="14"/>
                    <a:pt x="667" y="2"/>
                  </a:cubicBezTo>
                  <a:cubicBezTo>
                    <a:pt x="653" y="1"/>
                    <a:pt x="639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accent1"/>
        </a:solidFill>
        <a:effectLst/>
      </p:bgPr>
    </p:bg>
    <p:spTree>
      <p:nvGrpSpPr>
        <p:cNvPr id="1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Google Shape;3754;p23"/>
          <p:cNvSpPr/>
          <p:nvPr/>
        </p:nvSpPr>
        <p:spPr>
          <a:xfrm rot="10800000" flipH="1">
            <a:off x="178137" y="5142914"/>
            <a:ext cx="171411" cy="132699"/>
          </a:xfrm>
          <a:custGeom>
            <a:avLst/>
            <a:gdLst/>
            <a:ahLst/>
            <a:cxnLst/>
            <a:rect l="l" t="t" r="r" b="b"/>
            <a:pathLst>
              <a:path w="5275" h="4244" extrusionOk="0">
                <a:moveTo>
                  <a:pt x="4153" y="0"/>
                </a:moveTo>
                <a:cubicBezTo>
                  <a:pt x="4102" y="0"/>
                  <a:pt x="4052" y="9"/>
                  <a:pt x="4001" y="17"/>
                </a:cubicBezTo>
                <a:cubicBezTo>
                  <a:pt x="3894" y="53"/>
                  <a:pt x="3787" y="53"/>
                  <a:pt x="3668" y="53"/>
                </a:cubicBezTo>
                <a:cubicBezTo>
                  <a:pt x="3037" y="77"/>
                  <a:pt x="2441" y="315"/>
                  <a:pt x="1846" y="553"/>
                </a:cubicBezTo>
                <a:cubicBezTo>
                  <a:pt x="1215" y="815"/>
                  <a:pt x="548" y="1077"/>
                  <a:pt x="48" y="1541"/>
                </a:cubicBezTo>
                <a:lnTo>
                  <a:pt x="1" y="1589"/>
                </a:lnTo>
                <a:cubicBezTo>
                  <a:pt x="417" y="1315"/>
                  <a:pt x="893" y="1124"/>
                  <a:pt x="1358" y="946"/>
                </a:cubicBezTo>
                <a:cubicBezTo>
                  <a:pt x="1941" y="696"/>
                  <a:pt x="2548" y="458"/>
                  <a:pt x="3179" y="422"/>
                </a:cubicBezTo>
                <a:cubicBezTo>
                  <a:pt x="3299" y="422"/>
                  <a:pt x="3394" y="410"/>
                  <a:pt x="3513" y="398"/>
                </a:cubicBezTo>
                <a:cubicBezTo>
                  <a:pt x="3574" y="381"/>
                  <a:pt x="3628" y="370"/>
                  <a:pt x="3677" y="370"/>
                </a:cubicBezTo>
                <a:cubicBezTo>
                  <a:pt x="3694" y="370"/>
                  <a:pt x="3711" y="371"/>
                  <a:pt x="3727" y="374"/>
                </a:cubicBezTo>
                <a:cubicBezTo>
                  <a:pt x="3870" y="422"/>
                  <a:pt x="3965" y="600"/>
                  <a:pt x="4037" y="720"/>
                </a:cubicBezTo>
                <a:cubicBezTo>
                  <a:pt x="4263" y="1077"/>
                  <a:pt x="4442" y="1470"/>
                  <a:pt x="4573" y="1886"/>
                </a:cubicBezTo>
                <a:cubicBezTo>
                  <a:pt x="4644" y="2101"/>
                  <a:pt x="4692" y="2339"/>
                  <a:pt x="4715" y="2577"/>
                </a:cubicBezTo>
                <a:cubicBezTo>
                  <a:pt x="4799" y="3077"/>
                  <a:pt x="4763" y="3589"/>
                  <a:pt x="4501" y="4006"/>
                </a:cubicBezTo>
                <a:cubicBezTo>
                  <a:pt x="4442" y="4101"/>
                  <a:pt x="4382" y="4172"/>
                  <a:pt x="4299" y="4244"/>
                </a:cubicBezTo>
                <a:cubicBezTo>
                  <a:pt x="4561" y="4089"/>
                  <a:pt x="4811" y="3887"/>
                  <a:pt x="4989" y="3637"/>
                </a:cubicBezTo>
                <a:cubicBezTo>
                  <a:pt x="5251" y="3232"/>
                  <a:pt x="5275" y="2696"/>
                  <a:pt x="5215" y="2208"/>
                </a:cubicBezTo>
                <a:cubicBezTo>
                  <a:pt x="5180" y="1970"/>
                  <a:pt x="5120" y="1732"/>
                  <a:pt x="5061" y="1505"/>
                </a:cubicBezTo>
                <a:cubicBezTo>
                  <a:pt x="4942" y="1112"/>
                  <a:pt x="4763" y="708"/>
                  <a:pt x="4525" y="350"/>
                </a:cubicBezTo>
                <a:cubicBezTo>
                  <a:pt x="4453" y="231"/>
                  <a:pt x="4370" y="53"/>
                  <a:pt x="4215" y="5"/>
                </a:cubicBezTo>
                <a:cubicBezTo>
                  <a:pt x="4194" y="2"/>
                  <a:pt x="4173" y="0"/>
                  <a:pt x="4153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5" name="Google Shape;3755;p23"/>
          <p:cNvGrpSpPr/>
          <p:nvPr/>
        </p:nvGrpSpPr>
        <p:grpSpPr>
          <a:xfrm>
            <a:off x="-486158" y="-12864"/>
            <a:ext cx="10765334" cy="5482617"/>
            <a:chOff x="-486158" y="-12864"/>
            <a:chExt cx="10765334" cy="5482617"/>
          </a:xfrm>
        </p:grpSpPr>
        <p:sp>
          <p:nvSpPr>
            <p:cNvPr id="3756" name="Google Shape;3756;p23"/>
            <p:cNvSpPr/>
            <p:nvPr/>
          </p:nvSpPr>
          <p:spPr>
            <a:xfrm rot="10800000" flipH="1">
              <a:off x="-193753" y="-12864"/>
              <a:ext cx="9504463" cy="4911113"/>
            </a:xfrm>
            <a:custGeom>
              <a:avLst/>
              <a:gdLst/>
              <a:ahLst/>
              <a:cxnLst/>
              <a:rect l="l" t="t" r="r" b="b"/>
              <a:pathLst>
                <a:path w="292490" h="136363" extrusionOk="0">
                  <a:moveTo>
                    <a:pt x="1" y="0"/>
                  </a:moveTo>
                  <a:lnTo>
                    <a:pt x="1" y="136362"/>
                  </a:lnTo>
                  <a:lnTo>
                    <a:pt x="289287" y="136362"/>
                  </a:lnTo>
                  <a:lnTo>
                    <a:pt x="292490" y="1786"/>
                  </a:lnTo>
                  <a:lnTo>
                    <a:pt x="267856" y="8287"/>
                  </a:lnTo>
                  <a:lnTo>
                    <a:pt x="250044" y="7060"/>
                  </a:lnTo>
                  <a:lnTo>
                    <a:pt x="237959" y="11382"/>
                  </a:lnTo>
                  <a:lnTo>
                    <a:pt x="226648" y="17431"/>
                  </a:lnTo>
                  <a:lnTo>
                    <a:pt x="216337" y="17621"/>
                  </a:lnTo>
                  <a:cubicBezTo>
                    <a:pt x="216174" y="17645"/>
                    <a:pt x="215999" y="17655"/>
                    <a:pt x="215813" y="17655"/>
                  </a:cubicBezTo>
                  <a:cubicBezTo>
                    <a:pt x="213147" y="17655"/>
                    <a:pt x="208269" y="15419"/>
                    <a:pt x="205431" y="15419"/>
                  </a:cubicBezTo>
                  <a:cubicBezTo>
                    <a:pt x="204999" y="15277"/>
                    <a:pt x="204527" y="15212"/>
                    <a:pt x="204019" y="15212"/>
                  </a:cubicBezTo>
                  <a:cubicBezTo>
                    <a:pt x="200086" y="15212"/>
                    <a:pt x="194049" y="19089"/>
                    <a:pt x="188703" y="21145"/>
                  </a:cubicBezTo>
                  <a:cubicBezTo>
                    <a:pt x="187966" y="21428"/>
                    <a:pt x="187184" y="21547"/>
                    <a:pt x="186374" y="21547"/>
                  </a:cubicBezTo>
                  <a:cubicBezTo>
                    <a:pt x="182236" y="21547"/>
                    <a:pt x="177376" y="18442"/>
                    <a:pt x="174189" y="18193"/>
                  </a:cubicBezTo>
                  <a:lnTo>
                    <a:pt x="132232" y="9561"/>
                  </a:lnTo>
                  <a:lnTo>
                    <a:pt x="115134" y="10692"/>
                  </a:lnTo>
                  <a:lnTo>
                    <a:pt x="98668" y="11632"/>
                  </a:lnTo>
                  <a:lnTo>
                    <a:pt x="84845" y="12680"/>
                  </a:lnTo>
                  <a:lnTo>
                    <a:pt x="73903" y="6013"/>
                  </a:lnTo>
                  <a:lnTo>
                    <a:pt x="58222" y="5536"/>
                  </a:lnTo>
                  <a:lnTo>
                    <a:pt x="45852" y="8799"/>
                  </a:lnTo>
                  <a:lnTo>
                    <a:pt x="34898" y="7549"/>
                  </a:lnTo>
                  <a:lnTo>
                    <a:pt x="26075" y="2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3"/>
            <p:cNvSpPr/>
            <p:nvPr/>
          </p:nvSpPr>
          <p:spPr>
            <a:xfrm>
              <a:off x="2529275" y="4408375"/>
              <a:ext cx="380200" cy="275450"/>
            </a:xfrm>
            <a:custGeom>
              <a:avLst/>
              <a:gdLst/>
              <a:ahLst/>
              <a:cxnLst/>
              <a:rect l="l" t="t" r="r" b="b"/>
              <a:pathLst>
                <a:path w="15208" h="11018" extrusionOk="0">
                  <a:moveTo>
                    <a:pt x="338" y="1622"/>
                  </a:moveTo>
                  <a:lnTo>
                    <a:pt x="10882" y="0"/>
                  </a:lnTo>
                  <a:lnTo>
                    <a:pt x="15208" y="879"/>
                  </a:lnTo>
                  <a:lnTo>
                    <a:pt x="14701" y="11018"/>
                  </a:lnTo>
                  <a:lnTo>
                    <a:pt x="2129" y="9835"/>
                  </a:lnTo>
                  <a:lnTo>
                    <a:pt x="0" y="1724"/>
                  </a:lnTo>
                  <a:lnTo>
                    <a:pt x="743" y="162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58" name="Google Shape;3758;p23"/>
            <p:cNvSpPr/>
            <p:nvPr/>
          </p:nvSpPr>
          <p:spPr>
            <a:xfrm>
              <a:off x="1762525" y="4661000"/>
              <a:ext cx="451175" cy="220525"/>
            </a:xfrm>
            <a:custGeom>
              <a:avLst/>
              <a:gdLst/>
              <a:ahLst/>
              <a:cxnLst/>
              <a:rect l="l" t="t" r="r" b="b"/>
              <a:pathLst>
                <a:path w="18047" h="8821" extrusionOk="0">
                  <a:moveTo>
                    <a:pt x="2940" y="1758"/>
                  </a:moveTo>
                  <a:lnTo>
                    <a:pt x="3278" y="1825"/>
                  </a:lnTo>
                  <a:lnTo>
                    <a:pt x="14397" y="0"/>
                  </a:lnTo>
                  <a:lnTo>
                    <a:pt x="18047" y="2332"/>
                  </a:lnTo>
                  <a:lnTo>
                    <a:pt x="12707" y="8821"/>
                  </a:lnTo>
                  <a:lnTo>
                    <a:pt x="0" y="6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59" name="Google Shape;3759;p23"/>
            <p:cNvSpPr/>
            <p:nvPr/>
          </p:nvSpPr>
          <p:spPr>
            <a:xfrm>
              <a:off x="882550" y="4588350"/>
              <a:ext cx="276275" cy="202775"/>
            </a:xfrm>
            <a:custGeom>
              <a:avLst/>
              <a:gdLst/>
              <a:ahLst/>
              <a:cxnLst/>
              <a:rect l="l" t="t" r="r" b="b"/>
              <a:pathLst>
                <a:path w="11051" h="8111" extrusionOk="0">
                  <a:moveTo>
                    <a:pt x="0" y="878"/>
                  </a:moveTo>
                  <a:lnTo>
                    <a:pt x="8009" y="0"/>
                  </a:lnTo>
                  <a:lnTo>
                    <a:pt x="10950" y="980"/>
                  </a:lnTo>
                  <a:lnTo>
                    <a:pt x="11051" y="5745"/>
                  </a:lnTo>
                  <a:lnTo>
                    <a:pt x="2703" y="8111"/>
                  </a:lnTo>
                  <a:lnTo>
                    <a:pt x="101" y="4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60" name="Google Shape;3760;p23"/>
            <p:cNvSpPr/>
            <p:nvPr/>
          </p:nvSpPr>
          <p:spPr>
            <a:xfrm>
              <a:off x="-127125" y="4758175"/>
              <a:ext cx="659875" cy="220525"/>
            </a:xfrm>
            <a:custGeom>
              <a:avLst/>
              <a:gdLst/>
              <a:ahLst/>
              <a:cxnLst/>
              <a:rect l="l" t="t" r="r" b="b"/>
              <a:pathLst>
                <a:path w="26395" h="8821" extrusionOk="0">
                  <a:moveTo>
                    <a:pt x="338" y="1622"/>
                  </a:moveTo>
                  <a:lnTo>
                    <a:pt x="18993" y="0"/>
                  </a:lnTo>
                  <a:lnTo>
                    <a:pt x="26395" y="1825"/>
                  </a:lnTo>
                  <a:lnTo>
                    <a:pt x="24536" y="6894"/>
                  </a:lnTo>
                  <a:lnTo>
                    <a:pt x="845" y="8821"/>
                  </a:lnTo>
                  <a:lnTo>
                    <a:pt x="0" y="141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61" name="Google Shape;3761;p23"/>
            <p:cNvSpPr/>
            <p:nvPr/>
          </p:nvSpPr>
          <p:spPr>
            <a:xfrm rot="10800000" flipH="1">
              <a:off x="6235725" y="4087511"/>
              <a:ext cx="93293" cy="52123"/>
            </a:xfrm>
            <a:custGeom>
              <a:avLst/>
              <a:gdLst/>
              <a:ahLst/>
              <a:cxnLst/>
              <a:rect l="l" t="t" r="r" b="b"/>
              <a:pathLst>
                <a:path w="2871" h="1667" fill="none" extrusionOk="0">
                  <a:moveTo>
                    <a:pt x="2822" y="679"/>
                  </a:moveTo>
                  <a:cubicBezTo>
                    <a:pt x="2870" y="1072"/>
                    <a:pt x="2287" y="1476"/>
                    <a:pt x="1513" y="1584"/>
                  </a:cubicBezTo>
                  <a:cubicBezTo>
                    <a:pt x="739" y="1667"/>
                    <a:pt x="84" y="1417"/>
                    <a:pt x="36" y="1000"/>
                  </a:cubicBezTo>
                  <a:cubicBezTo>
                    <a:pt x="1" y="595"/>
                    <a:pt x="572" y="202"/>
                    <a:pt x="1346" y="95"/>
                  </a:cubicBezTo>
                  <a:cubicBezTo>
                    <a:pt x="2120" y="0"/>
                    <a:pt x="2775" y="262"/>
                    <a:pt x="2822" y="67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3"/>
            <p:cNvSpPr/>
            <p:nvPr/>
          </p:nvSpPr>
          <p:spPr>
            <a:xfrm rot="10800000" flipH="1">
              <a:off x="6134373" y="4034637"/>
              <a:ext cx="54202" cy="29798"/>
            </a:xfrm>
            <a:custGeom>
              <a:avLst/>
              <a:gdLst/>
              <a:ahLst/>
              <a:cxnLst/>
              <a:rect l="l" t="t" r="r" b="b"/>
              <a:pathLst>
                <a:path w="1668" h="953" fill="none" extrusionOk="0">
                  <a:moveTo>
                    <a:pt x="1643" y="381"/>
                  </a:moveTo>
                  <a:cubicBezTo>
                    <a:pt x="1667" y="619"/>
                    <a:pt x="1334" y="845"/>
                    <a:pt x="881" y="905"/>
                  </a:cubicBezTo>
                  <a:cubicBezTo>
                    <a:pt x="441" y="953"/>
                    <a:pt x="48" y="798"/>
                    <a:pt x="36" y="572"/>
                  </a:cubicBezTo>
                  <a:cubicBezTo>
                    <a:pt x="0" y="334"/>
                    <a:pt x="346" y="119"/>
                    <a:pt x="786" y="60"/>
                  </a:cubicBezTo>
                  <a:cubicBezTo>
                    <a:pt x="1227" y="0"/>
                    <a:pt x="1608" y="143"/>
                    <a:pt x="1643" y="3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3"/>
            <p:cNvSpPr/>
            <p:nvPr/>
          </p:nvSpPr>
          <p:spPr>
            <a:xfrm rot="10800000" flipH="1">
              <a:off x="7138339" y="3856319"/>
              <a:ext cx="54202" cy="29423"/>
            </a:xfrm>
            <a:custGeom>
              <a:avLst/>
              <a:gdLst/>
              <a:ahLst/>
              <a:cxnLst/>
              <a:rect l="l" t="t" r="r" b="b"/>
              <a:pathLst>
                <a:path w="1668" h="941" fill="none" extrusionOk="0">
                  <a:moveTo>
                    <a:pt x="1644" y="381"/>
                  </a:moveTo>
                  <a:cubicBezTo>
                    <a:pt x="1668" y="619"/>
                    <a:pt x="1334" y="845"/>
                    <a:pt x="882" y="905"/>
                  </a:cubicBezTo>
                  <a:cubicBezTo>
                    <a:pt x="441" y="941"/>
                    <a:pt x="49" y="798"/>
                    <a:pt x="37" y="572"/>
                  </a:cubicBezTo>
                  <a:cubicBezTo>
                    <a:pt x="1" y="333"/>
                    <a:pt x="346" y="107"/>
                    <a:pt x="799" y="48"/>
                  </a:cubicBezTo>
                  <a:cubicBezTo>
                    <a:pt x="1239" y="0"/>
                    <a:pt x="1608" y="143"/>
                    <a:pt x="1644" y="3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3"/>
            <p:cNvSpPr/>
            <p:nvPr/>
          </p:nvSpPr>
          <p:spPr>
            <a:xfrm rot="10800000" flipH="1">
              <a:off x="6801366" y="3950872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53"/>
                  </a:moveTo>
                  <a:cubicBezTo>
                    <a:pt x="1906" y="715"/>
                    <a:pt x="1525" y="988"/>
                    <a:pt x="1013" y="1048"/>
                  </a:cubicBezTo>
                  <a:cubicBezTo>
                    <a:pt x="513" y="1108"/>
                    <a:pt x="60" y="929"/>
                    <a:pt x="36" y="655"/>
                  </a:cubicBezTo>
                  <a:cubicBezTo>
                    <a:pt x="1" y="393"/>
                    <a:pt x="394" y="119"/>
                    <a:pt x="894" y="60"/>
                  </a:cubicBezTo>
                  <a:cubicBezTo>
                    <a:pt x="1406" y="0"/>
                    <a:pt x="1846" y="179"/>
                    <a:pt x="1882" y="453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3"/>
            <p:cNvSpPr/>
            <p:nvPr/>
          </p:nvSpPr>
          <p:spPr>
            <a:xfrm rot="10800000" flipH="1">
              <a:off x="6022558" y="3451280"/>
              <a:ext cx="74706" cy="40992"/>
            </a:xfrm>
            <a:custGeom>
              <a:avLst/>
              <a:gdLst/>
              <a:ahLst/>
              <a:cxnLst/>
              <a:rect l="l" t="t" r="r" b="b"/>
              <a:pathLst>
                <a:path w="2299" h="1311" fill="none" extrusionOk="0">
                  <a:moveTo>
                    <a:pt x="2251" y="525"/>
                  </a:moveTo>
                  <a:cubicBezTo>
                    <a:pt x="2298" y="846"/>
                    <a:pt x="1822" y="1156"/>
                    <a:pt x="1227" y="1239"/>
                  </a:cubicBezTo>
                  <a:cubicBezTo>
                    <a:pt x="619" y="1311"/>
                    <a:pt x="96" y="1108"/>
                    <a:pt x="48" y="775"/>
                  </a:cubicBezTo>
                  <a:cubicBezTo>
                    <a:pt x="0" y="442"/>
                    <a:pt x="477" y="132"/>
                    <a:pt x="1072" y="61"/>
                  </a:cubicBezTo>
                  <a:cubicBezTo>
                    <a:pt x="1691" y="1"/>
                    <a:pt x="2215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3"/>
            <p:cNvSpPr/>
            <p:nvPr/>
          </p:nvSpPr>
          <p:spPr>
            <a:xfrm rot="10800000" flipH="1">
              <a:off x="6544070" y="3633319"/>
              <a:ext cx="74706" cy="40992"/>
            </a:xfrm>
            <a:custGeom>
              <a:avLst/>
              <a:gdLst/>
              <a:ahLst/>
              <a:cxnLst/>
              <a:rect l="l" t="t" r="r" b="b"/>
              <a:pathLst>
                <a:path w="2299" h="1311" fill="none" extrusionOk="0">
                  <a:moveTo>
                    <a:pt x="2251" y="525"/>
                  </a:moveTo>
                  <a:cubicBezTo>
                    <a:pt x="2299" y="858"/>
                    <a:pt x="1811" y="1168"/>
                    <a:pt x="1215" y="1239"/>
                  </a:cubicBezTo>
                  <a:cubicBezTo>
                    <a:pt x="608" y="1311"/>
                    <a:pt x="96" y="1108"/>
                    <a:pt x="49" y="775"/>
                  </a:cubicBezTo>
                  <a:cubicBezTo>
                    <a:pt x="1" y="453"/>
                    <a:pt x="477" y="132"/>
                    <a:pt x="1073" y="60"/>
                  </a:cubicBezTo>
                  <a:cubicBezTo>
                    <a:pt x="1680" y="1"/>
                    <a:pt x="2204" y="215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3"/>
            <p:cNvSpPr/>
            <p:nvPr/>
          </p:nvSpPr>
          <p:spPr>
            <a:xfrm rot="10800000" flipH="1">
              <a:off x="6291064" y="3976198"/>
              <a:ext cx="65802" cy="36864"/>
            </a:xfrm>
            <a:custGeom>
              <a:avLst/>
              <a:gdLst/>
              <a:ahLst/>
              <a:cxnLst/>
              <a:rect l="l" t="t" r="r" b="b"/>
              <a:pathLst>
                <a:path w="2025" h="1179" fill="none" extrusionOk="0">
                  <a:moveTo>
                    <a:pt x="2001" y="476"/>
                  </a:moveTo>
                  <a:cubicBezTo>
                    <a:pt x="2024" y="762"/>
                    <a:pt x="1631" y="1048"/>
                    <a:pt x="1072" y="1119"/>
                  </a:cubicBezTo>
                  <a:cubicBezTo>
                    <a:pt x="536" y="1179"/>
                    <a:pt x="60" y="1000"/>
                    <a:pt x="36" y="715"/>
                  </a:cubicBezTo>
                  <a:cubicBezTo>
                    <a:pt x="0" y="441"/>
                    <a:pt x="405" y="155"/>
                    <a:pt x="953" y="84"/>
                  </a:cubicBezTo>
                  <a:cubicBezTo>
                    <a:pt x="1512" y="0"/>
                    <a:pt x="1965" y="203"/>
                    <a:pt x="2001" y="476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3"/>
            <p:cNvSpPr/>
            <p:nvPr/>
          </p:nvSpPr>
          <p:spPr>
            <a:xfrm rot="10800000" flipH="1">
              <a:off x="7332561" y="3624752"/>
              <a:ext cx="88256" cy="48809"/>
            </a:xfrm>
            <a:custGeom>
              <a:avLst/>
              <a:gdLst/>
              <a:ahLst/>
              <a:cxnLst/>
              <a:rect l="l" t="t" r="r" b="b"/>
              <a:pathLst>
                <a:path w="2716" h="1561" fill="none" extrusionOk="0">
                  <a:moveTo>
                    <a:pt x="2680" y="632"/>
                  </a:moveTo>
                  <a:cubicBezTo>
                    <a:pt x="2716" y="1025"/>
                    <a:pt x="2168" y="1406"/>
                    <a:pt x="1442" y="1489"/>
                  </a:cubicBezTo>
                  <a:cubicBezTo>
                    <a:pt x="715" y="1560"/>
                    <a:pt x="84" y="1322"/>
                    <a:pt x="37" y="929"/>
                  </a:cubicBezTo>
                  <a:cubicBezTo>
                    <a:pt x="1" y="548"/>
                    <a:pt x="549" y="155"/>
                    <a:pt x="1275" y="84"/>
                  </a:cubicBezTo>
                  <a:cubicBezTo>
                    <a:pt x="1989" y="1"/>
                    <a:pt x="2632" y="251"/>
                    <a:pt x="2680" y="632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3"/>
            <p:cNvSpPr/>
            <p:nvPr/>
          </p:nvSpPr>
          <p:spPr>
            <a:xfrm rot="10800000" flipH="1">
              <a:off x="7430469" y="3586793"/>
              <a:ext cx="63073" cy="34644"/>
            </a:xfrm>
            <a:custGeom>
              <a:avLst/>
              <a:gdLst/>
              <a:ahLst/>
              <a:cxnLst/>
              <a:rect l="l" t="t" r="r" b="b"/>
              <a:pathLst>
                <a:path w="1941" h="1108" fill="none" extrusionOk="0">
                  <a:moveTo>
                    <a:pt x="1905" y="441"/>
                  </a:moveTo>
                  <a:cubicBezTo>
                    <a:pt x="1941" y="715"/>
                    <a:pt x="1548" y="989"/>
                    <a:pt x="1024" y="1048"/>
                  </a:cubicBezTo>
                  <a:cubicBezTo>
                    <a:pt x="512" y="1108"/>
                    <a:pt x="72" y="929"/>
                    <a:pt x="36" y="667"/>
                  </a:cubicBezTo>
                  <a:cubicBezTo>
                    <a:pt x="0" y="393"/>
                    <a:pt x="393" y="120"/>
                    <a:pt x="917" y="60"/>
                  </a:cubicBezTo>
                  <a:cubicBezTo>
                    <a:pt x="1429" y="1"/>
                    <a:pt x="1881" y="179"/>
                    <a:pt x="1905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3"/>
            <p:cNvSpPr/>
            <p:nvPr/>
          </p:nvSpPr>
          <p:spPr>
            <a:xfrm rot="10800000" flipH="1">
              <a:off x="6365738" y="3471603"/>
              <a:ext cx="29440" cy="27046"/>
            </a:xfrm>
            <a:custGeom>
              <a:avLst/>
              <a:gdLst/>
              <a:ahLst/>
              <a:cxnLst/>
              <a:rect l="l" t="t" r="r" b="b"/>
              <a:pathLst>
                <a:path w="906" h="865" extrusionOk="0">
                  <a:moveTo>
                    <a:pt x="450" y="0"/>
                  </a:moveTo>
                  <a:cubicBezTo>
                    <a:pt x="435" y="0"/>
                    <a:pt x="420" y="1"/>
                    <a:pt x="405" y="3"/>
                  </a:cubicBezTo>
                  <a:cubicBezTo>
                    <a:pt x="167" y="14"/>
                    <a:pt x="0" y="241"/>
                    <a:pt x="12" y="479"/>
                  </a:cubicBezTo>
                  <a:cubicBezTo>
                    <a:pt x="23" y="696"/>
                    <a:pt x="213" y="864"/>
                    <a:pt x="427" y="864"/>
                  </a:cubicBezTo>
                  <a:cubicBezTo>
                    <a:pt x="447" y="864"/>
                    <a:pt x="468" y="863"/>
                    <a:pt x="488" y="860"/>
                  </a:cubicBezTo>
                  <a:cubicBezTo>
                    <a:pt x="726" y="848"/>
                    <a:pt x="905" y="622"/>
                    <a:pt x="881" y="384"/>
                  </a:cubicBezTo>
                  <a:cubicBezTo>
                    <a:pt x="848" y="161"/>
                    <a:pt x="668" y="0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3"/>
            <p:cNvSpPr/>
            <p:nvPr/>
          </p:nvSpPr>
          <p:spPr>
            <a:xfrm rot="10800000" flipH="1">
              <a:off x="7066005" y="4139477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06" y="1"/>
                  </a:moveTo>
                  <a:cubicBezTo>
                    <a:pt x="398" y="1"/>
                    <a:pt x="390" y="1"/>
                    <a:pt x="381" y="1"/>
                  </a:cubicBezTo>
                  <a:cubicBezTo>
                    <a:pt x="167" y="25"/>
                    <a:pt x="0" y="228"/>
                    <a:pt x="24" y="442"/>
                  </a:cubicBezTo>
                  <a:cubicBezTo>
                    <a:pt x="57" y="647"/>
                    <a:pt x="217" y="804"/>
                    <a:pt x="416" y="804"/>
                  </a:cubicBezTo>
                  <a:cubicBezTo>
                    <a:pt x="436" y="804"/>
                    <a:pt x="456" y="802"/>
                    <a:pt x="477" y="799"/>
                  </a:cubicBezTo>
                  <a:cubicBezTo>
                    <a:pt x="703" y="775"/>
                    <a:pt x="858" y="585"/>
                    <a:pt x="834" y="359"/>
                  </a:cubicBezTo>
                  <a:cubicBezTo>
                    <a:pt x="799" y="152"/>
                    <a:pt x="621" y="1"/>
                    <a:pt x="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3"/>
            <p:cNvSpPr/>
            <p:nvPr/>
          </p:nvSpPr>
          <p:spPr>
            <a:xfrm rot="10800000" flipH="1">
              <a:off x="6069741" y="3795441"/>
              <a:ext cx="43381" cy="39366"/>
            </a:xfrm>
            <a:custGeom>
              <a:avLst/>
              <a:gdLst/>
              <a:ahLst/>
              <a:cxnLst/>
              <a:rect l="l" t="t" r="r" b="b"/>
              <a:pathLst>
                <a:path w="1335" h="1259" extrusionOk="0">
                  <a:moveTo>
                    <a:pt x="648" y="1"/>
                  </a:moveTo>
                  <a:cubicBezTo>
                    <a:pt x="631" y="1"/>
                    <a:pt x="613" y="1"/>
                    <a:pt x="596" y="2"/>
                  </a:cubicBezTo>
                  <a:cubicBezTo>
                    <a:pt x="251" y="50"/>
                    <a:pt x="1" y="359"/>
                    <a:pt x="37" y="705"/>
                  </a:cubicBezTo>
                  <a:cubicBezTo>
                    <a:pt x="80" y="1022"/>
                    <a:pt x="345" y="1258"/>
                    <a:pt x="655" y="1258"/>
                  </a:cubicBezTo>
                  <a:cubicBezTo>
                    <a:pt x="682" y="1258"/>
                    <a:pt x="711" y="1256"/>
                    <a:pt x="739" y="1252"/>
                  </a:cubicBezTo>
                  <a:cubicBezTo>
                    <a:pt x="1084" y="1205"/>
                    <a:pt x="1334" y="895"/>
                    <a:pt x="1287" y="550"/>
                  </a:cubicBezTo>
                  <a:cubicBezTo>
                    <a:pt x="1264" y="221"/>
                    <a:pt x="983" y="1"/>
                    <a:pt x="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3"/>
            <p:cNvSpPr/>
            <p:nvPr/>
          </p:nvSpPr>
          <p:spPr>
            <a:xfrm rot="10800000" flipH="1">
              <a:off x="6956139" y="3630630"/>
              <a:ext cx="30188" cy="27297"/>
            </a:xfrm>
            <a:custGeom>
              <a:avLst/>
              <a:gdLst/>
              <a:ahLst/>
              <a:cxnLst/>
              <a:rect l="l" t="t" r="r" b="b"/>
              <a:pathLst>
                <a:path w="929" h="873" extrusionOk="0">
                  <a:moveTo>
                    <a:pt x="440" y="0"/>
                  </a:moveTo>
                  <a:cubicBezTo>
                    <a:pt x="432" y="0"/>
                    <a:pt x="424" y="0"/>
                    <a:pt x="417" y="1"/>
                  </a:cubicBezTo>
                  <a:cubicBezTo>
                    <a:pt x="179" y="36"/>
                    <a:pt x="0" y="239"/>
                    <a:pt x="36" y="477"/>
                  </a:cubicBezTo>
                  <a:cubicBezTo>
                    <a:pt x="58" y="701"/>
                    <a:pt x="249" y="872"/>
                    <a:pt x="469" y="872"/>
                  </a:cubicBezTo>
                  <a:cubicBezTo>
                    <a:pt x="484" y="872"/>
                    <a:pt x="498" y="871"/>
                    <a:pt x="512" y="870"/>
                  </a:cubicBezTo>
                  <a:cubicBezTo>
                    <a:pt x="750" y="834"/>
                    <a:pt x="929" y="632"/>
                    <a:pt x="893" y="394"/>
                  </a:cubicBezTo>
                  <a:cubicBezTo>
                    <a:pt x="870" y="164"/>
                    <a:pt x="658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3"/>
            <p:cNvSpPr/>
            <p:nvPr/>
          </p:nvSpPr>
          <p:spPr>
            <a:xfrm rot="10800000" flipH="1">
              <a:off x="7497376" y="4123062"/>
              <a:ext cx="43381" cy="39335"/>
            </a:xfrm>
            <a:custGeom>
              <a:avLst/>
              <a:gdLst/>
              <a:ahLst/>
              <a:cxnLst/>
              <a:rect l="l" t="t" r="r" b="b"/>
              <a:pathLst>
                <a:path w="1335" h="1258" extrusionOk="0">
                  <a:moveTo>
                    <a:pt x="644" y="0"/>
                  </a:moveTo>
                  <a:cubicBezTo>
                    <a:pt x="628" y="0"/>
                    <a:pt x="612" y="1"/>
                    <a:pt x="596" y="2"/>
                  </a:cubicBezTo>
                  <a:cubicBezTo>
                    <a:pt x="251" y="49"/>
                    <a:pt x="1" y="359"/>
                    <a:pt x="49" y="704"/>
                  </a:cubicBezTo>
                  <a:cubicBezTo>
                    <a:pt x="81" y="1021"/>
                    <a:pt x="355" y="1258"/>
                    <a:pt x="657" y="1258"/>
                  </a:cubicBezTo>
                  <a:cubicBezTo>
                    <a:pt x="684" y="1258"/>
                    <a:pt x="712" y="1256"/>
                    <a:pt x="739" y="1252"/>
                  </a:cubicBezTo>
                  <a:cubicBezTo>
                    <a:pt x="1084" y="1204"/>
                    <a:pt x="1334" y="895"/>
                    <a:pt x="1299" y="549"/>
                  </a:cubicBezTo>
                  <a:cubicBezTo>
                    <a:pt x="1253" y="231"/>
                    <a:pt x="970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3"/>
            <p:cNvSpPr/>
            <p:nvPr/>
          </p:nvSpPr>
          <p:spPr>
            <a:xfrm rot="10800000" flipH="1">
              <a:off x="7479991" y="3810356"/>
              <a:ext cx="43348" cy="39335"/>
            </a:xfrm>
            <a:custGeom>
              <a:avLst/>
              <a:gdLst/>
              <a:ahLst/>
              <a:cxnLst/>
              <a:rect l="l" t="t" r="r" b="b"/>
              <a:pathLst>
                <a:path w="1334" h="1258" extrusionOk="0">
                  <a:moveTo>
                    <a:pt x="645" y="0"/>
                  </a:moveTo>
                  <a:cubicBezTo>
                    <a:pt x="628" y="0"/>
                    <a:pt x="612" y="1"/>
                    <a:pt x="595" y="2"/>
                  </a:cubicBezTo>
                  <a:cubicBezTo>
                    <a:pt x="250" y="50"/>
                    <a:pt x="0" y="359"/>
                    <a:pt x="48" y="704"/>
                  </a:cubicBezTo>
                  <a:cubicBezTo>
                    <a:pt x="81" y="1021"/>
                    <a:pt x="354" y="1258"/>
                    <a:pt x="656" y="1258"/>
                  </a:cubicBezTo>
                  <a:cubicBezTo>
                    <a:pt x="684" y="1258"/>
                    <a:pt x="711" y="1256"/>
                    <a:pt x="738" y="1252"/>
                  </a:cubicBezTo>
                  <a:cubicBezTo>
                    <a:pt x="1084" y="1205"/>
                    <a:pt x="1334" y="895"/>
                    <a:pt x="1298" y="550"/>
                  </a:cubicBezTo>
                  <a:cubicBezTo>
                    <a:pt x="1264" y="232"/>
                    <a:pt x="981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3"/>
            <p:cNvSpPr/>
            <p:nvPr/>
          </p:nvSpPr>
          <p:spPr>
            <a:xfrm rot="10800000" flipH="1">
              <a:off x="6472516" y="4163303"/>
              <a:ext cx="27101" cy="24170"/>
            </a:xfrm>
            <a:custGeom>
              <a:avLst/>
              <a:gdLst/>
              <a:ahLst/>
              <a:cxnLst/>
              <a:rect l="l" t="t" r="r" b="b"/>
              <a:pathLst>
                <a:path w="834" h="773" extrusionOk="0">
                  <a:moveTo>
                    <a:pt x="431" y="1"/>
                  </a:moveTo>
                  <a:cubicBezTo>
                    <a:pt x="411" y="1"/>
                    <a:pt x="390" y="3"/>
                    <a:pt x="369" y="6"/>
                  </a:cubicBezTo>
                  <a:cubicBezTo>
                    <a:pt x="167" y="30"/>
                    <a:pt x="0" y="220"/>
                    <a:pt x="36" y="435"/>
                  </a:cubicBezTo>
                  <a:cubicBezTo>
                    <a:pt x="58" y="619"/>
                    <a:pt x="217" y="773"/>
                    <a:pt x="406" y="773"/>
                  </a:cubicBezTo>
                  <a:cubicBezTo>
                    <a:pt x="426" y="773"/>
                    <a:pt x="445" y="771"/>
                    <a:pt x="465" y="768"/>
                  </a:cubicBezTo>
                  <a:cubicBezTo>
                    <a:pt x="667" y="744"/>
                    <a:pt x="834" y="554"/>
                    <a:pt x="810" y="339"/>
                  </a:cubicBezTo>
                  <a:cubicBezTo>
                    <a:pt x="778" y="146"/>
                    <a:pt x="619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3"/>
            <p:cNvSpPr/>
            <p:nvPr/>
          </p:nvSpPr>
          <p:spPr>
            <a:xfrm rot="10800000" flipH="1">
              <a:off x="6327426" y="4189693"/>
              <a:ext cx="43738" cy="39397"/>
            </a:xfrm>
            <a:custGeom>
              <a:avLst/>
              <a:gdLst/>
              <a:ahLst/>
              <a:cxnLst/>
              <a:rect l="l" t="t" r="r" b="b"/>
              <a:pathLst>
                <a:path w="1346" h="1260" extrusionOk="0">
                  <a:moveTo>
                    <a:pt x="661" y="0"/>
                  </a:moveTo>
                  <a:cubicBezTo>
                    <a:pt x="640" y="0"/>
                    <a:pt x="618" y="1"/>
                    <a:pt x="596" y="4"/>
                  </a:cubicBezTo>
                  <a:cubicBezTo>
                    <a:pt x="250" y="51"/>
                    <a:pt x="0" y="361"/>
                    <a:pt x="48" y="706"/>
                  </a:cubicBezTo>
                  <a:cubicBezTo>
                    <a:pt x="92" y="1023"/>
                    <a:pt x="356" y="1260"/>
                    <a:pt x="666" y="1260"/>
                  </a:cubicBezTo>
                  <a:cubicBezTo>
                    <a:pt x="694" y="1260"/>
                    <a:pt x="722" y="1258"/>
                    <a:pt x="751" y="1254"/>
                  </a:cubicBezTo>
                  <a:cubicBezTo>
                    <a:pt x="1084" y="1206"/>
                    <a:pt x="1346" y="897"/>
                    <a:pt x="1298" y="563"/>
                  </a:cubicBezTo>
                  <a:cubicBezTo>
                    <a:pt x="1254" y="240"/>
                    <a:pt x="980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3"/>
            <p:cNvSpPr/>
            <p:nvPr/>
          </p:nvSpPr>
          <p:spPr>
            <a:xfrm rot="10800000" flipH="1">
              <a:off x="8077347" y="4279587"/>
              <a:ext cx="54592" cy="31299"/>
            </a:xfrm>
            <a:custGeom>
              <a:avLst/>
              <a:gdLst/>
              <a:ahLst/>
              <a:cxnLst/>
              <a:rect l="l" t="t" r="r" b="b"/>
              <a:pathLst>
                <a:path w="1680" h="1001" fill="none" extrusionOk="0">
                  <a:moveTo>
                    <a:pt x="36" y="643"/>
                  </a:moveTo>
                  <a:cubicBezTo>
                    <a:pt x="0" y="405"/>
                    <a:pt x="322" y="155"/>
                    <a:pt x="751" y="84"/>
                  </a:cubicBezTo>
                  <a:cubicBezTo>
                    <a:pt x="1203" y="0"/>
                    <a:pt x="1584" y="119"/>
                    <a:pt x="1632" y="357"/>
                  </a:cubicBezTo>
                  <a:cubicBezTo>
                    <a:pt x="1679" y="596"/>
                    <a:pt x="1346" y="846"/>
                    <a:pt x="917" y="929"/>
                  </a:cubicBezTo>
                  <a:cubicBezTo>
                    <a:pt x="477" y="1000"/>
                    <a:pt x="84" y="869"/>
                    <a:pt x="36" y="643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3"/>
            <p:cNvSpPr/>
            <p:nvPr/>
          </p:nvSpPr>
          <p:spPr>
            <a:xfrm rot="10800000" flipH="1">
              <a:off x="7237026" y="4151171"/>
              <a:ext cx="54949" cy="31299"/>
            </a:xfrm>
            <a:custGeom>
              <a:avLst/>
              <a:gdLst/>
              <a:ahLst/>
              <a:cxnLst/>
              <a:rect l="l" t="t" r="r" b="b"/>
              <a:pathLst>
                <a:path w="1691" h="1001" fill="none" extrusionOk="0">
                  <a:moveTo>
                    <a:pt x="48" y="644"/>
                  </a:moveTo>
                  <a:cubicBezTo>
                    <a:pt x="0" y="406"/>
                    <a:pt x="333" y="156"/>
                    <a:pt x="762" y="84"/>
                  </a:cubicBezTo>
                  <a:cubicBezTo>
                    <a:pt x="1214" y="1"/>
                    <a:pt x="1595" y="120"/>
                    <a:pt x="1643" y="358"/>
                  </a:cubicBezTo>
                  <a:cubicBezTo>
                    <a:pt x="1691" y="596"/>
                    <a:pt x="1357" y="858"/>
                    <a:pt x="929" y="930"/>
                  </a:cubicBezTo>
                  <a:cubicBezTo>
                    <a:pt x="476" y="1001"/>
                    <a:pt x="95" y="882"/>
                    <a:pt x="48" y="64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3"/>
            <p:cNvSpPr/>
            <p:nvPr/>
          </p:nvSpPr>
          <p:spPr>
            <a:xfrm rot="10800000" flipH="1">
              <a:off x="7975215" y="4212581"/>
              <a:ext cx="62683" cy="36145"/>
            </a:xfrm>
            <a:custGeom>
              <a:avLst/>
              <a:gdLst/>
              <a:ahLst/>
              <a:cxnLst/>
              <a:rect l="l" t="t" r="r" b="b"/>
              <a:pathLst>
                <a:path w="1929" h="1156" fill="none" extrusionOk="0">
                  <a:moveTo>
                    <a:pt x="48" y="739"/>
                  </a:moveTo>
                  <a:cubicBezTo>
                    <a:pt x="0" y="477"/>
                    <a:pt x="369" y="179"/>
                    <a:pt x="881" y="84"/>
                  </a:cubicBezTo>
                  <a:cubicBezTo>
                    <a:pt x="1381" y="1"/>
                    <a:pt x="1834" y="143"/>
                    <a:pt x="1893" y="417"/>
                  </a:cubicBezTo>
                  <a:cubicBezTo>
                    <a:pt x="1929" y="679"/>
                    <a:pt x="1560" y="977"/>
                    <a:pt x="1060" y="1072"/>
                  </a:cubicBezTo>
                  <a:cubicBezTo>
                    <a:pt x="548" y="1155"/>
                    <a:pt x="107" y="1024"/>
                    <a:pt x="48" y="73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3"/>
            <p:cNvSpPr/>
            <p:nvPr/>
          </p:nvSpPr>
          <p:spPr>
            <a:xfrm rot="10800000" flipH="1">
              <a:off x="7420395" y="3807166"/>
              <a:ext cx="74706" cy="42836"/>
            </a:xfrm>
            <a:custGeom>
              <a:avLst/>
              <a:gdLst/>
              <a:ahLst/>
              <a:cxnLst/>
              <a:rect l="l" t="t" r="r" b="b"/>
              <a:pathLst>
                <a:path w="2299" h="1370" fill="none" extrusionOk="0">
                  <a:moveTo>
                    <a:pt x="60" y="881"/>
                  </a:moveTo>
                  <a:cubicBezTo>
                    <a:pt x="1" y="548"/>
                    <a:pt x="441" y="203"/>
                    <a:pt x="1036" y="95"/>
                  </a:cubicBezTo>
                  <a:cubicBezTo>
                    <a:pt x="1656" y="0"/>
                    <a:pt x="2191" y="155"/>
                    <a:pt x="2227" y="488"/>
                  </a:cubicBezTo>
                  <a:cubicBezTo>
                    <a:pt x="2299" y="822"/>
                    <a:pt x="1846" y="1155"/>
                    <a:pt x="1251" y="1262"/>
                  </a:cubicBezTo>
                  <a:cubicBezTo>
                    <a:pt x="655" y="1369"/>
                    <a:pt x="120" y="1191"/>
                    <a:pt x="60" y="8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3"/>
            <p:cNvSpPr/>
            <p:nvPr/>
          </p:nvSpPr>
          <p:spPr>
            <a:xfrm rot="10800000" flipH="1">
              <a:off x="6870222" y="3266989"/>
              <a:ext cx="74706" cy="42836"/>
            </a:xfrm>
            <a:custGeom>
              <a:avLst/>
              <a:gdLst/>
              <a:ahLst/>
              <a:cxnLst/>
              <a:rect l="l" t="t" r="r" b="b"/>
              <a:pathLst>
                <a:path w="2299" h="1370" fill="none" extrusionOk="0">
                  <a:moveTo>
                    <a:pt x="60" y="881"/>
                  </a:moveTo>
                  <a:cubicBezTo>
                    <a:pt x="1" y="548"/>
                    <a:pt x="441" y="214"/>
                    <a:pt x="1049" y="107"/>
                  </a:cubicBezTo>
                  <a:cubicBezTo>
                    <a:pt x="1668" y="0"/>
                    <a:pt x="2204" y="167"/>
                    <a:pt x="2239" y="488"/>
                  </a:cubicBezTo>
                  <a:cubicBezTo>
                    <a:pt x="2299" y="822"/>
                    <a:pt x="1858" y="1167"/>
                    <a:pt x="1263" y="1262"/>
                  </a:cubicBezTo>
                  <a:cubicBezTo>
                    <a:pt x="656" y="1369"/>
                    <a:pt x="120" y="1203"/>
                    <a:pt x="60" y="8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3"/>
            <p:cNvSpPr/>
            <p:nvPr/>
          </p:nvSpPr>
          <p:spPr>
            <a:xfrm rot="10800000" flipH="1">
              <a:off x="7892028" y="4278399"/>
              <a:ext cx="28661" cy="25139"/>
            </a:xfrm>
            <a:custGeom>
              <a:avLst/>
              <a:gdLst/>
              <a:ahLst/>
              <a:cxnLst/>
              <a:rect l="l" t="t" r="r" b="b"/>
              <a:pathLst>
                <a:path w="882" h="804" extrusionOk="0">
                  <a:moveTo>
                    <a:pt x="422" y="1"/>
                  </a:moveTo>
                  <a:cubicBezTo>
                    <a:pt x="405" y="1"/>
                    <a:pt x="387" y="1"/>
                    <a:pt x="369" y="3"/>
                  </a:cubicBezTo>
                  <a:cubicBezTo>
                    <a:pt x="143" y="39"/>
                    <a:pt x="0" y="241"/>
                    <a:pt x="48" y="468"/>
                  </a:cubicBezTo>
                  <a:cubicBezTo>
                    <a:pt x="70" y="676"/>
                    <a:pt x="254" y="804"/>
                    <a:pt x="450" y="804"/>
                  </a:cubicBezTo>
                  <a:cubicBezTo>
                    <a:pt x="467" y="804"/>
                    <a:pt x="484" y="803"/>
                    <a:pt x="500" y="801"/>
                  </a:cubicBezTo>
                  <a:cubicBezTo>
                    <a:pt x="727" y="765"/>
                    <a:pt x="881" y="563"/>
                    <a:pt x="834" y="337"/>
                  </a:cubicBezTo>
                  <a:cubicBezTo>
                    <a:pt x="801" y="128"/>
                    <a:pt x="626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3"/>
            <p:cNvSpPr/>
            <p:nvPr/>
          </p:nvSpPr>
          <p:spPr>
            <a:xfrm rot="10800000" flipH="1">
              <a:off x="8396545" y="4288967"/>
              <a:ext cx="43738" cy="39335"/>
            </a:xfrm>
            <a:custGeom>
              <a:avLst/>
              <a:gdLst/>
              <a:ahLst/>
              <a:cxnLst/>
              <a:rect l="l" t="t" r="r" b="b"/>
              <a:pathLst>
                <a:path w="1346" h="1258" extrusionOk="0">
                  <a:moveTo>
                    <a:pt x="670" y="0"/>
                  </a:moveTo>
                  <a:cubicBezTo>
                    <a:pt x="634" y="0"/>
                    <a:pt x="597" y="3"/>
                    <a:pt x="560" y="10"/>
                  </a:cubicBezTo>
                  <a:cubicBezTo>
                    <a:pt x="214" y="69"/>
                    <a:pt x="0" y="402"/>
                    <a:pt x="60" y="736"/>
                  </a:cubicBezTo>
                  <a:cubicBezTo>
                    <a:pt x="123" y="1044"/>
                    <a:pt x="377" y="1257"/>
                    <a:pt x="676" y="1257"/>
                  </a:cubicBezTo>
                  <a:cubicBezTo>
                    <a:pt x="712" y="1257"/>
                    <a:pt x="749" y="1254"/>
                    <a:pt x="786" y="1248"/>
                  </a:cubicBezTo>
                  <a:cubicBezTo>
                    <a:pt x="1131" y="1188"/>
                    <a:pt x="1345" y="855"/>
                    <a:pt x="1286" y="521"/>
                  </a:cubicBezTo>
                  <a:cubicBezTo>
                    <a:pt x="1233" y="213"/>
                    <a:pt x="971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3"/>
            <p:cNvSpPr/>
            <p:nvPr/>
          </p:nvSpPr>
          <p:spPr>
            <a:xfrm rot="10800000" flipH="1">
              <a:off x="6992501" y="3879488"/>
              <a:ext cx="44128" cy="39335"/>
            </a:xfrm>
            <a:custGeom>
              <a:avLst/>
              <a:gdLst/>
              <a:ahLst/>
              <a:cxnLst/>
              <a:rect l="l" t="t" r="r" b="b"/>
              <a:pathLst>
                <a:path w="1358" h="1258" extrusionOk="0">
                  <a:moveTo>
                    <a:pt x="671" y="1"/>
                  </a:moveTo>
                  <a:cubicBezTo>
                    <a:pt x="634" y="1"/>
                    <a:pt x="597" y="4"/>
                    <a:pt x="560" y="10"/>
                  </a:cubicBezTo>
                  <a:cubicBezTo>
                    <a:pt x="215" y="70"/>
                    <a:pt x="0" y="403"/>
                    <a:pt x="60" y="737"/>
                  </a:cubicBezTo>
                  <a:cubicBezTo>
                    <a:pt x="113" y="1035"/>
                    <a:pt x="367" y="1258"/>
                    <a:pt x="677" y="1258"/>
                  </a:cubicBezTo>
                  <a:cubicBezTo>
                    <a:pt x="713" y="1258"/>
                    <a:pt x="749" y="1255"/>
                    <a:pt x="786" y="1249"/>
                  </a:cubicBezTo>
                  <a:cubicBezTo>
                    <a:pt x="1131" y="1189"/>
                    <a:pt x="1358" y="856"/>
                    <a:pt x="1298" y="510"/>
                  </a:cubicBezTo>
                  <a:cubicBezTo>
                    <a:pt x="1245" y="213"/>
                    <a:pt x="974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3"/>
            <p:cNvSpPr/>
            <p:nvPr/>
          </p:nvSpPr>
          <p:spPr>
            <a:xfrm rot="10800000" flipH="1">
              <a:off x="6999845" y="4075598"/>
              <a:ext cx="45298" cy="39084"/>
            </a:xfrm>
            <a:custGeom>
              <a:avLst/>
              <a:gdLst/>
              <a:ahLst/>
              <a:cxnLst/>
              <a:rect l="l" t="t" r="r" b="b"/>
              <a:pathLst>
                <a:path w="1394" h="1250" extrusionOk="0">
                  <a:moveTo>
                    <a:pt x="704" y="0"/>
                  </a:moveTo>
                  <a:cubicBezTo>
                    <a:pt x="649" y="0"/>
                    <a:pt x="592" y="8"/>
                    <a:pt x="536" y="24"/>
                  </a:cubicBezTo>
                  <a:cubicBezTo>
                    <a:pt x="203" y="107"/>
                    <a:pt x="1" y="452"/>
                    <a:pt x="96" y="786"/>
                  </a:cubicBezTo>
                  <a:cubicBezTo>
                    <a:pt x="165" y="1063"/>
                    <a:pt x="416" y="1250"/>
                    <a:pt x="690" y="1250"/>
                  </a:cubicBezTo>
                  <a:cubicBezTo>
                    <a:pt x="745" y="1250"/>
                    <a:pt x="802" y="1242"/>
                    <a:pt x="858" y="1226"/>
                  </a:cubicBezTo>
                  <a:cubicBezTo>
                    <a:pt x="1191" y="1143"/>
                    <a:pt x="1394" y="798"/>
                    <a:pt x="1298" y="464"/>
                  </a:cubicBezTo>
                  <a:cubicBezTo>
                    <a:pt x="1229" y="187"/>
                    <a:pt x="978" y="0"/>
                    <a:pt x="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3"/>
            <p:cNvSpPr/>
            <p:nvPr/>
          </p:nvSpPr>
          <p:spPr>
            <a:xfrm rot="10800000" flipH="1">
              <a:off x="8021618" y="4146231"/>
              <a:ext cx="27523" cy="24201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33" y="0"/>
                  </a:moveTo>
                  <a:cubicBezTo>
                    <a:pt x="408" y="0"/>
                    <a:pt x="383" y="3"/>
                    <a:pt x="358" y="9"/>
                  </a:cubicBezTo>
                  <a:cubicBezTo>
                    <a:pt x="144" y="33"/>
                    <a:pt x="1" y="247"/>
                    <a:pt x="49" y="449"/>
                  </a:cubicBezTo>
                  <a:cubicBezTo>
                    <a:pt x="81" y="647"/>
                    <a:pt x="256" y="774"/>
                    <a:pt x="442" y="774"/>
                  </a:cubicBezTo>
                  <a:cubicBezTo>
                    <a:pt x="457" y="774"/>
                    <a:pt x="473" y="773"/>
                    <a:pt x="489" y="771"/>
                  </a:cubicBezTo>
                  <a:cubicBezTo>
                    <a:pt x="691" y="735"/>
                    <a:pt x="846" y="533"/>
                    <a:pt x="799" y="318"/>
                  </a:cubicBezTo>
                  <a:cubicBezTo>
                    <a:pt x="778" y="141"/>
                    <a:pt x="611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3"/>
            <p:cNvSpPr/>
            <p:nvPr/>
          </p:nvSpPr>
          <p:spPr>
            <a:xfrm rot="10800000" flipH="1">
              <a:off x="1179016" y="3832493"/>
              <a:ext cx="92903" cy="49153"/>
            </a:xfrm>
            <a:custGeom>
              <a:avLst/>
              <a:gdLst/>
              <a:ahLst/>
              <a:cxnLst/>
              <a:rect l="l" t="t" r="r" b="b"/>
              <a:pathLst>
                <a:path w="2859" h="1572" fill="none" extrusionOk="0">
                  <a:moveTo>
                    <a:pt x="25" y="703"/>
                  </a:moveTo>
                  <a:cubicBezTo>
                    <a:pt x="61" y="286"/>
                    <a:pt x="692" y="0"/>
                    <a:pt x="1465" y="48"/>
                  </a:cubicBezTo>
                  <a:cubicBezTo>
                    <a:pt x="2239" y="83"/>
                    <a:pt x="2858" y="464"/>
                    <a:pt x="2823" y="881"/>
                  </a:cubicBezTo>
                  <a:cubicBezTo>
                    <a:pt x="2799" y="1298"/>
                    <a:pt x="2156" y="1572"/>
                    <a:pt x="1382" y="1536"/>
                  </a:cubicBezTo>
                  <a:cubicBezTo>
                    <a:pt x="608" y="1488"/>
                    <a:pt x="1" y="1107"/>
                    <a:pt x="25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3"/>
            <p:cNvSpPr/>
            <p:nvPr/>
          </p:nvSpPr>
          <p:spPr>
            <a:xfrm rot="10800000" flipH="1">
              <a:off x="1329922" y="3884616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12" y="406"/>
                  </a:moveTo>
                  <a:cubicBezTo>
                    <a:pt x="24" y="168"/>
                    <a:pt x="393" y="1"/>
                    <a:pt x="846" y="25"/>
                  </a:cubicBezTo>
                  <a:cubicBezTo>
                    <a:pt x="1286" y="60"/>
                    <a:pt x="1632" y="275"/>
                    <a:pt x="1620" y="513"/>
                  </a:cubicBezTo>
                  <a:cubicBezTo>
                    <a:pt x="1596" y="751"/>
                    <a:pt x="1227" y="906"/>
                    <a:pt x="786" y="882"/>
                  </a:cubicBezTo>
                  <a:cubicBezTo>
                    <a:pt x="334" y="846"/>
                    <a:pt x="0" y="644"/>
                    <a:pt x="12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3"/>
            <p:cNvSpPr/>
            <p:nvPr/>
          </p:nvSpPr>
          <p:spPr>
            <a:xfrm rot="10800000" flipH="1">
              <a:off x="375447" y="423490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13" y="405"/>
                  </a:moveTo>
                  <a:cubicBezTo>
                    <a:pt x="36" y="167"/>
                    <a:pt x="406" y="0"/>
                    <a:pt x="846" y="24"/>
                  </a:cubicBezTo>
                  <a:cubicBezTo>
                    <a:pt x="1298" y="60"/>
                    <a:pt x="1644" y="262"/>
                    <a:pt x="1632" y="500"/>
                  </a:cubicBezTo>
                  <a:cubicBezTo>
                    <a:pt x="1608" y="738"/>
                    <a:pt x="1239" y="905"/>
                    <a:pt x="798" y="881"/>
                  </a:cubicBezTo>
                  <a:cubicBezTo>
                    <a:pt x="346" y="846"/>
                    <a:pt x="1" y="643"/>
                    <a:pt x="13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3"/>
            <p:cNvSpPr/>
            <p:nvPr/>
          </p:nvSpPr>
          <p:spPr>
            <a:xfrm rot="10800000" flipH="1">
              <a:off x="681095" y="4079319"/>
              <a:ext cx="61935" cy="32768"/>
            </a:xfrm>
            <a:custGeom>
              <a:avLst/>
              <a:gdLst/>
              <a:ahLst/>
              <a:cxnLst/>
              <a:rect l="l" t="t" r="r" b="b"/>
              <a:pathLst>
                <a:path w="1906" h="1048" fill="none" extrusionOk="0">
                  <a:moveTo>
                    <a:pt x="24" y="464"/>
                  </a:moveTo>
                  <a:cubicBezTo>
                    <a:pt x="36" y="191"/>
                    <a:pt x="465" y="0"/>
                    <a:pt x="989" y="36"/>
                  </a:cubicBezTo>
                  <a:cubicBezTo>
                    <a:pt x="1513" y="60"/>
                    <a:pt x="1906" y="310"/>
                    <a:pt x="1882" y="584"/>
                  </a:cubicBezTo>
                  <a:cubicBezTo>
                    <a:pt x="1870" y="845"/>
                    <a:pt x="1429" y="1048"/>
                    <a:pt x="917" y="1012"/>
                  </a:cubicBezTo>
                  <a:cubicBezTo>
                    <a:pt x="405" y="988"/>
                    <a:pt x="1" y="750"/>
                    <a:pt x="24" y="464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3"/>
            <p:cNvSpPr/>
            <p:nvPr/>
          </p:nvSpPr>
          <p:spPr>
            <a:xfrm rot="10800000" flipH="1">
              <a:off x="1528012" y="4430359"/>
              <a:ext cx="73536" cy="38740"/>
            </a:xfrm>
            <a:custGeom>
              <a:avLst/>
              <a:gdLst/>
              <a:ahLst/>
              <a:cxnLst/>
              <a:rect l="l" t="t" r="r" b="b"/>
              <a:pathLst>
                <a:path w="2263" h="1239" fill="none" extrusionOk="0">
                  <a:moveTo>
                    <a:pt x="36" y="560"/>
                  </a:moveTo>
                  <a:cubicBezTo>
                    <a:pt x="48" y="226"/>
                    <a:pt x="572" y="0"/>
                    <a:pt x="1179" y="36"/>
                  </a:cubicBezTo>
                  <a:cubicBezTo>
                    <a:pt x="1786" y="60"/>
                    <a:pt x="2263" y="381"/>
                    <a:pt x="2251" y="691"/>
                  </a:cubicBezTo>
                  <a:cubicBezTo>
                    <a:pt x="2227" y="1012"/>
                    <a:pt x="1715" y="1238"/>
                    <a:pt x="1108" y="1215"/>
                  </a:cubicBezTo>
                  <a:cubicBezTo>
                    <a:pt x="477" y="1179"/>
                    <a:pt x="0" y="881"/>
                    <a:pt x="36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3"/>
            <p:cNvSpPr/>
            <p:nvPr/>
          </p:nvSpPr>
          <p:spPr>
            <a:xfrm rot="10800000" flipH="1">
              <a:off x="475661" y="3809418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7"/>
                    <a:pt x="548" y="1"/>
                    <a:pt x="1167" y="24"/>
                  </a:cubicBezTo>
                  <a:cubicBezTo>
                    <a:pt x="1774" y="72"/>
                    <a:pt x="2251" y="370"/>
                    <a:pt x="2239" y="679"/>
                  </a:cubicBezTo>
                  <a:cubicBezTo>
                    <a:pt x="2215" y="1013"/>
                    <a:pt x="1703" y="1239"/>
                    <a:pt x="1084" y="1203"/>
                  </a:cubicBezTo>
                  <a:cubicBezTo>
                    <a:pt x="477" y="1179"/>
                    <a:pt x="0" y="882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3"/>
            <p:cNvSpPr/>
            <p:nvPr/>
          </p:nvSpPr>
          <p:spPr>
            <a:xfrm rot="10800000" flipH="1">
              <a:off x="980926" y="4341778"/>
              <a:ext cx="73569" cy="38740"/>
            </a:xfrm>
            <a:custGeom>
              <a:avLst/>
              <a:gdLst/>
              <a:ahLst/>
              <a:cxnLst/>
              <a:rect l="l" t="t" r="r" b="b"/>
              <a:pathLst>
                <a:path w="2264" h="1239" fill="none" extrusionOk="0">
                  <a:moveTo>
                    <a:pt x="37" y="548"/>
                  </a:moveTo>
                  <a:cubicBezTo>
                    <a:pt x="49" y="227"/>
                    <a:pt x="572" y="1"/>
                    <a:pt x="1180" y="25"/>
                  </a:cubicBezTo>
                  <a:cubicBezTo>
                    <a:pt x="1787" y="60"/>
                    <a:pt x="2263" y="370"/>
                    <a:pt x="2251" y="679"/>
                  </a:cubicBezTo>
                  <a:cubicBezTo>
                    <a:pt x="2239" y="989"/>
                    <a:pt x="1715" y="1239"/>
                    <a:pt x="1108" y="1203"/>
                  </a:cubicBezTo>
                  <a:cubicBezTo>
                    <a:pt x="477" y="1156"/>
                    <a:pt x="1" y="882"/>
                    <a:pt x="37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3"/>
            <p:cNvSpPr/>
            <p:nvPr/>
          </p:nvSpPr>
          <p:spPr>
            <a:xfrm rot="10800000" flipH="1">
              <a:off x="1174011" y="3963535"/>
              <a:ext cx="65412" cy="35020"/>
            </a:xfrm>
            <a:custGeom>
              <a:avLst/>
              <a:gdLst/>
              <a:ahLst/>
              <a:cxnLst/>
              <a:rect l="l" t="t" r="r" b="b"/>
              <a:pathLst>
                <a:path w="2013" h="1120" fill="none" extrusionOk="0">
                  <a:moveTo>
                    <a:pt x="12" y="489"/>
                  </a:moveTo>
                  <a:cubicBezTo>
                    <a:pt x="36" y="215"/>
                    <a:pt x="488" y="1"/>
                    <a:pt x="1048" y="36"/>
                  </a:cubicBezTo>
                  <a:cubicBezTo>
                    <a:pt x="1596" y="60"/>
                    <a:pt x="2012" y="334"/>
                    <a:pt x="2000" y="632"/>
                  </a:cubicBezTo>
                  <a:cubicBezTo>
                    <a:pt x="1977" y="905"/>
                    <a:pt x="1524" y="1120"/>
                    <a:pt x="965" y="1084"/>
                  </a:cubicBezTo>
                  <a:cubicBezTo>
                    <a:pt x="417" y="1048"/>
                    <a:pt x="0" y="774"/>
                    <a:pt x="12" y="48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3"/>
            <p:cNvSpPr/>
            <p:nvPr/>
          </p:nvSpPr>
          <p:spPr>
            <a:xfrm rot="10800000" flipH="1">
              <a:off x="192825" y="4480981"/>
              <a:ext cx="87477" cy="46589"/>
            </a:xfrm>
            <a:custGeom>
              <a:avLst/>
              <a:gdLst/>
              <a:ahLst/>
              <a:cxnLst/>
              <a:rect l="l" t="t" r="r" b="b"/>
              <a:pathLst>
                <a:path w="2692" h="1490" fill="none" extrusionOk="0">
                  <a:moveTo>
                    <a:pt x="1394" y="48"/>
                  </a:moveTo>
                  <a:cubicBezTo>
                    <a:pt x="2120" y="96"/>
                    <a:pt x="2692" y="453"/>
                    <a:pt x="2668" y="834"/>
                  </a:cubicBezTo>
                  <a:cubicBezTo>
                    <a:pt x="2644" y="1215"/>
                    <a:pt x="2037" y="1489"/>
                    <a:pt x="1299" y="1441"/>
                  </a:cubicBezTo>
                  <a:cubicBezTo>
                    <a:pt x="572" y="1394"/>
                    <a:pt x="1" y="1049"/>
                    <a:pt x="25" y="668"/>
                  </a:cubicBezTo>
                  <a:cubicBezTo>
                    <a:pt x="49" y="275"/>
                    <a:pt x="668" y="1"/>
                    <a:pt x="1394" y="4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3"/>
            <p:cNvSpPr/>
            <p:nvPr/>
          </p:nvSpPr>
          <p:spPr>
            <a:xfrm rot="10800000" flipH="1">
              <a:off x="1232437" y="4478730"/>
              <a:ext cx="29018" cy="26921"/>
            </a:xfrm>
            <a:custGeom>
              <a:avLst/>
              <a:gdLst/>
              <a:ahLst/>
              <a:cxnLst/>
              <a:rect l="l" t="t" r="r" b="b"/>
              <a:pathLst>
                <a:path w="893" h="861" extrusionOk="0">
                  <a:moveTo>
                    <a:pt x="434" y="0"/>
                  </a:moveTo>
                  <a:cubicBezTo>
                    <a:pt x="215" y="0"/>
                    <a:pt x="35" y="171"/>
                    <a:pt x="24" y="395"/>
                  </a:cubicBezTo>
                  <a:cubicBezTo>
                    <a:pt x="0" y="633"/>
                    <a:pt x="179" y="848"/>
                    <a:pt x="417" y="860"/>
                  </a:cubicBezTo>
                  <a:cubicBezTo>
                    <a:pt x="424" y="860"/>
                    <a:pt x="432" y="860"/>
                    <a:pt x="439" y="860"/>
                  </a:cubicBezTo>
                  <a:cubicBezTo>
                    <a:pt x="668" y="860"/>
                    <a:pt x="870" y="685"/>
                    <a:pt x="881" y="455"/>
                  </a:cubicBezTo>
                  <a:cubicBezTo>
                    <a:pt x="893" y="217"/>
                    <a:pt x="714" y="14"/>
                    <a:pt x="476" y="2"/>
                  </a:cubicBezTo>
                  <a:cubicBezTo>
                    <a:pt x="462" y="1"/>
                    <a:pt x="448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3"/>
            <p:cNvSpPr/>
            <p:nvPr/>
          </p:nvSpPr>
          <p:spPr>
            <a:xfrm rot="10800000" flipH="1">
              <a:off x="437350" y="3876017"/>
              <a:ext cx="27133" cy="25389"/>
            </a:xfrm>
            <a:custGeom>
              <a:avLst/>
              <a:gdLst/>
              <a:ahLst/>
              <a:cxnLst/>
              <a:rect l="l" t="t" r="r" b="b"/>
              <a:pathLst>
                <a:path w="835" h="812" extrusionOk="0">
                  <a:moveTo>
                    <a:pt x="430" y="0"/>
                  </a:moveTo>
                  <a:cubicBezTo>
                    <a:pt x="214" y="0"/>
                    <a:pt x="36" y="163"/>
                    <a:pt x="25" y="382"/>
                  </a:cubicBezTo>
                  <a:cubicBezTo>
                    <a:pt x="1" y="596"/>
                    <a:pt x="167" y="799"/>
                    <a:pt x="394" y="811"/>
                  </a:cubicBezTo>
                  <a:cubicBezTo>
                    <a:pt x="401" y="811"/>
                    <a:pt x="409" y="811"/>
                    <a:pt x="416" y="811"/>
                  </a:cubicBezTo>
                  <a:cubicBezTo>
                    <a:pt x="632" y="811"/>
                    <a:pt x="811" y="649"/>
                    <a:pt x="822" y="442"/>
                  </a:cubicBezTo>
                  <a:cubicBezTo>
                    <a:pt x="834" y="215"/>
                    <a:pt x="679" y="25"/>
                    <a:pt x="453" y="1"/>
                  </a:cubicBezTo>
                  <a:cubicBezTo>
                    <a:pt x="445" y="1"/>
                    <a:pt x="43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3"/>
            <p:cNvSpPr/>
            <p:nvPr/>
          </p:nvSpPr>
          <p:spPr>
            <a:xfrm rot="10800000" flipH="1">
              <a:off x="1447912" y="4097516"/>
              <a:ext cx="42601" cy="39241"/>
            </a:xfrm>
            <a:custGeom>
              <a:avLst/>
              <a:gdLst/>
              <a:ahLst/>
              <a:cxnLst/>
              <a:rect l="l" t="t" r="r" b="b"/>
              <a:pathLst>
                <a:path w="1311" h="1255" extrusionOk="0">
                  <a:moveTo>
                    <a:pt x="629" y="0"/>
                  </a:moveTo>
                  <a:cubicBezTo>
                    <a:pt x="301" y="0"/>
                    <a:pt x="47" y="262"/>
                    <a:pt x="25" y="587"/>
                  </a:cubicBezTo>
                  <a:cubicBezTo>
                    <a:pt x="1" y="920"/>
                    <a:pt x="263" y="1218"/>
                    <a:pt x="608" y="1253"/>
                  </a:cubicBezTo>
                  <a:cubicBezTo>
                    <a:pt x="623" y="1254"/>
                    <a:pt x="638" y="1255"/>
                    <a:pt x="653" y="1255"/>
                  </a:cubicBezTo>
                  <a:cubicBezTo>
                    <a:pt x="988" y="1255"/>
                    <a:pt x="1241" y="1001"/>
                    <a:pt x="1275" y="670"/>
                  </a:cubicBezTo>
                  <a:cubicBezTo>
                    <a:pt x="1311" y="313"/>
                    <a:pt x="1037" y="27"/>
                    <a:pt x="691" y="3"/>
                  </a:cubicBezTo>
                  <a:cubicBezTo>
                    <a:pt x="670" y="1"/>
                    <a:pt x="649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3"/>
            <p:cNvSpPr/>
            <p:nvPr/>
          </p:nvSpPr>
          <p:spPr>
            <a:xfrm rot="10800000" flipH="1">
              <a:off x="621889" y="4424762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35" y="1"/>
                  </a:moveTo>
                  <a:cubicBezTo>
                    <a:pt x="214" y="1"/>
                    <a:pt x="24" y="172"/>
                    <a:pt x="13" y="396"/>
                  </a:cubicBezTo>
                  <a:cubicBezTo>
                    <a:pt x="1" y="634"/>
                    <a:pt x="180" y="848"/>
                    <a:pt x="406" y="860"/>
                  </a:cubicBezTo>
                  <a:cubicBezTo>
                    <a:pt x="413" y="860"/>
                    <a:pt x="421" y="860"/>
                    <a:pt x="428" y="860"/>
                  </a:cubicBezTo>
                  <a:cubicBezTo>
                    <a:pt x="657" y="860"/>
                    <a:pt x="859" y="686"/>
                    <a:pt x="870" y="455"/>
                  </a:cubicBezTo>
                  <a:cubicBezTo>
                    <a:pt x="894" y="217"/>
                    <a:pt x="703" y="15"/>
                    <a:pt x="477" y="3"/>
                  </a:cubicBezTo>
                  <a:cubicBezTo>
                    <a:pt x="463" y="1"/>
                    <a:pt x="449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3"/>
            <p:cNvSpPr/>
            <p:nvPr/>
          </p:nvSpPr>
          <p:spPr>
            <a:xfrm rot="10800000" flipH="1">
              <a:off x="1000293" y="3819017"/>
              <a:ext cx="26321" cy="23982"/>
            </a:xfrm>
            <a:custGeom>
              <a:avLst/>
              <a:gdLst/>
              <a:ahLst/>
              <a:cxnLst/>
              <a:rect l="l" t="t" r="r" b="b"/>
              <a:pathLst>
                <a:path w="810" h="767" extrusionOk="0">
                  <a:moveTo>
                    <a:pt x="398" y="0"/>
                  </a:moveTo>
                  <a:cubicBezTo>
                    <a:pt x="192" y="0"/>
                    <a:pt x="35" y="159"/>
                    <a:pt x="24" y="360"/>
                  </a:cubicBezTo>
                  <a:cubicBezTo>
                    <a:pt x="0" y="562"/>
                    <a:pt x="155" y="752"/>
                    <a:pt x="381" y="764"/>
                  </a:cubicBezTo>
                  <a:cubicBezTo>
                    <a:pt x="395" y="766"/>
                    <a:pt x="409" y="767"/>
                    <a:pt x="422" y="767"/>
                  </a:cubicBezTo>
                  <a:cubicBezTo>
                    <a:pt x="618" y="767"/>
                    <a:pt x="776" y="608"/>
                    <a:pt x="798" y="419"/>
                  </a:cubicBezTo>
                  <a:cubicBezTo>
                    <a:pt x="810" y="193"/>
                    <a:pt x="643" y="14"/>
                    <a:pt x="441" y="2"/>
                  </a:cubicBezTo>
                  <a:cubicBezTo>
                    <a:pt x="426" y="1"/>
                    <a:pt x="41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3"/>
            <p:cNvSpPr/>
            <p:nvPr/>
          </p:nvSpPr>
          <p:spPr>
            <a:xfrm rot="10800000" flipH="1">
              <a:off x="1176319" y="3695823"/>
              <a:ext cx="42601" cy="39241"/>
            </a:xfrm>
            <a:custGeom>
              <a:avLst/>
              <a:gdLst/>
              <a:ahLst/>
              <a:cxnLst/>
              <a:rect l="l" t="t" r="r" b="b"/>
              <a:pathLst>
                <a:path w="1311" h="1255" extrusionOk="0">
                  <a:moveTo>
                    <a:pt x="641" y="0"/>
                  </a:moveTo>
                  <a:cubicBezTo>
                    <a:pt x="313" y="0"/>
                    <a:pt x="59" y="261"/>
                    <a:pt x="36" y="575"/>
                  </a:cubicBezTo>
                  <a:cubicBezTo>
                    <a:pt x="1" y="920"/>
                    <a:pt x="274" y="1218"/>
                    <a:pt x="620" y="1253"/>
                  </a:cubicBezTo>
                  <a:cubicBezTo>
                    <a:pt x="635" y="1254"/>
                    <a:pt x="650" y="1255"/>
                    <a:pt x="665" y="1255"/>
                  </a:cubicBezTo>
                  <a:cubicBezTo>
                    <a:pt x="1000" y="1255"/>
                    <a:pt x="1252" y="1001"/>
                    <a:pt x="1287" y="670"/>
                  </a:cubicBezTo>
                  <a:cubicBezTo>
                    <a:pt x="1310" y="313"/>
                    <a:pt x="1048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3"/>
            <p:cNvSpPr/>
            <p:nvPr/>
          </p:nvSpPr>
          <p:spPr>
            <a:xfrm rot="10800000" flipH="1">
              <a:off x="3140966" y="3664211"/>
              <a:ext cx="92903" cy="49559"/>
            </a:xfrm>
            <a:custGeom>
              <a:avLst/>
              <a:gdLst/>
              <a:ahLst/>
              <a:cxnLst/>
              <a:rect l="l" t="t" r="r" b="b"/>
              <a:pathLst>
                <a:path w="2859" h="1585" fill="none" extrusionOk="0">
                  <a:moveTo>
                    <a:pt x="24" y="703"/>
                  </a:moveTo>
                  <a:cubicBezTo>
                    <a:pt x="60" y="287"/>
                    <a:pt x="703" y="1"/>
                    <a:pt x="1477" y="48"/>
                  </a:cubicBezTo>
                  <a:cubicBezTo>
                    <a:pt x="2251" y="96"/>
                    <a:pt x="2858" y="465"/>
                    <a:pt x="2822" y="882"/>
                  </a:cubicBezTo>
                  <a:cubicBezTo>
                    <a:pt x="2799" y="1299"/>
                    <a:pt x="2156" y="1584"/>
                    <a:pt x="1382" y="1537"/>
                  </a:cubicBezTo>
                  <a:cubicBezTo>
                    <a:pt x="608" y="1489"/>
                    <a:pt x="1" y="1120"/>
                    <a:pt x="24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3"/>
            <p:cNvSpPr/>
            <p:nvPr/>
          </p:nvSpPr>
          <p:spPr>
            <a:xfrm rot="10800000" flipH="1">
              <a:off x="3291873" y="3716334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405" y="1"/>
                    <a:pt x="845" y="36"/>
                  </a:cubicBezTo>
                  <a:cubicBezTo>
                    <a:pt x="1298" y="60"/>
                    <a:pt x="1631" y="275"/>
                    <a:pt x="1619" y="513"/>
                  </a:cubicBezTo>
                  <a:cubicBezTo>
                    <a:pt x="1607" y="751"/>
                    <a:pt x="1238" y="917"/>
                    <a:pt x="786" y="882"/>
                  </a:cubicBezTo>
                  <a:cubicBezTo>
                    <a:pt x="345" y="858"/>
                    <a:pt x="0" y="644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3"/>
            <p:cNvSpPr/>
            <p:nvPr/>
          </p:nvSpPr>
          <p:spPr>
            <a:xfrm rot="10800000" flipH="1">
              <a:off x="2337787" y="4067030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12" y="406"/>
                  </a:moveTo>
                  <a:cubicBezTo>
                    <a:pt x="24" y="168"/>
                    <a:pt x="393" y="1"/>
                    <a:pt x="846" y="37"/>
                  </a:cubicBezTo>
                  <a:cubicBezTo>
                    <a:pt x="1286" y="60"/>
                    <a:pt x="1631" y="275"/>
                    <a:pt x="1619" y="513"/>
                  </a:cubicBezTo>
                  <a:cubicBezTo>
                    <a:pt x="1608" y="751"/>
                    <a:pt x="1227" y="906"/>
                    <a:pt x="786" y="882"/>
                  </a:cubicBezTo>
                  <a:cubicBezTo>
                    <a:pt x="334" y="846"/>
                    <a:pt x="0" y="644"/>
                    <a:pt x="12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3"/>
            <p:cNvSpPr/>
            <p:nvPr/>
          </p:nvSpPr>
          <p:spPr>
            <a:xfrm rot="10800000" flipH="1">
              <a:off x="2643435" y="3911412"/>
              <a:ext cx="61935" cy="32800"/>
            </a:xfrm>
            <a:custGeom>
              <a:avLst/>
              <a:gdLst/>
              <a:ahLst/>
              <a:cxnLst/>
              <a:rect l="l" t="t" r="r" b="b"/>
              <a:pathLst>
                <a:path w="1906" h="1049" fill="none" extrusionOk="0">
                  <a:moveTo>
                    <a:pt x="12" y="465"/>
                  </a:moveTo>
                  <a:cubicBezTo>
                    <a:pt x="24" y="203"/>
                    <a:pt x="453" y="1"/>
                    <a:pt x="976" y="37"/>
                  </a:cubicBezTo>
                  <a:cubicBezTo>
                    <a:pt x="1500" y="60"/>
                    <a:pt x="1905" y="322"/>
                    <a:pt x="1869" y="584"/>
                  </a:cubicBezTo>
                  <a:cubicBezTo>
                    <a:pt x="1858" y="858"/>
                    <a:pt x="1429" y="1049"/>
                    <a:pt x="905" y="1013"/>
                  </a:cubicBezTo>
                  <a:cubicBezTo>
                    <a:pt x="393" y="989"/>
                    <a:pt x="0" y="751"/>
                    <a:pt x="12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3"/>
            <p:cNvSpPr/>
            <p:nvPr/>
          </p:nvSpPr>
          <p:spPr>
            <a:xfrm rot="10800000" flipH="1">
              <a:off x="3489963" y="426245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24" y="548"/>
                  </a:moveTo>
                  <a:cubicBezTo>
                    <a:pt x="36" y="215"/>
                    <a:pt x="560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26" y="1001"/>
                    <a:pt x="1703" y="1227"/>
                    <a:pt x="1095" y="1203"/>
                  </a:cubicBezTo>
                  <a:cubicBezTo>
                    <a:pt x="476" y="1167"/>
                    <a:pt x="0" y="870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3"/>
            <p:cNvSpPr/>
            <p:nvPr/>
          </p:nvSpPr>
          <p:spPr>
            <a:xfrm rot="10800000" flipH="1">
              <a:off x="2437612" y="3641511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24"/>
                  </a:cubicBezTo>
                  <a:cubicBezTo>
                    <a:pt x="1774" y="72"/>
                    <a:pt x="2250" y="369"/>
                    <a:pt x="2238" y="679"/>
                  </a:cubicBezTo>
                  <a:cubicBezTo>
                    <a:pt x="2226" y="1012"/>
                    <a:pt x="1703" y="1239"/>
                    <a:pt x="1095" y="1203"/>
                  </a:cubicBezTo>
                  <a:cubicBezTo>
                    <a:pt x="476" y="1179"/>
                    <a:pt x="0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3"/>
            <p:cNvSpPr/>
            <p:nvPr/>
          </p:nvSpPr>
          <p:spPr>
            <a:xfrm rot="10800000" flipH="1">
              <a:off x="2943267" y="4173872"/>
              <a:ext cx="72756" cy="38740"/>
            </a:xfrm>
            <a:custGeom>
              <a:avLst/>
              <a:gdLst/>
              <a:ahLst/>
              <a:cxnLst/>
              <a:rect l="l" t="t" r="r" b="b"/>
              <a:pathLst>
                <a:path w="2239" h="1239" fill="none" extrusionOk="0">
                  <a:moveTo>
                    <a:pt x="12" y="548"/>
                  </a:moveTo>
                  <a:cubicBezTo>
                    <a:pt x="24" y="227"/>
                    <a:pt x="548" y="0"/>
                    <a:pt x="1155" y="36"/>
                  </a:cubicBezTo>
                  <a:cubicBezTo>
                    <a:pt x="1763" y="72"/>
                    <a:pt x="2239" y="370"/>
                    <a:pt x="2227" y="679"/>
                  </a:cubicBezTo>
                  <a:cubicBezTo>
                    <a:pt x="2215" y="1012"/>
                    <a:pt x="1691" y="1239"/>
                    <a:pt x="1084" y="1203"/>
                  </a:cubicBezTo>
                  <a:cubicBezTo>
                    <a:pt x="477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3"/>
            <p:cNvSpPr/>
            <p:nvPr/>
          </p:nvSpPr>
          <p:spPr>
            <a:xfrm rot="10800000" flipH="1">
              <a:off x="3135930" y="3796004"/>
              <a:ext cx="65412" cy="35020"/>
            </a:xfrm>
            <a:custGeom>
              <a:avLst/>
              <a:gdLst/>
              <a:ahLst/>
              <a:cxnLst/>
              <a:rect l="l" t="t" r="r" b="b"/>
              <a:pathLst>
                <a:path w="2013" h="1120" fill="none" extrusionOk="0">
                  <a:moveTo>
                    <a:pt x="25" y="488"/>
                  </a:moveTo>
                  <a:cubicBezTo>
                    <a:pt x="37" y="215"/>
                    <a:pt x="501" y="0"/>
                    <a:pt x="1049" y="36"/>
                  </a:cubicBezTo>
                  <a:cubicBezTo>
                    <a:pt x="1596" y="60"/>
                    <a:pt x="2013" y="334"/>
                    <a:pt x="2001" y="631"/>
                  </a:cubicBezTo>
                  <a:cubicBezTo>
                    <a:pt x="1977" y="905"/>
                    <a:pt x="1525" y="1120"/>
                    <a:pt x="977" y="1084"/>
                  </a:cubicBezTo>
                  <a:cubicBezTo>
                    <a:pt x="418" y="1060"/>
                    <a:pt x="1" y="786"/>
                    <a:pt x="25" y="48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3"/>
            <p:cNvSpPr/>
            <p:nvPr/>
          </p:nvSpPr>
          <p:spPr>
            <a:xfrm rot="10800000" flipH="1">
              <a:off x="2154776" y="4311980"/>
              <a:ext cx="87477" cy="47683"/>
            </a:xfrm>
            <a:custGeom>
              <a:avLst/>
              <a:gdLst/>
              <a:ahLst/>
              <a:cxnLst/>
              <a:rect l="l" t="t" r="r" b="b"/>
              <a:pathLst>
                <a:path w="2692" h="1525" fill="none" extrusionOk="0">
                  <a:moveTo>
                    <a:pt x="12" y="667"/>
                  </a:moveTo>
                  <a:cubicBezTo>
                    <a:pt x="48" y="286"/>
                    <a:pt x="655" y="0"/>
                    <a:pt x="1382" y="60"/>
                  </a:cubicBezTo>
                  <a:cubicBezTo>
                    <a:pt x="2120" y="108"/>
                    <a:pt x="2691" y="465"/>
                    <a:pt x="2668" y="846"/>
                  </a:cubicBezTo>
                  <a:cubicBezTo>
                    <a:pt x="2632" y="1239"/>
                    <a:pt x="2025" y="1524"/>
                    <a:pt x="1298" y="1465"/>
                  </a:cubicBezTo>
                  <a:cubicBezTo>
                    <a:pt x="572" y="1417"/>
                    <a:pt x="1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3"/>
            <p:cNvSpPr/>
            <p:nvPr/>
          </p:nvSpPr>
          <p:spPr>
            <a:xfrm rot="10800000" flipH="1">
              <a:off x="2091703" y="4378611"/>
              <a:ext cx="61935" cy="32800"/>
            </a:xfrm>
            <a:custGeom>
              <a:avLst/>
              <a:gdLst/>
              <a:ahLst/>
              <a:cxnLst/>
              <a:rect l="l" t="t" r="r" b="b"/>
              <a:pathLst>
                <a:path w="1906" h="1049" fill="none" extrusionOk="0">
                  <a:moveTo>
                    <a:pt x="989" y="36"/>
                  </a:moveTo>
                  <a:cubicBezTo>
                    <a:pt x="1501" y="72"/>
                    <a:pt x="1906" y="322"/>
                    <a:pt x="1894" y="584"/>
                  </a:cubicBezTo>
                  <a:cubicBezTo>
                    <a:pt x="1870" y="858"/>
                    <a:pt x="1441" y="1048"/>
                    <a:pt x="930" y="1013"/>
                  </a:cubicBezTo>
                  <a:cubicBezTo>
                    <a:pt x="406" y="977"/>
                    <a:pt x="1" y="739"/>
                    <a:pt x="25" y="465"/>
                  </a:cubicBezTo>
                  <a:cubicBezTo>
                    <a:pt x="37" y="191"/>
                    <a:pt x="477" y="1"/>
                    <a:pt x="989" y="3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3"/>
            <p:cNvSpPr/>
            <p:nvPr/>
          </p:nvSpPr>
          <p:spPr>
            <a:xfrm rot="10800000" flipH="1">
              <a:off x="3194746" y="4310792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54" y="0"/>
                  </a:moveTo>
                  <a:cubicBezTo>
                    <a:pt x="225" y="0"/>
                    <a:pt x="24" y="175"/>
                    <a:pt x="12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32" y="860"/>
                    <a:pt x="446" y="860"/>
                    <a:pt x="460" y="860"/>
                  </a:cubicBezTo>
                  <a:cubicBezTo>
                    <a:pt x="679" y="860"/>
                    <a:pt x="859" y="689"/>
                    <a:pt x="870" y="465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3"/>
            <p:cNvSpPr/>
            <p:nvPr/>
          </p:nvSpPr>
          <p:spPr>
            <a:xfrm rot="10800000" flipH="1">
              <a:off x="2398910" y="3708111"/>
              <a:ext cx="27101" cy="25077"/>
            </a:xfrm>
            <a:custGeom>
              <a:avLst/>
              <a:gdLst/>
              <a:ahLst/>
              <a:cxnLst/>
              <a:rect l="l" t="t" r="r" b="b"/>
              <a:pathLst>
                <a:path w="834" h="802" extrusionOk="0">
                  <a:moveTo>
                    <a:pt x="410" y="0"/>
                  </a:moveTo>
                  <a:cubicBezTo>
                    <a:pt x="203" y="0"/>
                    <a:pt x="35" y="160"/>
                    <a:pt x="24" y="372"/>
                  </a:cubicBezTo>
                  <a:cubicBezTo>
                    <a:pt x="0" y="598"/>
                    <a:pt x="179" y="788"/>
                    <a:pt x="393" y="800"/>
                  </a:cubicBezTo>
                  <a:cubicBezTo>
                    <a:pt x="401" y="801"/>
                    <a:pt x="410" y="801"/>
                    <a:pt x="418" y="801"/>
                  </a:cubicBezTo>
                  <a:cubicBezTo>
                    <a:pt x="633" y="801"/>
                    <a:pt x="810" y="649"/>
                    <a:pt x="822" y="431"/>
                  </a:cubicBezTo>
                  <a:cubicBezTo>
                    <a:pt x="834" y="205"/>
                    <a:pt x="679" y="15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3"/>
            <p:cNvSpPr/>
            <p:nvPr/>
          </p:nvSpPr>
          <p:spPr>
            <a:xfrm rot="10800000" flipH="1">
              <a:off x="3409862" y="3929547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58" y="1"/>
                  </a:moveTo>
                  <a:cubicBezTo>
                    <a:pt x="322" y="1"/>
                    <a:pt x="58" y="255"/>
                    <a:pt x="24" y="585"/>
                  </a:cubicBezTo>
                  <a:cubicBezTo>
                    <a:pt x="0" y="931"/>
                    <a:pt x="262" y="1228"/>
                    <a:pt x="608" y="1252"/>
                  </a:cubicBezTo>
                  <a:cubicBezTo>
                    <a:pt x="629" y="1254"/>
                    <a:pt x="650" y="1255"/>
                    <a:pt x="670" y="1255"/>
                  </a:cubicBezTo>
                  <a:cubicBezTo>
                    <a:pt x="998" y="1255"/>
                    <a:pt x="1252" y="994"/>
                    <a:pt x="1274" y="669"/>
                  </a:cubicBezTo>
                  <a:cubicBezTo>
                    <a:pt x="1310" y="312"/>
                    <a:pt x="1036" y="38"/>
                    <a:pt x="703" y="2"/>
                  </a:cubicBezTo>
                  <a:cubicBezTo>
                    <a:pt x="688" y="1"/>
                    <a:pt x="673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3"/>
            <p:cNvSpPr/>
            <p:nvPr/>
          </p:nvSpPr>
          <p:spPr>
            <a:xfrm rot="10800000" flipH="1">
              <a:off x="2583840" y="4256824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54" y="1"/>
                  </a:moveTo>
                  <a:cubicBezTo>
                    <a:pt x="225" y="1"/>
                    <a:pt x="24" y="176"/>
                    <a:pt x="12" y="406"/>
                  </a:cubicBezTo>
                  <a:cubicBezTo>
                    <a:pt x="1" y="644"/>
                    <a:pt x="179" y="847"/>
                    <a:pt x="417" y="859"/>
                  </a:cubicBezTo>
                  <a:cubicBezTo>
                    <a:pt x="432" y="860"/>
                    <a:pt x="446" y="861"/>
                    <a:pt x="460" y="861"/>
                  </a:cubicBezTo>
                  <a:cubicBezTo>
                    <a:pt x="679" y="861"/>
                    <a:pt x="859" y="690"/>
                    <a:pt x="882" y="466"/>
                  </a:cubicBezTo>
                  <a:cubicBezTo>
                    <a:pt x="894" y="228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3"/>
            <p:cNvSpPr/>
            <p:nvPr/>
          </p:nvSpPr>
          <p:spPr>
            <a:xfrm rot="10800000" flipH="1">
              <a:off x="1944305" y="3855506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41" y="0"/>
                  </a:moveTo>
                  <a:cubicBezTo>
                    <a:pt x="313" y="0"/>
                    <a:pt x="59" y="262"/>
                    <a:pt x="36" y="587"/>
                  </a:cubicBezTo>
                  <a:cubicBezTo>
                    <a:pt x="1" y="920"/>
                    <a:pt x="274" y="1218"/>
                    <a:pt x="620" y="1254"/>
                  </a:cubicBezTo>
                  <a:cubicBezTo>
                    <a:pt x="635" y="1255"/>
                    <a:pt x="650" y="1255"/>
                    <a:pt x="665" y="1255"/>
                  </a:cubicBezTo>
                  <a:cubicBezTo>
                    <a:pt x="1000" y="1255"/>
                    <a:pt x="1252" y="1001"/>
                    <a:pt x="1286" y="670"/>
                  </a:cubicBezTo>
                  <a:cubicBezTo>
                    <a:pt x="1310" y="313"/>
                    <a:pt x="1048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3"/>
            <p:cNvSpPr/>
            <p:nvPr/>
          </p:nvSpPr>
          <p:spPr>
            <a:xfrm rot="10800000" flipH="1">
              <a:off x="2047997" y="3940710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58" y="0"/>
                  </a:moveTo>
                  <a:cubicBezTo>
                    <a:pt x="322" y="0"/>
                    <a:pt x="58" y="255"/>
                    <a:pt x="24" y="585"/>
                  </a:cubicBezTo>
                  <a:cubicBezTo>
                    <a:pt x="0" y="931"/>
                    <a:pt x="262" y="1228"/>
                    <a:pt x="608" y="1252"/>
                  </a:cubicBezTo>
                  <a:cubicBezTo>
                    <a:pt x="629" y="1254"/>
                    <a:pt x="650" y="1255"/>
                    <a:pt x="670" y="1255"/>
                  </a:cubicBezTo>
                  <a:cubicBezTo>
                    <a:pt x="998" y="1255"/>
                    <a:pt x="1252" y="993"/>
                    <a:pt x="1274" y="669"/>
                  </a:cubicBezTo>
                  <a:cubicBezTo>
                    <a:pt x="1310" y="311"/>
                    <a:pt x="1036" y="38"/>
                    <a:pt x="703" y="2"/>
                  </a:cubicBezTo>
                  <a:cubicBezTo>
                    <a:pt x="688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3"/>
            <p:cNvSpPr/>
            <p:nvPr/>
          </p:nvSpPr>
          <p:spPr>
            <a:xfrm rot="10800000" flipH="1">
              <a:off x="2962601" y="3651485"/>
              <a:ext cx="25964" cy="24013"/>
            </a:xfrm>
            <a:custGeom>
              <a:avLst/>
              <a:gdLst/>
              <a:ahLst/>
              <a:cxnLst/>
              <a:rect l="l" t="t" r="r" b="b"/>
              <a:pathLst>
                <a:path w="799" h="768" extrusionOk="0">
                  <a:moveTo>
                    <a:pt x="387" y="1"/>
                  </a:moveTo>
                  <a:cubicBezTo>
                    <a:pt x="181" y="1"/>
                    <a:pt x="24" y="160"/>
                    <a:pt x="13" y="360"/>
                  </a:cubicBezTo>
                  <a:cubicBezTo>
                    <a:pt x="1" y="575"/>
                    <a:pt x="156" y="753"/>
                    <a:pt x="370" y="765"/>
                  </a:cubicBezTo>
                  <a:cubicBezTo>
                    <a:pt x="384" y="767"/>
                    <a:pt x="399" y="767"/>
                    <a:pt x="413" y="767"/>
                  </a:cubicBezTo>
                  <a:cubicBezTo>
                    <a:pt x="617" y="767"/>
                    <a:pt x="764" y="609"/>
                    <a:pt x="787" y="420"/>
                  </a:cubicBezTo>
                  <a:cubicBezTo>
                    <a:pt x="799" y="194"/>
                    <a:pt x="632" y="15"/>
                    <a:pt x="429" y="3"/>
                  </a:cubicBezTo>
                  <a:cubicBezTo>
                    <a:pt x="415" y="2"/>
                    <a:pt x="40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3"/>
            <p:cNvSpPr/>
            <p:nvPr/>
          </p:nvSpPr>
          <p:spPr>
            <a:xfrm rot="10800000" flipH="1">
              <a:off x="3138269" y="3527916"/>
              <a:ext cx="42958" cy="39272"/>
            </a:xfrm>
            <a:custGeom>
              <a:avLst/>
              <a:gdLst/>
              <a:ahLst/>
              <a:cxnLst/>
              <a:rect l="l" t="t" r="r" b="b"/>
              <a:pathLst>
                <a:path w="1322" h="1256" extrusionOk="0">
                  <a:moveTo>
                    <a:pt x="640" y="1"/>
                  </a:moveTo>
                  <a:cubicBezTo>
                    <a:pt x="314" y="1"/>
                    <a:pt x="70" y="262"/>
                    <a:pt x="36" y="575"/>
                  </a:cubicBezTo>
                  <a:cubicBezTo>
                    <a:pt x="0" y="921"/>
                    <a:pt x="274" y="1218"/>
                    <a:pt x="619" y="1254"/>
                  </a:cubicBezTo>
                  <a:cubicBezTo>
                    <a:pt x="634" y="1255"/>
                    <a:pt x="649" y="1256"/>
                    <a:pt x="664" y="1256"/>
                  </a:cubicBezTo>
                  <a:cubicBezTo>
                    <a:pt x="1000" y="1256"/>
                    <a:pt x="1263" y="1001"/>
                    <a:pt x="1286" y="671"/>
                  </a:cubicBezTo>
                  <a:cubicBezTo>
                    <a:pt x="1322" y="313"/>
                    <a:pt x="1048" y="28"/>
                    <a:pt x="703" y="4"/>
                  </a:cubicBezTo>
                  <a:cubicBezTo>
                    <a:pt x="682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3"/>
            <p:cNvSpPr/>
            <p:nvPr/>
          </p:nvSpPr>
          <p:spPr>
            <a:xfrm rot="10800000" flipH="1">
              <a:off x="8205799" y="1178883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3"/>
            <p:cNvSpPr/>
            <p:nvPr/>
          </p:nvSpPr>
          <p:spPr>
            <a:xfrm rot="10800000" flipH="1">
              <a:off x="8105585" y="1124540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3"/>
            <p:cNvSpPr/>
            <p:nvPr/>
          </p:nvSpPr>
          <p:spPr>
            <a:xfrm rot="10800000" flipH="1">
              <a:off x="8263446" y="1068321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3"/>
            <p:cNvSpPr/>
            <p:nvPr/>
          </p:nvSpPr>
          <p:spPr>
            <a:xfrm rot="10800000" flipH="1">
              <a:off x="8442201" y="1258396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3"/>
            <p:cNvSpPr/>
            <p:nvPr/>
          </p:nvSpPr>
          <p:spPr>
            <a:xfrm rot="10800000" flipH="1">
              <a:off x="8230171" y="132946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3"/>
            <p:cNvSpPr/>
            <p:nvPr/>
          </p:nvSpPr>
          <p:spPr>
            <a:xfrm rot="10800000" flipH="1">
              <a:off x="6848191" y="1658745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60"/>
                    <a:pt x="2322" y="1477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108"/>
                  </a:cubicBezTo>
                  <a:cubicBezTo>
                    <a:pt x="2120" y="0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3"/>
            <p:cNvSpPr/>
            <p:nvPr/>
          </p:nvSpPr>
          <p:spPr>
            <a:xfrm rot="10800000" flipH="1">
              <a:off x="6297628" y="1087675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3"/>
            <p:cNvSpPr/>
            <p:nvPr/>
          </p:nvSpPr>
          <p:spPr>
            <a:xfrm rot="10800000" flipH="1">
              <a:off x="7269911" y="1837064"/>
              <a:ext cx="54169" cy="30204"/>
            </a:xfrm>
            <a:custGeom>
              <a:avLst/>
              <a:gdLst/>
              <a:ahLst/>
              <a:cxnLst/>
              <a:rect l="l" t="t" r="r" b="b"/>
              <a:pathLst>
                <a:path w="1667" h="966" fill="none" extrusionOk="0">
                  <a:moveTo>
                    <a:pt x="1643" y="370"/>
                  </a:moveTo>
                  <a:cubicBezTo>
                    <a:pt x="1667" y="608"/>
                    <a:pt x="1345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3" y="120"/>
                    <a:pt x="774" y="60"/>
                  </a:cubicBezTo>
                  <a:cubicBezTo>
                    <a:pt x="1226" y="1"/>
                    <a:pt x="1607" y="155"/>
                    <a:pt x="1643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3"/>
            <p:cNvSpPr/>
            <p:nvPr/>
          </p:nvSpPr>
          <p:spPr>
            <a:xfrm rot="10800000" flipH="1">
              <a:off x="7304713" y="924240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3"/>
            <p:cNvSpPr/>
            <p:nvPr/>
          </p:nvSpPr>
          <p:spPr>
            <a:xfrm rot="10800000" flipH="1">
              <a:off x="6966180" y="101435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3"/>
            <p:cNvSpPr/>
            <p:nvPr/>
          </p:nvSpPr>
          <p:spPr>
            <a:xfrm rot="10800000" flipH="1">
              <a:off x="7101197" y="1310675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3"/>
            <p:cNvSpPr/>
            <p:nvPr/>
          </p:nvSpPr>
          <p:spPr>
            <a:xfrm rot="10800000" flipH="1">
              <a:off x="7360442" y="1785691"/>
              <a:ext cx="66940" cy="37271"/>
            </a:xfrm>
            <a:custGeom>
              <a:avLst/>
              <a:gdLst/>
              <a:ahLst/>
              <a:cxnLst/>
              <a:rect l="l" t="t" r="r" b="b"/>
              <a:pathLst>
                <a:path w="2060" h="1192" fill="none" extrusionOk="0">
                  <a:moveTo>
                    <a:pt x="2012" y="465"/>
                  </a:moveTo>
                  <a:cubicBezTo>
                    <a:pt x="2060" y="739"/>
                    <a:pt x="1643" y="1036"/>
                    <a:pt x="1107" y="1120"/>
                  </a:cubicBezTo>
                  <a:cubicBezTo>
                    <a:pt x="572" y="1191"/>
                    <a:pt x="95" y="1013"/>
                    <a:pt x="48" y="727"/>
                  </a:cubicBezTo>
                  <a:cubicBezTo>
                    <a:pt x="0" y="441"/>
                    <a:pt x="417" y="143"/>
                    <a:pt x="953" y="72"/>
                  </a:cubicBezTo>
                  <a:cubicBezTo>
                    <a:pt x="1500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3"/>
            <p:cNvSpPr/>
            <p:nvPr/>
          </p:nvSpPr>
          <p:spPr>
            <a:xfrm rot="10800000" flipH="1">
              <a:off x="7197545" y="1271059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3"/>
            <p:cNvSpPr/>
            <p:nvPr/>
          </p:nvSpPr>
          <p:spPr>
            <a:xfrm rot="10800000" flipH="1">
              <a:off x="7659494" y="1197299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3"/>
            <p:cNvSpPr/>
            <p:nvPr/>
          </p:nvSpPr>
          <p:spPr>
            <a:xfrm rot="10800000" flipH="1">
              <a:off x="7116697" y="1782908"/>
              <a:ext cx="42958" cy="38740"/>
            </a:xfrm>
            <a:custGeom>
              <a:avLst/>
              <a:gdLst/>
              <a:ahLst/>
              <a:cxnLst/>
              <a:rect l="l" t="t" r="r" b="b"/>
              <a:pathLst>
                <a:path w="1322" h="1239" extrusionOk="0">
                  <a:moveTo>
                    <a:pt x="671" y="0"/>
                  </a:moveTo>
                  <a:cubicBezTo>
                    <a:pt x="642" y="0"/>
                    <a:pt x="613" y="2"/>
                    <a:pt x="584" y="6"/>
                  </a:cubicBezTo>
                  <a:cubicBezTo>
                    <a:pt x="238" y="42"/>
                    <a:pt x="0" y="363"/>
                    <a:pt x="48" y="697"/>
                  </a:cubicBezTo>
                  <a:cubicBezTo>
                    <a:pt x="91" y="1012"/>
                    <a:pt x="354" y="1239"/>
                    <a:pt x="663" y="1239"/>
                  </a:cubicBezTo>
                  <a:cubicBezTo>
                    <a:pt x="691" y="1239"/>
                    <a:pt x="721" y="1237"/>
                    <a:pt x="750" y="1232"/>
                  </a:cubicBezTo>
                  <a:cubicBezTo>
                    <a:pt x="1084" y="1197"/>
                    <a:pt x="1322" y="875"/>
                    <a:pt x="1286" y="542"/>
                  </a:cubicBezTo>
                  <a:cubicBezTo>
                    <a:pt x="1243" y="226"/>
                    <a:pt x="980" y="0"/>
                    <a:pt x="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3"/>
            <p:cNvSpPr/>
            <p:nvPr/>
          </p:nvSpPr>
          <p:spPr>
            <a:xfrm rot="10800000" flipH="1">
              <a:off x="6634244" y="122162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3"/>
            <p:cNvSpPr/>
            <p:nvPr/>
          </p:nvSpPr>
          <p:spPr>
            <a:xfrm rot="10800000" flipH="1">
              <a:off x="6421824" y="1293353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3"/>
            <p:cNvSpPr/>
            <p:nvPr/>
          </p:nvSpPr>
          <p:spPr>
            <a:xfrm rot="10800000" flipH="1">
              <a:off x="3749955" y="101991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3"/>
            <p:cNvSpPr/>
            <p:nvPr/>
          </p:nvSpPr>
          <p:spPr>
            <a:xfrm rot="10800000" flipH="1">
              <a:off x="4898231" y="1234351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3"/>
            <p:cNvSpPr/>
            <p:nvPr/>
          </p:nvSpPr>
          <p:spPr>
            <a:xfrm rot="10800000" flipH="1">
              <a:off x="4353485" y="1137203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3"/>
            <p:cNvSpPr/>
            <p:nvPr/>
          </p:nvSpPr>
          <p:spPr>
            <a:xfrm rot="10800000" flipH="1">
              <a:off x="3562296" y="1262648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3"/>
            <p:cNvSpPr/>
            <p:nvPr/>
          </p:nvSpPr>
          <p:spPr>
            <a:xfrm rot="10800000" flipH="1">
              <a:off x="3498444" y="1327435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3"/>
            <p:cNvSpPr/>
            <p:nvPr/>
          </p:nvSpPr>
          <p:spPr>
            <a:xfrm rot="10800000" flipH="1">
              <a:off x="4601876" y="1277532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3"/>
            <p:cNvSpPr/>
            <p:nvPr/>
          </p:nvSpPr>
          <p:spPr>
            <a:xfrm rot="10800000" flipH="1">
              <a:off x="3992530" y="1213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3"/>
            <p:cNvSpPr/>
            <p:nvPr/>
          </p:nvSpPr>
          <p:spPr>
            <a:xfrm rot="10800000" flipH="1">
              <a:off x="3430757" y="1107405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3"/>
            <p:cNvSpPr/>
            <p:nvPr/>
          </p:nvSpPr>
          <p:spPr>
            <a:xfrm rot="10800000" flipH="1">
              <a:off x="1983754" y="2090237"/>
              <a:ext cx="53454" cy="28328"/>
            </a:xfrm>
            <a:custGeom>
              <a:avLst/>
              <a:gdLst/>
              <a:ahLst/>
              <a:cxnLst/>
              <a:rect l="l" t="t" r="r" b="b"/>
              <a:pathLst>
                <a:path w="1645" h="906" fill="none" extrusionOk="0">
                  <a:moveTo>
                    <a:pt x="13" y="418"/>
                  </a:moveTo>
                  <a:cubicBezTo>
                    <a:pt x="25" y="180"/>
                    <a:pt x="394" y="1"/>
                    <a:pt x="846" y="37"/>
                  </a:cubicBezTo>
                  <a:cubicBezTo>
                    <a:pt x="1287" y="49"/>
                    <a:pt x="1644" y="251"/>
                    <a:pt x="1632" y="489"/>
                  </a:cubicBezTo>
                  <a:cubicBezTo>
                    <a:pt x="1620" y="727"/>
                    <a:pt x="1251" y="906"/>
                    <a:pt x="799" y="882"/>
                  </a:cubicBezTo>
                  <a:cubicBezTo>
                    <a:pt x="358" y="846"/>
                    <a:pt x="1" y="644"/>
                    <a:pt x="13" y="41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3"/>
            <p:cNvSpPr/>
            <p:nvPr/>
          </p:nvSpPr>
          <p:spPr>
            <a:xfrm rot="10800000" flipH="1">
              <a:off x="1890136" y="1642361"/>
              <a:ext cx="53812" cy="28328"/>
            </a:xfrm>
            <a:custGeom>
              <a:avLst/>
              <a:gdLst/>
              <a:ahLst/>
              <a:cxnLst/>
              <a:rect l="l" t="t" r="r" b="b"/>
              <a:pathLst>
                <a:path w="1656" h="906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24"/>
                  </a:cubicBezTo>
                  <a:cubicBezTo>
                    <a:pt x="1298" y="36"/>
                    <a:pt x="1656" y="250"/>
                    <a:pt x="1644" y="488"/>
                  </a:cubicBezTo>
                  <a:cubicBezTo>
                    <a:pt x="1632" y="726"/>
                    <a:pt x="1251" y="905"/>
                    <a:pt x="810" y="869"/>
                  </a:cubicBezTo>
                  <a:cubicBezTo>
                    <a:pt x="358" y="857"/>
                    <a:pt x="1" y="655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3"/>
            <p:cNvSpPr/>
            <p:nvPr/>
          </p:nvSpPr>
          <p:spPr>
            <a:xfrm rot="10800000" flipH="1">
              <a:off x="2198871" y="149158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3"/>
            <p:cNvSpPr/>
            <p:nvPr/>
          </p:nvSpPr>
          <p:spPr>
            <a:xfrm rot="10800000" flipH="1">
              <a:off x="3039614" y="1857169"/>
              <a:ext cx="73536" cy="39147"/>
            </a:xfrm>
            <a:custGeom>
              <a:avLst/>
              <a:gdLst/>
              <a:ahLst/>
              <a:cxnLst/>
              <a:rect l="l" t="t" r="r" b="b"/>
              <a:pathLst>
                <a:path w="2263" h="1252" fill="none" extrusionOk="0">
                  <a:moveTo>
                    <a:pt x="1155" y="37"/>
                  </a:moveTo>
                  <a:cubicBezTo>
                    <a:pt x="1774" y="61"/>
                    <a:pt x="2262" y="358"/>
                    <a:pt x="2239" y="680"/>
                  </a:cubicBezTo>
                  <a:cubicBezTo>
                    <a:pt x="2227" y="1013"/>
                    <a:pt x="1715" y="1251"/>
                    <a:pt x="1096" y="1227"/>
                  </a:cubicBezTo>
                  <a:cubicBezTo>
                    <a:pt x="488" y="1192"/>
                    <a:pt x="0" y="906"/>
                    <a:pt x="12" y="572"/>
                  </a:cubicBezTo>
                  <a:cubicBezTo>
                    <a:pt x="24" y="251"/>
                    <a:pt x="536" y="1"/>
                    <a:pt x="1155" y="3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3"/>
            <p:cNvSpPr/>
            <p:nvPr/>
          </p:nvSpPr>
          <p:spPr>
            <a:xfrm rot="10800000" flipH="1">
              <a:off x="1998085" y="1218718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3"/>
            <p:cNvSpPr/>
            <p:nvPr/>
          </p:nvSpPr>
          <p:spPr>
            <a:xfrm rot="10800000" flipH="1">
              <a:off x="2059208" y="2182913"/>
              <a:ext cx="73536" cy="38396"/>
            </a:xfrm>
            <a:custGeom>
              <a:avLst/>
              <a:gdLst/>
              <a:ahLst/>
              <a:cxnLst/>
              <a:rect l="l" t="t" r="r" b="b"/>
              <a:pathLst>
                <a:path w="2263" h="1228" fill="none" extrusionOk="0">
                  <a:moveTo>
                    <a:pt x="25" y="560"/>
                  </a:moveTo>
                  <a:cubicBezTo>
                    <a:pt x="36" y="239"/>
                    <a:pt x="548" y="1"/>
                    <a:pt x="1156" y="25"/>
                  </a:cubicBezTo>
                  <a:cubicBezTo>
                    <a:pt x="1763" y="60"/>
                    <a:pt x="2263" y="346"/>
                    <a:pt x="2239" y="668"/>
                  </a:cubicBezTo>
                  <a:cubicBezTo>
                    <a:pt x="2227" y="1001"/>
                    <a:pt x="1727" y="1227"/>
                    <a:pt x="1108" y="1203"/>
                  </a:cubicBezTo>
                  <a:cubicBezTo>
                    <a:pt x="489" y="1180"/>
                    <a:pt x="1" y="882"/>
                    <a:pt x="25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3"/>
            <p:cNvSpPr/>
            <p:nvPr/>
          </p:nvSpPr>
          <p:spPr>
            <a:xfrm rot="10800000" flipH="1">
              <a:off x="1703257" y="1885466"/>
              <a:ext cx="87477" cy="45838"/>
            </a:xfrm>
            <a:custGeom>
              <a:avLst/>
              <a:gdLst/>
              <a:ahLst/>
              <a:cxnLst/>
              <a:rect l="l" t="t" r="r" b="b"/>
              <a:pathLst>
                <a:path w="2692" h="1466" fill="none" extrusionOk="0">
                  <a:moveTo>
                    <a:pt x="13" y="668"/>
                  </a:moveTo>
                  <a:cubicBezTo>
                    <a:pt x="25" y="275"/>
                    <a:pt x="632" y="1"/>
                    <a:pt x="1382" y="25"/>
                  </a:cubicBezTo>
                  <a:cubicBezTo>
                    <a:pt x="2108" y="60"/>
                    <a:pt x="2692" y="394"/>
                    <a:pt x="2680" y="799"/>
                  </a:cubicBezTo>
                  <a:cubicBezTo>
                    <a:pt x="2656" y="1191"/>
                    <a:pt x="2049" y="1465"/>
                    <a:pt x="1311" y="1441"/>
                  </a:cubicBezTo>
                  <a:cubicBezTo>
                    <a:pt x="572" y="1394"/>
                    <a:pt x="1" y="1049"/>
                    <a:pt x="13" y="66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3"/>
            <p:cNvSpPr/>
            <p:nvPr/>
          </p:nvSpPr>
          <p:spPr>
            <a:xfrm rot="10800000" flipH="1">
              <a:off x="1638657" y="1949877"/>
              <a:ext cx="61935" cy="32800"/>
            </a:xfrm>
            <a:custGeom>
              <a:avLst/>
              <a:gdLst/>
              <a:ahLst/>
              <a:cxnLst/>
              <a:rect l="l" t="t" r="r" b="b"/>
              <a:pathLst>
                <a:path w="1906" h="1049" fill="none" extrusionOk="0">
                  <a:moveTo>
                    <a:pt x="24" y="477"/>
                  </a:moveTo>
                  <a:cubicBezTo>
                    <a:pt x="36" y="215"/>
                    <a:pt x="465" y="1"/>
                    <a:pt x="989" y="36"/>
                  </a:cubicBezTo>
                  <a:cubicBezTo>
                    <a:pt x="1513" y="60"/>
                    <a:pt x="1906" y="298"/>
                    <a:pt x="1894" y="572"/>
                  </a:cubicBezTo>
                  <a:cubicBezTo>
                    <a:pt x="1882" y="834"/>
                    <a:pt x="1453" y="1048"/>
                    <a:pt x="929" y="1013"/>
                  </a:cubicBezTo>
                  <a:cubicBezTo>
                    <a:pt x="417" y="1001"/>
                    <a:pt x="1" y="763"/>
                    <a:pt x="24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3"/>
            <p:cNvSpPr/>
            <p:nvPr/>
          </p:nvSpPr>
          <p:spPr>
            <a:xfrm rot="10800000" flipH="1">
              <a:off x="1943915" y="23102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3" y="418"/>
                  </a:cubicBezTo>
                  <a:cubicBezTo>
                    <a:pt x="1" y="680"/>
                    <a:pt x="191" y="870"/>
                    <a:pt x="429" y="882"/>
                  </a:cubicBezTo>
                  <a:cubicBezTo>
                    <a:pt x="437" y="883"/>
                    <a:pt x="445" y="883"/>
                    <a:pt x="452" y="883"/>
                  </a:cubicBezTo>
                  <a:cubicBezTo>
                    <a:pt x="702" y="883"/>
                    <a:pt x="882" y="697"/>
                    <a:pt x="894" y="466"/>
                  </a:cubicBezTo>
                  <a:cubicBezTo>
                    <a:pt x="906" y="216"/>
                    <a:pt x="715" y="25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3"/>
            <p:cNvSpPr/>
            <p:nvPr/>
          </p:nvSpPr>
          <p:spPr>
            <a:xfrm rot="10800000" flipH="1">
              <a:off x="1958993" y="1284629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3"/>
            <p:cNvSpPr/>
            <p:nvPr/>
          </p:nvSpPr>
          <p:spPr>
            <a:xfrm rot="10800000" flipH="1">
              <a:off x="2965331" y="1522857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3"/>
            <p:cNvSpPr/>
            <p:nvPr/>
          </p:nvSpPr>
          <p:spPr>
            <a:xfrm rot="10800000" flipH="1">
              <a:off x="2133101" y="1835969"/>
              <a:ext cx="28661" cy="27203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65" y="1"/>
                  </a:moveTo>
                  <a:cubicBezTo>
                    <a:pt x="227" y="1"/>
                    <a:pt x="25" y="179"/>
                    <a:pt x="13" y="417"/>
                  </a:cubicBezTo>
                  <a:cubicBezTo>
                    <a:pt x="1" y="655"/>
                    <a:pt x="191" y="858"/>
                    <a:pt x="429" y="870"/>
                  </a:cubicBezTo>
                  <a:cubicBezTo>
                    <a:pt x="668" y="870"/>
                    <a:pt x="858" y="691"/>
                    <a:pt x="882" y="453"/>
                  </a:cubicBezTo>
                  <a:cubicBezTo>
                    <a:pt x="882" y="215"/>
                    <a:pt x="703" y="24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3"/>
            <p:cNvSpPr/>
            <p:nvPr/>
          </p:nvSpPr>
          <p:spPr>
            <a:xfrm rot="10800000" flipH="1">
              <a:off x="1501301" y="1424208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3"/>
            <p:cNvSpPr/>
            <p:nvPr/>
          </p:nvSpPr>
          <p:spPr>
            <a:xfrm rot="10800000" flipH="1">
              <a:off x="1570970" y="1729847"/>
              <a:ext cx="42179" cy="39147"/>
            </a:xfrm>
            <a:custGeom>
              <a:avLst/>
              <a:gdLst/>
              <a:ahLst/>
              <a:cxnLst/>
              <a:rect l="l" t="t" r="r" b="b"/>
              <a:pathLst>
                <a:path w="1298" h="1252" extrusionOk="0">
                  <a:moveTo>
                    <a:pt x="668" y="1"/>
                  </a:moveTo>
                  <a:cubicBezTo>
                    <a:pt x="332" y="1"/>
                    <a:pt x="47" y="259"/>
                    <a:pt x="36" y="596"/>
                  </a:cubicBezTo>
                  <a:cubicBezTo>
                    <a:pt x="0" y="942"/>
                    <a:pt x="274" y="1239"/>
                    <a:pt x="631" y="1251"/>
                  </a:cubicBezTo>
                  <a:cubicBezTo>
                    <a:pt x="638" y="1251"/>
                    <a:pt x="645" y="1251"/>
                    <a:pt x="652" y="1251"/>
                  </a:cubicBezTo>
                  <a:cubicBezTo>
                    <a:pt x="977" y="1251"/>
                    <a:pt x="1263" y="982"/>
                    <a:pt x="1286" y="656"/>
                  </a:cubicBezTo>
                  <a:cubicBezTo>
                    <a:pt x="1298" y="310"/>
                    <a:pt x="1024" y="13"/>
                    <a:pt x="691" y="1"/>
                  </a:cubicBezTo>
                  <a:cubicBezTo>
                    <a:pt x="683" y="1"/>
                    <a:pt x="67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3"/>
            <p:cNvSpPr/>
            <p:nvPr/>
          </p:nvSpPr>
          <p:spPr>
            <a:xfrm rot="10800000" flipH="1">
              <a:off x="2522716" y="1236946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3"/>
            <p:cNvSpPr/>
            <p:nvPr/>
          </p:nvSpPr>
          <p:spPr>
            <a:xfrm rot="10800000" flipH="1">
              <a:off x="2701471" y="111706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3"/>
            <p:cNvSpPr/>
            <p:nvPr/>
          </p:nvSpPr>
          <p:spPr>
            <a:xfrm rot="10800000" flipH="1">
              <a:off x="4421204" y="3146015"/>
              <a:ext cx="93261" cy="52154"/>
            </a:xfrm>
            <a:custGeom>
              <a:avLst/>
              <a:gdLst/>
              <a:ahLst/>
              <a:cxnLst/>
              <a:rect l="l" t="t" r="r" b="b"/>
              <a:pathLst>
                <a:path w="2870" h="1668" fill="none" extrusionOk="0">
                  <a:moveTo>
                    <a:pt x="2822" y="668"/>
                  </a:moveTo>
                  <a:cubicBezTo>
                    <a:pt x="2870" y="1072"/>
                    <a:pt x="2286" y="1477"/>
                    <a:pt x="1512" y="1584"/>
                  </a:cubicBezTo>
                  <a:cubicBezTo>
                    <a:pt x="739" y="1668"/>
                    <a:pt x="84" y="1418"/>
                    <a:pt x="36" y="1001"/>
                  </a:cubicBezTo>
                  <a:cubicBezTo>
                    <a:pt x="0" y="596"/>
                    <a:pt x="572" y="191"/>
                    <a:pt x="1346" y="96"/>
                  </a:cubicBezTo>
                  <a:cubicBezTo>
                    <a:pt x="2120" y="1"/>
                    <a:pt x="2775" y="275"/>
                    <a:pt x="2822" y="66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3"/>
            <p:cNvSpPr/>
            <p:nvPr/>
          </p:nvSpPr>
          <p:spPr>
            <a:xfrm rot="10800000" flipH="1">
              <a:off x="4319462" y="3093517"/>
              <a:ext cx="54169" cy="29798"/>
            </a:xfrm>
            <a:custGeom>
              <a:avLst/>
              <a:gdLst/>
              <a:ahLst/>
              <a:cxnLst/>
              <a:rect l="l" t="t" r="r" b="b"/>
              <a:pathLst>
                <a:path w="1667" h="953" fill="none" extrusionOk="0">
                  <a:moveTo>
                    <a:pt x="1643" y="393"/>
                  </a:moveTo>
                  <a:cubicBezTo>
                    <a:pt x="1667" y="631"/>
                    <a:pt x="1322" y="857"/>
                    <a:pt x="881" y="917"/>
                  </a:cubicBezTo>
                  <a:cubicBezTo>
                    <a:pt x="429" y="953"/>
                    <a:pt x="48" y="810"/>
                    <a:pt x="36" y="583"/>
                  </a:cubicBezTo>
                  <a:cubicBezTo>
                    <a:pt x="0" y="345"/>
                    <a:pt x="345" y="119"/>
                    <a:pt x="786" y="60"/>
                  </a:cubicBezTo>
                  <a:cubicBezTo>
                    <a:pt x="1238" y="0"/>
                    <a:pt x="1619" y="155"/>
                    <a:pt x="1643" y="393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3"/>
            <p:cNvSpPr/>
            <p:nvPr/>
          </p:nvSpPr>
          <p:spPr>
            <a:xfrm rot="10800000" flipH="1">
              <a:off x="5323818" y="2914073"/>
              <a:ext cx="54202" cy="29829"/>
            </a:xfrm>
            <a:custGeom>
              <a:avLst/>
              <a:gdLst/>
              <a:ahLst/>
              <a:cxnLst/>
              <a:rect l="l" t="t" r="r" b="b"/>
              <a:pathLst>
                <a:path w="1668" h="954" fill="none" extrusionOk="0">
                  <a:moveTo>
                    <a:pt x="1644" y="382"/>
                  </a:moveTo>
                  <a:cubicBezTo>
                    <a:pt x="1668" y="620"/>
                    <a:pt x="1334" y="846"/>
                    <a:pt x="882" y="906"/>
                  </a:cubicBezTo>
                  <a:cubicBezTo>
                    <a:pt x="441" y="953"/>
                    <a:pt x="48" y="799"/>
                    <a:pt x="36" y="572"/>
                  </a:cubicBezTo>
                  <a:cubicBezTo>
                    <a:pt x="1" y="334"/>
                    <a:pt x="346" y="108"/>
                    <a:pt x="798" y="60"/>
                  </a:cubicBezTo>
                  <a:cubicBezTo>
                    <a:pt x="1227" y="1"/>
                    <a:pt x="1608" y="144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3"/>
            <p:cNvSpPr/>
            <p:nvPr/>
          </p:nvSpPr>
          <p:spPr>
            <a:xfrm rot="10800000" flipH="1">
              <a:off x="4986845" y="3009001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70" y="452"/>
                  </a:moveTo>
                  <a:cubicBezTo>
                    <a:pt x="1905" y="714"/>
                    <a:pt x="1512" y="988"/>
                    <a:pt x="1012" y="1048"/>
                  </a:cubicBezTo>
                  <a:cubicBezTo>
                    <a:pt x="500" y="1107"/>
                    <a:pt x="60" y="929"/>
                    <a:pt x="36" y="655"/>
                  </a:cubicBezTo>
                  <a:cubicBezTo>
                    <a:pt x="0" y="393"/>
                    <a:pt x="393" y="119"/>
                    <a:pt x="893" y="60"/>
                  </a:cubicBezTo>
                  <a:cubicBezTo>
                    <a:pt x="1405" y="0"/>
                    <a:pt x="1846" y="167"/>
                    <a:pt x="1870" y="452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3"/>
            <p:cNvSpPr/>
            <p:nvPr/>
          </p:nvSpPr>
          <p:spPr>
            <a:xfrm rot="10800000" flipH="1">
              <a:off x="4207647" y="2509409"/>
              <a:ext cx="74674" cy="41367"/>
            </a:xfrm>
            <a:custGeom>
              <a:avLst/>
              <a:gdLst/>
              <a:ahLst/>
              <a:cxnLst/>
              <a:rect l="l" t="t" r="r" b="b"/>
              <a:pathLst>
                <a:path w="2298" h="1323" fill="none" extrusionOk="0">
                  <a:moveTo>
                    <a:pt x="2250" y="537"/>
                  </a:moveTo>
                  <a:cubicBezTo>
                    <a:pt x="2298" y="858"/>
                    <a:pt x="1822" y="1180"/>
                    <a:pt x="1226" y="1251"/>
                  </a:cubicBezTo>
                  <a:cubicBezTo>
                    <a:pt x="619" y="1322"/>
                    <a:pt x="95" y="1120"/>
                    <a:pt x="48" y="787"/>
                  </a:cubicBezTo>
                  <a:cubicBezTo>
                    <a:pt x="0" y="453"/>
                    <a:pt x="476" y="144"/>
                    <a:pt x="1072" y="72"/>
                  </a:cubicBezTo>
                  <a:cubicBezTo>
                    <a:pt x="1703" y="1"/>
                    <a:pt x="2227" y="203"/>
                    <a:pt x="2250" y="53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3"/>
            <p:cNvSpPr/>
            <p:nvPr/>
          </p:nvSpPr>
          <p:spPr>
            <a:xfrm rot="10800000" flipH="1">
              <a:off x="5126508" y="3302728"/>
              <a:ext cx="74706" cy="41742"/>
            </a:xfrm>
            <a:custGeom>
              <a:avLst/>
              <a:gdLst/>
              <a:ahLst/>
              <a:cxnLst/>
              <a:rect l="l" t="t" r="r" b="b"/>
              <a:pathLst>
                <a:path w="2299" h="1335" fill="none" extrusionOk="0">
                  <a:moveTo>
                    <a:pt x="2251" y="548"/>
                  </a:moveTo>
                  <a:cubicBezTo>
                    <a:pt x="2298" y="870"/>
                    <a:pt x="1822" y="1179"/>
                    <a:pt x="1227" y="1251"/>
                  </a:cubicBezTo>
                  <a:cubicBezTo>
                    <a:pt x="620" y="1334"/>
                    <a:pt x="96" y="1120"/>
                    <a:pt x="48" y="798"/>
                  </a:cubicBezTo>
                  <a:cubicBezTo>
                    <a:pt x="0" y="465"/>
                    <a:pt x="477" y="156"/>
                    <a:pt x="1072" y="84"/>
                  </a:cubicBezTo>
                  <a:cubicBezTo>
                    <a:pt x="1691" y="1"/>
                    <a:pt x="2227" y="215"/>
                    <a:pt x="2251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3"/>
            <p:cNvSpPr/>
            <p:nvPr/>
          </p:nvSpPr>
          <p:spPr>
            <a:xfrm rot="10800000" flipH="1">
              <a:off x="4729549" y="2691448"/>
              <a:ext cx="74706" cy="40992"/>
            </a:xfrm>
            <a:custGeom>
              <a:avLst/>
              <a:gdLst/>
              <a:ahLst/>
              <a:cxnLst/>
              <a:rect l="l" t="t" r="r" b="b"/>
              <a:pathLst>
                <a:path w="2299" h="1311" fill="none" extrusionOk="0">
                  <a:moveTo>
                    <a:pt x="2251" y="524"/>
                  </a:moveTo>
                  <a:cubicBezTo>
                    <a:pt x="2299" y="858"/>
                    <a:pt x="1822" y="1167"/>
                    <a:pt x="1227" y="1239"/>
                  </a:cubicBezTo>
                  <a:cubicBezTo>
                    <a:pt x="608" y="1310"/>
                    <a:pt x="96" y="1108"/>
                    <a:pt x="48" y="775"/>
                  </a:cubicBezTo>
                  <a:cubicBezTo>
                    <a:pt x="1" y="453"/>
                    <a:pt x="477" y="143"/>
                    <a:pt x="1072" y="60"/>
                  </a:cubicBezTo>
                  <a:cubicBezTo>
                    <a:pt x="1679" y="1"/>
                    <a:pt x="2203" y="203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3"/>
            <p:cNvSpPr/>
            <p:nvPr/>
          </p:nvSpPr>
          <p:spPr>
            <a:xfrm rot="10800000" flipH="1">
              <a:off x="4476511" y="3033952"/>
              <a:ext cx="65802" cy="37271"/>
            </a:xfrm>
            <a:custGeom>
              <a:avLst/>
              <a:gdLst/>
              <a:ahLst/>
              <a:cxnLst/>
              <a:rect l="l" t="t" r="r" b="b"/>
              <a:pathLst>
                <a:path w="2025" h="1192" fill="none" extrusionOk="0">
                  <a:moveTo>
                    <a:pt x="2001" y="477"/>
                  </a:moveTo>
                  <a:cubicBezTo>
                    <a:pt x="2025" y="763"/>
                    <a:pt x="1632" y="1049"/>
                    <a:pt x="1073" y="1120"/>
                  </a:cubicBezTo>
                  <a:cubicBezTo>
                    <a:pt x="525" y="1192"/>
                    <a:pt x="60" y="1001"/>
                    <a:pt x="37" y="715"/>
                  </a:cubicBezTo>
                  <a:cubicBezTo>
                    <a:pt x="1" y="441"/>
                    <a:pt x="406" y="156"/>
                    <a:pt x="953" y="84"/>
                  </a:cubicBezTo>
                  <a:cubicBezTo>
                    <a:pt x="1489" y="1"/>
                    <a:pt x="1965" y="180"/>
                    <a:pt x="2001" y="477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3"/>
            <p:cNvSpPr/>
            <p:nvPr/>
          </p:nvSpPr>
          <p:spPr>
            <a:xfrm rot="10800000" flipH="1">
              <a:off x="5518041" y="2682881"/>
              <a:ext cx="88256" cy="48809"/>
            </a:xfrm>
            <a:custGeom>
              <a:avLst/>
              <a:gdLst/>
              <a:ahLst/>
              <a:cxnLst/>
              <a:rect l="l" t="t" r="r" b="b"/>
              <a:pathLst>
                <a:path w="2716" h="1561" fill="none" extrusionOk="0">
                  <a:moveTo>
                    <a:pt x="2679" y="620"/>
                  </a:moveTo>
                  <a:cubicBezTo>
                    <a:pt x="2715" y="1012"/>
                    <a:pt x="2168" y="1393"/>
                    <a:pt x="1441" y="1465"/>
                  </a:cubicBezTo>
                  <a:cubicBezTo>
                    <a:pt x="703" y="1560"/>
                    <a:pt x="84" y="1310"/>
                    <a:pt x="36" y="917"/>
                  </a:cubicBezTo>
                  <a:cubicBezTo>
                    <a:pt x="1" y="536"/>
                    <a:pt x="548" y="143"/>
                    <a:pt x="1275" y="72"/>
                  </a:cubicBezTo>
                  <a:cubicBezTo>
                    <a:pt x="1989" y="0"/>
                    <a:pt x="2632" y="239"/>
                    <a:pt x="2679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3"/>
            <p:cNvSpPr/>
            <p:nvPr/>
          </p:nvSpPr>
          <p:spPr>
            <a:xfrm rot="10800000" flipH="1">
              <a:off x="5615915" y="2644922"/>
              <a:ext cx="63105" cy="34644"/>
            </a:xfrm>
            <a:custGeom>
              <a:avLst/>
              <a:gdLst/>
              <a:ahLst/>
              <a:cxnLst/>
              <a:rect l="l" t="t" r="r" b="b"/>
              <a:pathLst>
                <a:path w="1942" h="1108" fill="none" extrusionOk="0">
                  <a:moveTo>
                    <a:pt x="1906" y="441"/>
                  </a:moveTo>
                  <a:cubicBezTo>
                    <a:pt x="1942" y="715"/>
                    <a:pt x="1549" y="989"/>
                    <a:pt x="1037" y="1048"/>
                  </a:cubicBezTo>
                  <a:cubicBezTo>
                    <a:pt x="513" y="1108"/>
                    <a:pt x="72" y="929"/>
                    <a:pt x="37" y="667"/>
                  </a:cubicBezTo>
                  <a:cubicBezTo>
                    <a:pt x="1" y="393"/>
                    <a:pt x="394" y="119"/>
                    <a:pt x="918" y="60"/>
                  </a:cubicBezTo>
                  <a:cubicBezTo>
                    <a:pt x="1430" y="0"/>
                    <a:pt x="1882" y="179"/>
                    <a:pt x="1906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3"/>
            <p:cNvSpPr/>
            <p:nvPr/>
          </p:nvSpPr>
          <p:spPr>
            <a:xfrm rot="10800000" flipH="1">
              <a:off x="4550437" y="2529733"/>
              <a:ext cx="30188" cy="27140"/>
            </a:xfrm>
            <a:custGeom>
              <a:avLst/>
              <a:gdLst/>
              <a:ahLst/>
              <a:cxnLst/>
              <a:rect l="l" t="t" r="r" b="b"/>
              <a:pathLst>
                <a:path w="929" h="868" extrusionOk="0">
                  <a:moveTo>
                    <a:pt x="480" y="1"/>
                  </a:moveTo>
                  <a:cubicBezTo>
                    <a:pt x="459" y="1"/>
                    <a:pt x="438" y="2"/>
                    <a:pt x="417" y="5"/>
                  </a:cubicBezTo>
                  <a:cubicBezTo>
                    <a:pt x="179" y="17"/>
                    <a:pt x="0" y="243"/>
                    <a:pt x="36" y="482"/>
                  </a:cubicBezTo>
                  <a:cubicBezTo>
                    <a:pt x="47" y="699"/>
                    <a:pt x="237" y="867"/>
                    <a:pt x="451" y="867"/>
                  </a:cubicBezTo>
                  <a:cubicBezTo>
                    <a:pt x="471" y="867"/>
                    <a:pt x="492" y="866"/>
                    <a:pt x="512" y="863"/>
                  </a:cubicBezTo>
                  <a:cubicBezTo>
                    <a:pt x="750" y="851"/>
                    <a:pt x="929" y="624"/>
                    <a:pt x="905" y="386"/>
                  </a:cubicBezTo>
                  <a:cubicBezTo>
                    <a:pt x="872" y="169"/>
                    <a:pt x="700" y="1"/>
                    <a:pt x="4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3"/>
            <p:cNvSpPr/>
            <p:nvPr/>
          </p:nvSpPr>
          <p:spPr>
            <a:xfrm rot="10800000" flipH="1">
              <a:off x="5221296" y="3262080"/>
              <a:ext cx="28271" cy="25577"/>
            </a:xfrm>
            <a:custGeom>
              <a:avLst/>
              <a:gdLst/>
              <a:ahLst/>
              <a:cxnLst/>
              <a:rect l="l" t="t" r="r" b="b"/>
              <a:pathLst>
                <a:path w="870" h="818" extrusionOk="0">
                  <a:moveTo>
                    <a:pt x="452" y="1"/>
                  </a:moveTo>
                  <a:cubicBezTo>
                    <a:pt x="432" y="1"/>
                    <a:pt x="413" y="2"/>
                    <a:pt x="393" y="5"/>
                  </a:cubicBezTo>
                  <a:cubicBezTo>
                    <a:pt x="167" y="41"/>
                    <a:pt x="0" y="232"/>
                    <a:pt x="36" y="458"/>
                  </a:cubicBezTo>
                  <a:cubicBezTo>
                    <a:pt x="58" y="658"/>
                    <a:pt x="227" y="817"/>
                    <a:pt x="434" y="817"/>
                  </a:cubicBezTo>
                  <a:cubicBezTo>
                    <a:pt x="448" y="817"/>
                    <a:pt x="462" y="817"/>
                    <a:pt x="477" y="815"/>
                  </a:cubicBezTo>
                  <a:cubicBezTo>
                    <a:pt x="703" y="779"/>
                    <a:pt x="870" y="589"/>
                    <a:pt x="834" y="363"/>
                  </a:cubicBezTo>
                  <a:cubicBezTo>
                    <a:pt x="823" y="157"/>
                    <a:pt x="645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3"/>
            <p:cNvSpPr/>
            <p:nvPr/>
          </p:nvSpPr>
          <p:spPr>
            <a:xfrm rot="10800000" flipH="1">
              <a:off x="4255220" y="2853601"/>
              <a:ext cx="43381" cy="39460"/>
            </a:xfrm>
            <a:custGeom>
              <a:avLst/>
              <a:gdLst/>
              <a:ahLst/>
              <a:cxnLst/>
              <a:rect l="l" t="t" r="r" b="b"/>
              <a:pathLst>
                <a:path w="1335" h="1262" extrusionOk="0">
                  <a:moveTo>
                    <a:pt x="680" y="0"/>
                  </a:moveTo>
                  <a:cubicBezTo>
                    <a:pt x="652" y="0"/>
                    <a:pt x="624" y="2"/>
                    <a:pt x="596" y="6"/>
                  </a:cubicBezTo>
                  <a:cubicBezTo>
                    <a:pt x="251" y="54"/>
                    <a:pt x="1" y="363"/>
                    <a:pt x="36" y="708"/>
                  </a:cubicBezTo>
                  <a:cubicBezTo>
                    <a:pt x="80" y="1025"/>
                    <a:pt x="354" y="1262"/>
                    <a:pt x="657" y="1262"/>
                  </a:cubicBezTo>
                  <a:cubicBezTo>
                    <a:pt x="684" y="1262"/>
                    <a:pt x="711" y="1260"/>
                    <a:pt x="739" y="1256"/>
                  </a:cubicBezTo>
                  <a:cubicBezTo>
                    <a:pt x="1084" y="1209"/>
                    <a:pt x="1334" y="899"/>
                    <a:pt x="1298" y="554"/>
                  </a:cubicBezTo>
                  <a:cubicBezTo>
                    <a:pt x="1255" y="247"/>
                    <a:pt x="999" y="0"/>
                    <a:pt x="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3"/>
            <p:cNvSpPr/>
            <p:nvPr/>
          </p:nvSpPr>
          <p:spPr>
            <a:xfrm rot="10800000" flipH="1">
              <a:off x="5141196" y="2688790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60" y="0"/>
                  </a:moveTo>
                  <a:cubicBezTo>
                    <a:pt x="446" y="0"/>
                    <a:pt x="432" y="1"/>
                    <a:pt x="418" y="2"/>
                  </a:cubicBezTo>
                  <a:cubicBezTo>
                    <a:pt x="179" y="38"/>
                    <a:pt x="1" y="241"/>
                    <a:pt x="25" y="479"/>
                  </a:cubicBezTo>
                  <a:cubicBezTo>
                    <a:pt x="58" y="703"/>
                    <a:pt x="239" y="874"/>
                    <a:pt x="458" y="874"/>
                  </a:cubicBezTo>
                  <a:cubicBezTo>
                    <a:pt x="472" y="874"/>
                    <a:pt x="487" y="873"/>
                    <a:pt x="501" y="872"/>
                  </a:cubicBezTo>
                  <a:cubicBezTo>
                    <a:pt x="739" y="836"/>
                    <a:pt x="918" y="634"/>
                    <a:pt x="894" y="395"/>
                  </a:cubicBezTo>
                  <a:cubicBezTo>
                    <a:pt x="883" y="172"/>
                    <a:pt x="682" y="0"/>
                    <a:pt x="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3"/>
            <p:cNvSpPr/>
            <p:nvPr/>
          </p:nvSpPr>
          <p:spPr>
            <a:xfrm rot="10800000" flipH="1">
              <a:off x="5682465" y="3181191"/>
              <a:ext cx="43381" cy="39491"/>
            </a:xfrm>
            <a:custGeom>
              <a:avLst/>
              <a:gdLst/>
              <a:ahLst/>
              <a:cxnLst/>
              <a:rect l="l" t="t" r="r" b="b"/>
              <a:pathLst>
                <a:path w="1335" h="1263" extrusionOk="0">
                  <a:moveTo>
                    <a:pt x="680" y="1"/>
                  </a:moveTo>
                  <a:cubicBezTo>
                    <a:pt x="652" y="1"/>
                    <a:pt x="624" y="3"/>
                    <a:pt x="596" y="7"/>
                  </a:cubicBezTo>
                  <a:cubicBezTo>
                    <a:pt x="251" y="54"/>
                    <a:pt x="1" y="364"/>
                    <a:pt x="36" y="709"/>
                  </a:cubicBezTo>
                  <a:cubicBezTo>
                    <a:pt x="80" y="1026"/>
                    <a:pt x="344" y="1263"/>
                    <a:pt x="655" y="1263"/>
                  </a:cubicBezTo>
                  <a:cubicBezTo>
                    <a:pt x="682" y="1263"/>
                    <a:pt x="710" y="1261"/>
                    <a:pt x="739" y="1257"/>
                  </a:cubicBezTo>
                  <a:cubicBezTo>
                    <a:pt x="1084" y="1209"/>
                    <a:pt x="1334" y="900"/>
                    <a:pt x="1287" y="554"/>
                  </a:cubicBezTo>
                  <a:cubicBezTo>
                    <a:pt x="1265" y="247"/>
                    <a:pt x="1001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3"/>
            <p:cNvSpPr/>
            <p:nvPr/>
          </p:nvSpPr>
          <p:spPr>
            <a:xfrm rot="10800000" flipH="1">
              <a:off x="5665438" y="2868485"/>
              <a:ext cx="43381" cy="39460"/>
            </a:xfrm>
            <a:custGeom>
              <a:avLst/>
              <a:gdLst/>
              <a:ahLst/>
              <a:cxnLst/>
              <a:rect l="l" t="t" r="r" b="b"/>
              <a:pathLst>
                <a:path w="1335" h="1262" extrusionOk="0">
                  <a:moveTo>
                    <a:pt x="680" y="0"/>
                  </a:moveTo>
                  <a:cubicBezTo>
                    <a:pt x="653" y="0"/>
                    <a:pt x="625" y="2"/>
                    <a:pt x="596" y="6"/>
                  </a:cubicBezTo>
                  <a:cubicBezTo>
                    <a:pt x="251" y="53"/>
                    <a:pt x="1" y="363"/>
                    <a:pt x="37" y="708"/>
                  </a:cubicBezTo>
                  <a:cubicBezTo>
                    <a:pt x="80" y="1025"/>
                    <a:pt x="355" y="1262"/>
                    <a:pt x="657" y="1262"/>
                  </a:cubicBezTo>
                  <a:cubicBezTo>
                    <a:pt x="684" y="1262"/>
                    <a:pt x="712" y="1260"/>
                    <a:pt x="739" y="1256"/>
                  </a:cubicBezTo>
                  <a:cubicBezTo>
                    <a:pt x="1084" y="1208"/>
                    <a:pt x="1334" y="899"/>
                    <a:pt x="1299" y="553"/>
                  </a:cubicBezTo>
                  <a:cubicBezTo>
                    <a:pt x="1266" y="247"/>
                    <a:pt x="1001" y="0"/>
                    <a:pt x="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3"/>
            <p:cNvSpPr/>
            <p:nvPr/>
          </p:nvSpPr>
          <p:spPr>
            <a:xfrm rot="10800000" flipH="1">
              <a:off x="4657963" y="3221807"/>
              <a:ext cx="27133" cy="24451"/>
            </a:xfrm>
            <a:custGeom>
              <a:avLst/>
              <a:gdLst/>
              <a:ahLst/>
              <a:cxnLst/>
              <a:rect l="l" t="t" r="r" b="b"/>
              <a:pathLst>
                <a:path w="835" h="782" extrusionOk="0">
                  <a:moveTo>
                    <a:pt x="411" y="1"/>
                  </a:moveTo>
                  <a:cubicBezTo>
                    <a:pt x="397" y="1"/>
                    <a:pt x="384" y="1"/>
                    <a:pt x="370" y="3"/>
                  </a:cubicBezTo>
                  <a:cubicBezTo>
                    <a:pt x="168" y="39"/>
                    <a:pt x="1" y="229"/>
                    <a:pt x="37" y="444"/>
                  </a:cubicBezTo>
                  <a:cubicBezTo>
                    <a:pt x="58" y="627"/>
                    <a:pt x="217" y="782"/>
                    <a:pt x="407" y="782"/>
                  </a:cubicBezTo>
                  <a:cubicBezTo>
                    <a:pt x="426" y="782"/>
                    <a:pt x="446" y="780"/>
                    <a:pt x="465" y="777"/>
                  </a:cubicBezTo>
                  <a:cubicBezTo>
                    <a:pt x="668" y="753"/>
                    <a:pt x="834" y="563"/>
                    <a:pt x="811" y="348"/>
                  </a:cubicBezTo>
                  <a:cubicBezTo>
                    <a:pt x="777" y="159"/>
                    <a:pt x="608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3"/>
            <p:cNvSpPr/>
            <p:nvPr/>
          </p:nvSpPr>
          <p:spPr>
            <a:xfrm rot="10800000" flipH="1">
              <a:off x="4446745" y="3296224"/>
              <a:ext cx="43348" cy="39366"/>
            </a:xfrm>
            <a:custGeom>
              <a:avLst/>
              <a:gdLst/>
              <a:ahLst/>
              <a:cxnLst/>
              <a:rect l="l" t="t" r="r" b="b"/>
              <a:pathLst>
                <a:path w="1334" h="1259" extrusionOk="0">
                  <a:moveTo>
                    <a:pt x="645" y="1"/>
                  </a:moveTo>
                  <a:cubicBezTo>
                    <a:pt x="628" y="1"/>
                    <a:pt x="612" y="1"/>
                    <a:pt x="595" y="3"/>
                  </a:cubicBezTo>
                  <a:cubicBezTo>
                    <a:pt x="250" y="50"/>
                    <a:pt x="0" y="360"/>
                    <a:pt x="36" y="705"/>
                  </a:cubicBezTo>
                  <a:cubicBezTo>
                    <a:pt x="80" y="1022"/>
                    <a:pt x="354" y="1258"/>
                    <a:pt x="656" y="1258"/>
                  </a:cubicBezTo>
                  <a:cubicBezTo>
                    <a:pt x="684" y="1258"/>
                    <a:pt x="711" y="1257"/>
                    <a:pt x="738" y="1253"/>
                  </a:cubicBezTo>
                  <a:cubicBezTo>
                    <a:pt x="1084" y="1205"/>
                    <a:pt x="1334" y="895"/>
                    <a:pt x="1298" y="562"/>
                  </a:cubicBezTo>
                  <a:cubicBezTo>
                    <a:pt x="1264" y="233"/>
                    <a:pt x="981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3"/>
            <p:cNvSpPr/>
            <p:nvPr/>
          </p:nvSpPr>
          <p:spPr>
            <a:xfrm rot="10800000" flipH="1">
              <a:off x="8058012" y="3083105"/>
              <a:ext cx="54559" cy="31299"/>
            </a:xfrm>
            <a:custGeom>
              <a:avLst/>
              <a:gdLst/>
              <a:ahLst/>
              <a:cxnLst/>
              <a:rect l="l" t="t" r="r" b="b"/>
              <a:pathLst>
                <a:path w="1679" h="1001" fill="none" extrusionOk="0">
                  <a:moveTo>
                    <a:pt x="36" y="644"/>
                  </a:moveTo>
                  <a:cubicBezTo>
                    <a:pt x="0" y="406"/>
                    <a:pt x="322" y="156"/>
                    <a:pt x="750" y="72"/>
                  </a:cubicBezTo>
                  <a:cubicBezTo>
                    <a:pt x="1203" y="1"/>
                    <a:pt x="1584" y="120"/>
                    <a:pt x="1631" y="358"/>
                  </a:cubicBezTo>
                  <a:cubicBezTo>
                    <a:pt x="1679" y="596"/>
                    <a:pt x="1346" y="846"/>
                    <a:pt x="917" y="930"/>
                  </a:cubicBezTo>
                  <a:cubicBezTo>
                    <a:pt x="476" y="1001"/>
                    <a:pt x="83" y="870"/>
                    <a:pt x="36" y="64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3"/>
            <p:cNvSpPr/>
            <p:nvPr/>
          </p:nvSpPr>
          <p:spPr>
            <a:xfrm rot="10800000" flipH="1">
              <a:off x="7509009" y="3032451"/>
              <a:ext cx="54559" cy="31299"/>
            </a:xfrm>
            <a:custGeom>
              <a:avLst/>
              <a:gdLst/>
              <a:ahLst/>
              <a:cxnLst/>
              <a:rect l="l" t="t" r="r" b="b"/>
              <a:pathLst>
                <a:path w="1679" h="1001" fill="none" extrusionOk="0">
                  <a:moveTo>
                    <a:pt x="48" y="643"/>
                  </a:moveTo>
                  <a:cubicBezTo>
                    <a:pt x="0" y="405"/>
                    <a:pt x="322" y="155"/>
                    <a:pt x="762" y="83"/>
                  </a:cubicBezTo>
                  <a:cubicBezTo>
                    <a:pt x="1203" y="0"/>
                    <a:pt x="1584" y="119"/>
                    <a:pt x="1631" y="357"/>
                  </a:cubicBezTo>
                  <a:cubicBezTo>
                    <a:pt x="1679" y="595"/>
                    <a:pt x="1357" y="857"/>
                    <a:pt x="917" y="929"/>
                  </a:cubicBezTo>
                  <a:cubicBezTo>
                    <a:pt x="476" y="1000"/>
                    <a:pt x="83" y="869"/>
                    <a:pt x="48" y="643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3"/>
            <p:cNvSpPr/>
            <p:nvPr/>
          </p:nvSpPr>
          <p:spPr>
            <a:xfrm rot="10800000" flipH="1">
              <a:off x="8392678" y="3003060"/>
              <a:ext cx="62683" cy="36520"/>
            </a:xfrm>
            <a:custGeom>
              <a:avLst/>
              <a:gdLst/>
              <a:ahLst/>
              <a:cxnLst/>
              <a:rect l="l" t="t" r="r" b="b"/>
              <a:pathLst>
                <a:path w="1929" h="1168" fill="none" extrusionOk="0">
                  <a:moveTo>
                    <a:pt x="36" y="751"/>
                  </a:moveTo>
                  <a:cubicBezTo>
                    <a:pt x="0" y="477"/>
                    <a:pt x="369" y="180"/>
                    <a:pt x="869" y="96"/>
                  </a:cubicBezTo>
                  <a:cubicBezTo>
                    <a:pt x="1381" y="1"/>
                    <a:pt x="1822" y="156"/>
                    <a:pt x="1881" y="418"/>
                  </a:cubicBezTo>
                  <a:cubicBezTo>
                    <a:pt x="1929" y="692"/>
                    <a:pt x="1560" y="989"/>
                    <a:pt x="1048" y="1073"/>
                  </a:cubicBezTo>
                  <a:cubicBezTo>
                    <a:pt x="548" y="1168"/>
                    <a:pt x="95" y="1013"/>
                    <a:pt x="36" y="75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3"/>
            <p:cNvSpPr/>
            <p:nvPr/>
          </p:nvSpPr>
          <p:spPr>
            <a:xfrm rot="10800000" flipH="1">
              <a:off x="8259189" y="2694418"/>
              <a:ext cx="74316" cy="42868"/>
            </a:xfrm>
            <a:custGeom>
              <a:avLst/>
              <a:gdLst/>
              <a:ahLst/>
              <a:cxnLst/>
              <a:rect l="l" t="t" r="r" b="b"/>
              <a:pathLst>
                <a:path w="2287" h="1371" fill="none" extrusionOk="0">
                  <a:moveTo>
                    <a:pt x="60" y="870"/>
                  </a:moveTo>
                  <a:cubicBezTo>
                    <a:pt x="0" y="549"/>
                    <a:pt x="441" y="203"/>
                    <a:pt x="1036" y="96"/>
                  </a:cubicBezTo>
                  <a:cubicBezTo>
                    <a:pt x="1643" y="1"/>
                    <a:pt x="2179" y="156"/>
                    <a:pt x="2227" y="489"/>
                  </a:cubicBezTo>
                  <a:cubicBezTo>
                    <a:pt x="2286" y="810"/>
                    <a:pt x="1846" y="1156"/>
                    <a:pt x="1251" y="1263"/>
                  </a:cubicBezTo>
                  <a:cubicBezTo>
                    <a:pt x="655" y="1370"/>
                    <a:pt x="119" y="1203"/>
                    <a:pt x="60" y="8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3"/>
            <p:cNvSpPr/>
            <p:nvPr/>
          </p:nvSpPr>
          <p:spPr>
            <a:xfrm rot="10800000" flipH="1">
              <a:off x="7605324" y="2174721"/>
              <a:ext cx="74706" cy="42868"/>
            </a:xfrm>
            <a:custGeom>
              <a:avLst/>
              <a:gdLst/>
              <a:ahLst/>
              <a:cxnLst/>
              <a:rect l="l" t="t" r="r" b="b"/>
              <a:pathLst>
                <a:path w="2299" h="1371" fill="none" extrusionOk="0">
                  <a:moveTo>
                    <a:pt x="60" y="882"/>
                  </a:moveTo>
                  <a:cubicBezTo>
                    <a:pt x="1" y="549"/>
                    <a:pt x="441" y="203"/>
                    <a:pt x="1049" y="96"/>
                  </a:cubicBezTo>
                  <a:cubicBezTo>
                    <a:pt x="1668" y="1"/>
                    <a:pt x="2203" y="156"/>
                    <a:pt x="2239" y="489"/>
                  </a:cubicBezTo>
                  <a:cubicBezTo>
                    <a:pt x="2299" y="822"/>
                    <a:pt x="1858" y="1156"/>
                    <a:pt x="1263" y="1263"/>
                  </a:cubicBezTo>
                  <a:cubicBezTo>
                    <a:pt x="656" y="1370"/>
                    <a:pt x="120" y="1192"/>
                    <a:pt x="60" y="8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3"/>
            <p:cNvSpPr/>
            <p:nvPr/>
          </p:nvSpPr>
          <p:spPr>
            <a:xfrm rot="10800000" flipH="1">
              <a:off x="7816184" y="3282247"/>
              <a:ext cx="89784" cy="51779"/>
            </a:xfrm>
            <a:custGeom>
              <a:avLst/>
              <a:gdLst/>
              <a:ahLst/>
              <a:cxnLst/>
              <a:rect l="l" t="t" r="r" b="b"/>
              <a:pathLst>
                <a:path w="2763" h="1656" fill="none" extrusionOk="0">
                  <a:moveTo>
                    <a:pt x="72" y="1060"/>
                  </a:moveTo>
                  <a:cubicBezTo>
                    <a:pt x="1" y="667"/>
                    <a:pt x="536" y="250"/>
                    <a:pt x="1263" y="131"/>
                  </a:cubicBezTo>
                  <a:cubicBezTo>
                    <a:pt x="1989" y="0"/>
                    <a:pt x="2632" y="214"/>
                    <a:pt x="2692" y="595"/>
                  </a:cubicBezTo>
                  <a:cubicBezTo>
                    <a:pt x="2763" y="988"/>
                    <a:pt x="2227" y="1405"/>
                    <a:pt x="1501" y="1524"/>
                  </a:cubicBezTo>
                  <a:cubicBezTo>
                    <a:pt x="787" y="1655"/>
                    <a:pt x="132" y="1441"/>
                    <a:pt x="72" y="106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3"/>
            <p:cNvSpPr/>
            <p:nvPr/>
          </p:nvSpPr>
          <p:spPr>
            <a:xfrm rot="10800000" flipH="1">
              <a:off x="7741121" y="3329899"/>
              <a:ext cx="62715" cy="36145"/>
            </a:xfrm>
            <a:custGeom>
              <a:avLst/>
              <a:gdLst/>
              <a:ahLst/>
              <a:cxnLst/>
              <a:rect l="l" t="t" r="r" b="b"/>
              <a:pathLst>
                <a:path w="1930" h="1156" fill="none" extrusionOk="0">
                  <a:moveTo>
                    <a:pt x="49" y="738"/>
                  </a:moveTo>
                  <a:cubicBezTo>
                    <a:pt x="1" y="476"/>
                    <a:pt x="370" y="179"/>
                    <a:pt x="882" y="84"/>
                  </a:cubicBezTo>
                  <a:cubicBezTo>
                    <a:pt x="1382" y="0"/>
                    <a:pt x="1846" y="143"/>
                    <a:pt x="1882" y="417"/>
                  </a:cubicBezTo>
                  <a:cubicBezTo>
                    <a:pt x="1930" y="679"/>
                    <a:pt x="1561" y="977"/>
                    <a:pt x="1061" y="1072"/>
                  </a:cubicBezTo>
                  <a:cubicBezTo>
                    <a:pt x="549" y="1155"/>
                    <a:pt x="84" y="1012"/>
                    <a:pt x="49" y="73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3"/>
            <p:cNvSpPr/>
            <p:nvPr/>
          </p:nvSpPr>
          <p:spPr>
            <a:xfrm rot="10800000" flipH="1">
              <a:off x="8207717" y="2747948"/>
              <a:ext cx="28661" cy="24983"/>
            </a:xfrm>
            <a:custGeom>
              <a:avLst/>
              <a:gdLst/>
              <a:ahLst/>
              <a:cxnLst/>
              <a:rect l="l" t="t" r="r" b="b"/>
              <a:pathLst>
                <a:path w="882" h="799" extrusionOk="0">
                  <a:moveTo>
                    <a:pt x="457" y="1"/>
                  </a:moveTo>
                  <a:cubicBezTo>
                    <a:pt x="428" y="1"/>
                    <a:pt x="399" y="4"/>
                    <a:pt x="370" y="10"/>
                  </a:cubicBezTo>
                  <a:cubicBezTo>
                    <a:pt x="156" y="34"/>
                    <a:pt x="1" y="248"/>
                    <a:pt x="48" y="462"/>
                  </a:cubicBezTo>
                  <a:cubicBezTo>
                    <a:pt x="70" y="671"/>
                    <a:pt x="254" y="798"/>
                    <a:pt x="460" y="798"/>
                  </a:cubicBezTo>
                  <a:cubicBezTo>
                    <a:pt x="478" y="798"/>
                    <a:pt x="495" y="797"/>
                    <a:pt x="513" y="796"/>
                  </a:cubicBezTo>
                  <a:cubicBezTo>
                    <a:pt x="727" y="760"/>
                    <a:pt x="882" y="557"/>
                    <a:pt x="834" y="331"/>
                  </a:cubicBezTo>
                  <a:cubicBezTo>
                    <a:pt x="814" y="134"/>
                    <a:pt x="649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3"/>
            <p:cNvSpPr/>
            <p:nvPr/>
          </p:nvSpPr>
          <p:spPr>
            <a:xfrm rot="10800000" flipH="1">
              <a:off x="7727603" y="2787940"/>
              <a:ext cx="44128" cy="38991"/>
            </a:xfrm>
            <a:custGeom>
              <a:avLst/>
              <a:gdLst/>
              <a:ahLst/>
              <a:cxnLst/>
              <a:rect l="l" t="t" r="r" b="b"/>
              <a:pathLst>
                <a:path w="1358" h="1247" extrusionOk="0">
                  <a:moveTo>
                    <a:pt x="675" y="0"/>
                  </a:moveTo>
                  <a:cubicBezTo>
                    <a:pt x="637" y="0"/>
                    <a:pt x="598" y="4"/>
                    <a:pt x="560" y="10"/>
                  </a:cubicBezTo>
                  <a:cubicBezTo>
                    <a:pt x="214" y="70"/>
                    <a:pt x="0" y="391"/>
                    <a:pt x="60" y="737"/>
                  </a:cubicBezTo>
                  <a:cubicBezTo>
                    <a:pt x="113" y="1043"/>
                    <a:pt x="372" y="1247"/>
                    <a:pt x="671" y="1247"/>
                  </a:cubicBezTo>
                  <a:cubicBezTo>
                    <a:pt x="709" y="1247"/>
                    <a:pt x="747" y="1243"/>
                    <a:pt x="786" y="1237"/>
                  </a:cubicBezTo>
                  <a:cubicBezTo>
                    <a:pt x="1131" y="1177"/>
                    <a:pt x="1357" y="856"/>
                    <a:pt x="1298" y="510"/>
                  </a:cubicBezTo>
                  <a:cubicBezTo>
                    <a:pt x="1245" y="204"/>
                    <a:pt x="976" y="0"/>
                    <a:pt x="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3"/>
            <p:cNvSpPr/>
            <p:nvPr/>
          </p:nvSpPr>
          <p:spPr>
            <a:xfrm rot="10800000" flipH="1">
              <a:off x="7724484" y="3100646"/>
              <a:ext cx="44161" cy="38991"/>
            </a:xfrm>
            <a:custGeom>
              <a:avLst/>
              <a:gdLst/>
              <a:ahLst/>
              <a:cxnLst/>
              <a:rect l="l" t="t" r="r" b="b"/>
              <a:pathLst>
                <a:path w="1359" h="1247" extrusionOk="0">
                  <a:moveTo>
                    <a:pt x="687" y="0"/>
                  </a:moveTo>
                  <a:cubicBezTo>
                    <a:pt x="649" y="0"/>
                    <a:pt x="611" y="3"/>
                    <a:pt x="572" y="10"/>
                  </a:cubicBezTo>
                  <a:cubicBezTo>
                    <a:pt x="227" y="70"/>
                    <a:pt x="1" y="391"/>
                    <a:pt x="60" y="736"/>
                  </a:cubicBezTo>
                  <a:cubicBezTo>
                    <a:pt x="134" y="1043"/>
                    <a:pt x="387" y="1246"/>
                    <a:pt x="684" y="1246"/>
                  </a:cubicBezTo>
                  <a:cubicBezTo>
                    <a:pt x="722" y="1246"/>
                    <a:pt x="760" y="1243"/>
                    <a:pt x="799" y="1236"/>
                  </a:cubicBezTo>
                  <a:cubicBezTo>
                    <a:pt x="1132" y="1177"/>
                    <a:pt x="1358" y="855"/>
                    <a:pt x="1299" y="510"/>
                  </a:cubicBezTo>
                  <a:cubicBezTo>
                    <a:pt x="1246" y="204"/>
                    <a:pt x="986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3"/>
            <p:cNvSpPr/>
            <p:nvPr/>
          </p:nvSpPr>
          <p:spPr>
            <a:xfrm rot="10800000" flipH="1">
              <a:off x="2110290" y="2705237"/>
              <a:ext cx="92871" cy="49528"/>
            </a:xfrm>
            <a:custGeom>
              <a:avLst/>
              <a:gdLst/>
              <a:ahLst/>
              <a:cxnLst/>
              <a:rect l="l" t="t" r="r" b="b"/>
              <a:pathLst>
                <a:path w="2858" h="1584" fill="none" extrusionOk="0">
                  <a:moveTo>
                    <a:pt x="36" y="703"/>
                  </a:moveTo>
                  <a:cubicBezTo>
                    <a:pt x="60" y="286"/>
                    <a:pt x="703" y="0"/>
                    <a:pt x="1477" y="48"/>
                  </a:cubicBezTo>
                  <a:cubicBezTo>
                    <a:pt x="2251" y="95"/>
                    <a:pt x="2858" y="465"/>
                    <a:pt x="2834" y="881"/>
                  </a:cubicBezTo>
                  <a:cubicBezTo>
                    <a:pt x="2798" y="1298"/>
                    <a:pt x="2155" y="1584"/>
                    <a:pt x="1381" y="1536"/>
                  </a:cubicBezTo>
                  <a:cubicBezTo>
                    <a:pt x="608" y="1477"/>
                    <a:pt x="0" y="1108"/>
                    <a:pt x="36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2261164" y="2779594"/>
              <a:ext cx="53422" cy="28672"/>
            </a:xfrm>
            <a:custGeom>
              <a:avLst/>
              <a:gdLst/>
              <a:ahLst/>
              <a:cxnLst/>
              <a:rect l="l" t="t" r="r" b="b"/>
              <a:pathLst>
                <a:path w="1644" h="917" fill="none" extrusionOk="0">
                  <a:moveTo>
                    <a:pt x="13" y="405"/>
                  </a:moveTo>
                  <a:cubicBezTo>
                    <a:pt x="36" y="167"/>
                    <a:pt x="406" y="0"/>
                    <a:pt x="846" y="36"/>
                  </a:cubicBezTo>
                  <a:cubicBezTo>
                    <a:pt x="1299" y="60"/>
                    <a:pt x="1644" y="274"/>
                    <a:pt x="1620" y="512"/>
                  </a:cubicBezTo>
                  <a:cubicBezTo>
                    <a:pt x="1608" y="750"/>
                    <a:pt x="1239" y="917"/>
                    <a:pt x="787" y="881"/>
                  </a:cubicBezTo>
                  <a:cubicBezTo>
                    <a:pt x="346" y="869"/>
                    <a:pt x="1" y="643"/>
                    <a:pt x="13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3"/>
            <p:cNvSpPr/>
            <p:nvPr/>
          </p:nvSpPr>
          <p:spPr>
            <a:xfrm rot="10800000" flipH="1">
              <a:off x="1307078" y="3108400"/>
              <a:ext cx="53064" cy="28328"/>
            </a:xfrm>
            <a:custGeom>
              <a:avLst/>
              <a:gdLst/>
              <a:ahLst/>
              <a:cxnLst/>
              <a:rect l="l" t="t" r="r" b="b"/>
              <a:pathLst>
                <a:path w="1633" h="906" fill="none" extrusionOk="0">
                  <a:moveTo>
                    <a:pt x="13" y="405"/>
                  </a:moveTo>
                  <a:cubicBezTo>
                    <a:pt x="25" y="167"/>
                    <a:pt x="406" y="0"/>
                    <a:pt x="846" y="36"/>
                  </a:cubicBezTo>
                  <a:cubicBezTo>
                    <a:pt x="1299" y="60"/>
                    <a:pt x="1632" y="274"/>
                    <a:pt x="1620" y="512"/>
                  </a:cubicBezTo>
                  <a:cubicBezTo>
                    <a:pt x="1608" y="751"/>
                    <a:pt x="1227" y="905"/>
                    <a:pt x="787" y="882"/>
                  </a:cubicBezTo>
                  <a:cubicBezTo>
                    <a:pt x="334" y="870"/>
                    <a:pt x="1" y="643"/>
                    <a:pt x="13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3"/>
            <p:cNvSpPr/>
            <p:nvPr/>
          </p:nvSpPr>
          <p:spPr>
            <a:xfrm rot="10800000" flipH="1">
              <a:off x="1612726" y="2952407"/>
              <a:ext cx="61935" cy="32424"/>
            </a:xfrm>
            <a:custGeom>
              <a:avLst/>
              <a:gdLst/>
              <a:ahLst/>
              <a:cxnLst/>
              <a:rect l="l" t="t" r="r" b="b"/>
              <a:pathLst>
                <a:path w="1906" h="1037" fill="none" extrusionOk="0">
                  <a:moveTo>
                    <a:pt x="13" y="453"/>
                  </a:moveTo>
                  <a:cubicBezTo>
                    <a:pt x="25" y="191"/>
                    <a:pt x="465" y="0"/>
                    <a:pt x="977" y="24"/>
                  </a:cubicBezTo>
                  <a:cubicBezTo>
                    <a:pt x="1501" y="60"/>
                    <a:pt x="1906" y="310"/>
                    <a:pt x="1870" y="572"/>
                  </a:cubicBezTo>
                  <a:cubicBezTo>
                    <a:pt x="1858" y="846"/>
                    <a:pt x="1430" y="1036"/>
                    <a:pt x="906" y="1012"/>
                  </a:cubicBezTo>
                  <a:cubicBezTo>
                    <a:pt x="406" y="976"/>
                    <a:pt x="1" y="726"/>
                    <a:pt x="13" y="453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3"/>
            <p:cNvSpPr/>
            <p:nvPr/>
          </p:nvSpPr>
          <p:spPr>
            <a:xfrm rot="10800000" flipH="1">
              <a:off x="2459644" y="3303853"/>
              <a:ext cx="72789" cy="38740"/>
            </a:xfrm>
            <a:custGeom>
              <a:avLst/>
              <a:gdLst/>
              <a:ahLst/>
              <a:cxnLst/>
              <a:rect l="l" t="t" r="r" b="b"/>
              <a:pathLst>
                <a:path w="2240" h="1239" fill="none" extrusionOk="0">
                  <a:moveTo>
                    <a:pt x="13" y="560"/>
                  </a:moveTo>
                  <a:cubicBezTo>
                    <a:pt x="24" y="227"/>
                    <a:pt x="548" y="0"/>
                    <a:pt x="1156" y="36"/>
                  </a:cubicBezTo>
                  <a:cubicBezTo>
                    <a:pt x="1763" y="84"/>
                    <a:pt x="2239" y="381"/>
                    <a:pt x="2227" y="691"/>
                  </a:cubicBezTo>
                  <a:cubicBezTo>
                    <a:pt x="2215" y="1000"/>
                    <a:pt x="1691" y="1239"/>
                    <a:pt x="1084" y="1215"/>
                  </a:cubicBezTo>
                  <a:cubicBezTo>
                    <a:pt x="477" y="1179"/>
                    <a:pt x="1" y="881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3"/>
            <p:cNvSpPr/>
            <p:nvPr/>
          </p:nvSpPr>
          <p:spPr>
            <a:xfrm rot="10800000" flipH="1">
              <a:off x="1407293" y="2682506"/>
              <a:ext cx="72789" cy="38772"/>
            </a:xfrm>
            <a:custGeom>
              <a:avLst/>
              <a:gdLst/>
              <a:ahLst/>
              <a:cxnLst/>
              <a:rect l="l" t="t" r="r" b="b"/>
              <a:pathLst>
                <a:path w="2240" h="1240" fill="none" extrusionOk="0">
                  <a:moveTo>
                    <a:pt x="13" y="560"/>
                  </a:moveTo>
                  <a:cubicBezTo>
                    <a:pt x="24" y="227"/>
                    <a:pt x="548" y="1"/>
                    <a:pt x="1156" y="37"/>
                  </a:cubicBezTo>
                  <a:cubicBezTo>
                    <a:pt x="1763" y="84"/>
                    <a:pt x="2239" y="382"/>
                    <a:pt x="2227" y="691"/>
                  </a:cubicBezTo>
                  <a:cubicBezTo>
                    <a:pt x="2215" y="1013"/>
                    <a:pt x="1691" y="1239"/>
                    <a:pt x="1084" y="1215"/>
                  </a:cubicBezTo>
                  <a:cubicBezTo>
                    <a:pt x="477" y="1168"/>
                    <a:pt x="1" y="870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3"/>
            <p:cNvSpPr/>
            <p:nvPr/>
          </p:nvSpPr>
          <p:spPr>
            <a:xfrm rot="10800000" flipH="1">
              <a:off x="1912590" y="3215241"/>
              <a:ext cx="73146" cy="38772"/>
            </a:xfrm>
            <a:custGeom>
              <a:avLst/>
              <a:gdLst/>
              <a:ahLst/>
              <a:cxnLst/>
              <a:rect l="l" t="t" r="r" b="b"/>
              <a:pathLst>
                <a:path w="2251" h="1240" fill="none" extrusionOk="0">
                  <a:moveTo>
                    <a:pt x="12" y="549"/>
                  </a:moveTo>
                  <a:cubicBezTo>
                    <a:pt x="24" y="227"/>
                    <a:pt x="548" y="1"/>
                    <a:pt x="1155" y="37"/>
                  </a:cubicBezTo>
                  <a:cubicBezTo>
                    <a:pt x="1774" y="72"/>
                    <a:pt x="2251" y="370"/>
                    <a:pt x="2227" y="692"/>
                  </a:cubicBezTo>
                  <a:cubicBezTo>
                    <a:pt x="2215" y="1013"/>
                    <a:pt x="1691" y="1239"/>
                    <a:pt x="1084" y="1204"/>
                  </a:cubicBezTo>
                  <a:cubicBezTo>
                    <a:pt x="476" y="1180"/>
                    <a:pt x="0" y="882"/>
                    <a:pt x="12" y="54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3"/>
            <p:cNvSpPr/>
            <p:nvPr/>
          </p:nvSpPr>
          <p:spPr>
            <a:xfrm rot="10800000" flipH="1">
              <a:off x="2105643" y="2837030"/>
              <a:ext cx="65022" cy="35020"/>
            </a:xfrm>
            <a:custGeom>
              <a:avLst/>
              <a:gdLst/>
              <a:ahLst/>
              <a:cxnLst/>
              <a:rect l="l" t="t" r="r" b="b"/>
              <a:pathLst>
                <a:path w="2001" h="1120" fill="none" extrusionOk="0">
                  <a:moveTo>
                    <a:pt x="12" y="501"/>
                  </a:moveTo>
                  <a:cubicBezTo>
                    <a:pt x="24" y="215"/>
                    <a:pt x="489" y="1"/>
                    <a:pt x="1036" y="36"/>
                  </a:cubicBezTo>
                  <a:cubicBezTo>
                    <a:pt x="1584" y="60"/>
                    <a:pt x="2001" y="334"/>
                    <a:pt x="1989" y="632"/>
                  </a:cubicBezTo>
                  <a:cubicBezTo>
                    <a:pt x="1977" y="929"/>
                    <a:pt x="1513" y="1120"/>
                    <a:pt x="965" y="1096"/>
                  </a:cubicBezTo>
                  <a:cubicBezTo>
                    <a:pt x="417" y="1049"/>
                    <a:pt x="0" y="775"/>
                    <a:pt x="12" y="501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3"/>
            <p:cNvSpPr/>
            <p:nvPr/>
          </p:nvSpPr>
          <p:spPr>
            <a:xfrm rot="10800000" flipH="1">
              <a:off x="1124099" y="3353725"/>
              <a:ext cx="87834" cy="47308"/>
            </a:xfrm>
            <a:custGeom>
              <a:avLst/>
              <a:gdLst/>
              <a:ahLst/>
              <a:cxnLst/>
              <a:rect l="l" t="t" r="r" b="b"/>
              <a:pathLst>
                <a:path w="2703" h="1513" fill="none" extrusionOk="0">
                  <a:moveTo>
                    <a:pt x="24" y="667"/>
                  </a:moveTo>
                  <a:cubicBezTo>
                    <a:pt x="48" y="286"/>
                    <a:pt x="655" y="0"/>
                    <a:pt x="1393" y="60"/>
                  </a:cubicBezTo>
                  <a:cubicBezTo>
                    <a:pt x="2120" y="107"/>
                    <a:pt x="2703" y="464"/>
                    <a:pt x="2667" y="845"/>
                  </a:cubicBezTo>
                  <a:cubicBezTo>
                    <a:pt x="2643" y="1238"/>
                    <a:pt x="2024" y="1512"/>
                    <a:pt x="1298" y="1464"/>
                  </a:cubicBezTo>
                  <a:cubicBezTo>
                    <a:pt x="572" y="1417"/>
                    <a:pt x="0" y="1060"/>
                    <a:pt x="24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3"/>
            <p:cNvSpPr/>
            <p:nvPr/>
          </p:nvSpPr>
          <p:spPr>
            <a:xfrm rot="10800000" flipH="1">
              <a:off x="1061026" y="3419262"/>
              <a:ext cx="61935" cy="33894"/>
            </a:xfrm>
            <a:custGeom>
              <a:avLst/>
              <a:gdLst/>
              <a:ahLst/>
              <a:cxnLst/>
              <a:rect l="l" t="t" r="r" b="b"/>
              <a:pathLst>
                <a:path w="1906" h="1084" fill="none" extrusionOk="0">
                  <a:moveTo>
                    <a:pt x="12" y="476"/>
                  </a:moveTo>
                  <a:cubicBezTo>
                    <a:pt x="24" y="214"/>
                    <a:pt x="453" y="0"/>
                    <a:pt x="977" y="48"/>
                  </a:cubicBezTo>
                  <a:cubicBezTo>
                    <a:pt x="1501" y="72"/>
                    <a:pt x="1906" y="334"/>
                    <a:pt x="1882" y="607"/>
                  </a:cubicBezTo>
                  <a:cubicBezTo>
                    <a:pt x="1870" y="881"/>
                    <a:pt x="1441" y="1084"/>
                    <a:pt x="917" y="1048"/>
                  </a:cubicBezTo>
                  <a:cubicBezTo>
                    <a:pt x="417" y="1000"/>
                    <a:pt x="1" y="750"/>
                    <a:pt x="12" y="47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3"/>
            <p:cNvSpPr/>
            <p:nvPr/>
          </p:nvSpPr>
          <p:spPr>
            <a:xfrm rot="10800000" flipH="1">
              <a:off x="2164069" y="3352224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6"/>
                    <a:pt x="12" y="406"/>
                  </a:cubicBezTo>
                  <a:cubicBezTo>
                    <a:pt x="0" y="656"/>
                    <a:pt x="179" y="847"/>
                    <a:pt x="417" y="859"/>
                  </a:cubicBezTo>
                  <a:cubicBezTo>
                    <a:pt x="425" y="859"/>
                    <a:pt x="433" y="859"/>
                    <a:pt x="441" y="859"/>
                  </a:cubicBezTo>
                  <a:cubicBezTo>
                    <a:pt x="669" y="859"/>
                    <a:pt x="858" y="696"/>
                    <a:pt x="881" y="466"/>
                  </a:cubicBezTo>
                  <a:cubicBezTo>
                    <a:pt x="893" y="216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3"/>
            <p:cNvSpPr/>
            <p:nvPr/>
          </p:nvSpPr>
          <p:spPr>
            <a:xfrm rot="10800000" flipH="1">
              <a:off x="1368981" y="2749512"/>
              <a:ext cx="26353" cy="25077"/>
            </a:xfrm>
            <a:custGeom>
              <a:avLst/>
              <a:gdLst/>
              <a:ahLst/>
              <a:cxnLst/>
              <a:rect l="l" t="t" r="r" b="b"/>
              <a:pathLst>
                <a:path w="811" h="802" extrusionOk="0">
                  <a:moveTo>
                    <a:pt x="387" y="1"/>
                  </a:moveTo>
                  <a:cubicBezTo>
                    <a:pt x="180" y="1"/>
                    <a:pt x="12" y="161"/>
                    <a:pt x="1" y="372"/>
                  </a:cubicBezTo>
                  <a:cubicBezTo>
                    <a:pt x="1" y="599"/>
                    <a:pt x="168" y="789"/>
                    <a:pt x="370" y="801"/>
                  </a:cubicBezTo>
                  <a:cubicBezTo>
                    <a:pt x="378" y="801"/>
                    <a:pt x="386" y="802"/>
                    <a:pt x="394" y="802"/>
                  </a:cubicBezTo>
                  <a:cubicBezTo>
                    <a:pt x="610" y="802"/>
                    <a:pt x="787" y="650"/>
                    <a:pt x="799" y="432"/>
                  </a:cubicBezTo>
                  <a:cubicBezTo>
                    <a:pt x="811" y="206"/>
                    <a:pt x="656" y="15"/>
                    <a:pt x="430" y="3"/>
                  </a:cubicBezTo>
                  <a:cubicBezTo>
                    <a:pt x="415" y="2"/>
                    <a:pt x="40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3"/>
            <p:cNvSpPr/>
            <p:nvPr/>
          </p:nvSpPr>
          <p:spPr>
            <a:xfrm rot="10800000" flipH="1">
              <a:off x="2379186" y="2970948"/>
              <a:ext cx="42568" cy="39241"/>
            </a:xfrm>
            <a:custGeom>
              <a:avLst/>
              <a:gdLst/>
              <a:ahLst/>
              <a:cxnLst/>
              <a:rect l="l" t="t" r="r" b="b"/>
              <a:pathLst>
                <a:path w="1310" h="1255" extrusionOk="0">
                  <a:moveTo>
                    <a:pt x="658" y="0"/>
                  </a:moveTo>
                  <a:cubicBezTo>
                    <a:pt x="322" y="0"/>
                    <a:pt x="59" y="254"/>
                    <a:pt x="36" y="585"/>
                  </a:cubicBezTo>
                  <a:cubicBezTo>
                    <a:pt x="0" y="930"/>
                    <a:pt x="274" y="1228"/>
                    <a:pt x="607" y="1252"/>
                  </a:cubicBezTo>
                  <a:cubicBezTo>
                    <a:pt x="628" y="1254"/>
                    <a:pt x="649" y="1255"/>
                    <a:pt x="670" y="1255"/>
                  </a:cubicBezTo>
                  <a:cubicBezTo>
                    <a:pt x="997" y="1255"/>
                    <a:pt x="1252" y="993"/>
                    <a:pt x="1286" y="668"/>
                  </a:cubicBezTo>
                  <a:cubicBezTo>
                    <a:pt x="1310" y="311"/>
                    <a:pt x="1048" y="37"/>
                    <a:pt x="703" y="2"/>
                  </a:cubicBezTo>
                  <a:cubicBezTo>
                    <a:pt x="688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3"/>
            <p:cNvSpPr/>
            <p:nvPr/>
          </p:nvSpPr>
          <p:spPr>
            <a:xfrm rot="10800000" flipH="1">
              <a:off x="1553163" y="3298256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4" y="0"/>
                  </a:moveTo>
                  <a:cubicBezTo>
                    <a:pt x="226" y="0"/>
                    <a:pt x="35" y="175"/>
                    <a:pt x="12" y="406"/>
                  </a:cubicBezTo>
                  <a:cubicBezTo>
                    <a:pt x="0" y="644"/>
                    <a:pt x="179" y="846"/>
                    <a:pt x="417" y="858"/>
                  </a:cubicBezTo>
                  <a:cubicBezTo>
                    <a:pt x="425" y="859"/>
                    <a:pt x="433" y="859"/>
                    <a:pt x="441" y="859"/>
                  </a:cubicBezTo>
                  <a:cubicBezTo>
                    <a:pt x="669" y="859"/>
                    <a:pt x="870" y="695"/>
                    <a:pt x="881" y="465"/>
                  </a:cubicBezTo>
                  <a:cubicBezTo>
                    <a:pt x="893" y="227"/>
                    <a:pt x="715" y="13"/>
                    <a:pt x="477" y="1"/>
                  </a:cubicBezTo>
                  <a:cubicBezTo>
                    <a:pt x="469" y="1"/>
                    <a:pt x="462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3"/>
            <p:cNvSpPr/>
            <p:nvPr/>
          </p:nvSpPr>
          <p:spPr>
            <a:xfrm rot="10800000" flipH="1">
              <a:off x="914019" y="2896469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6" y="0"/>
                  </a:moveTo>
                  <a:cubicBezTo>
                    <a:pt x="311" y="0"/>
                    <a:pt x="58" y="255"/>
                    <a:pt x="24" y="585"/>
                  </a:cubicBezTo>
                  <a:cubicBezTo>
                    <a:pt x="0" y="930"/>
                    <a:pt x="262" y="1228"/>
                    <a:pt x="607" y="1252"/>
                  </a:cubicBezTo>
                  <a:cubicBezTo>
                    <a:pt x="628" y="1254"/>
                    <a:pt x="649" y="1255"/>
                    <a:pt x="670" y="1255"/>
                  </a:cubicBezTo>
                  <a:cubicBezTo>
                    <a:pt x="997" y="1255"/>
                    <a:pt x="1252" y="993"/>
                    <a:pt x="1274" y="669"/>
                  </a:cubicBezTo>
                  <a:cubicBezTo>
                    <a:pt x="1310" y="311"/>
                    <a:pt x="1036" y="38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3"/>
            <p:cNvSpPr/>
            <p:nvPr/>
          </p:nvSpPr>
          <p:spPr>
            <a:xfrm rot="10800000" flipH="1">
              <a:off x="989440" y="3201390"/>
              <a:ext cx="42601" cy="39241"/>
            </a:xfrm>
            <a:custGeom>
              <a:avLst/>
              <a:gdLst/>
              <a:ahLst/>
              <a:cxnLst/>
              <a:rect l="l" t="t" r="r" b="b"/>
              <a:pathLst>
                <a:path w="1311" h="1255" extrusionOk="0">
                  <a:moveTo>
                    <a:pt x="647" y="0"/>
                  </a:moveTo>
                  <a:cubicBezTo>
                    <a:pt x="312" y="0"/>
                    <a:pt x="59" y="254"/>
                    <a:pt x="25" y="585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29" y="1254"/>
                    <a:pt x="650" y="1255"/>
                    <a:pt x="671" y="1255"/>
                  </a:cubicBezTo>
                  <a:cubicBezTo>
                    <a:pt x="998" y="1255"/>
                    <a:pt x="1252" y="994"/>
                    <a:pt x="1275" y="680"/>
                  </a:cubicBezTo>
                  <a:cubicBezTo>
                    <a:pt x="1311" y="323"/>
                    <a:pt x="1037" y="37"/>
                    <a:pt x="691" y="2"/>
                  </a:cubicBezTo>
                  <a:cubicBezTo>
                    <a:pt x="676" y="1"/>
                    <a:pt x="661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3"/>
            <p:cNvSpPr/>
            <p:nvPr/>
          </p:nvSpPr>
          <p:spPr>
            <a:xfrm rot="10800000" flipH="1">
              <a:off x="1931925" y="2692167"/>
              <a:ext cx="25964" cy="24295"/>
            </a:xfrm>
            <a:custGeom>
              <a:avLst/>
              <a:gdLst/>
              <a:ahLst/>
              <a:cxnLst/>
              <a:rect l="l" t="t" r="r" b="b"/>
              <a:pathLst>
                <a:path w="799" h="777" extrusionOk="0">
                  <a:moveTo>
                    <a:pt x="405" y="1"/>
                  </a:moveTo>
                  <a:cubicBezTo>
                    <a:pt x="190" y="1"/>
                    <a:pt x="24" y="152"/>
                    <a:pt x="12" y="359"/>
                  </a:cubicBezTo>
                  <a:cubicBezTo>
                    <a:pt x="1" y="561"/>
                    <a:pt x="167" y="764"/>
                    <a:pt x="370" y="775"/>
                  </a:cubicBezTo>
                  <a:cubicBezTo>
                    <a:pt x="377" y="776"/>
                    <a:pt x="385" y="776"/>
                    <a:pt x="392" y="776"/>
                  </a:cubicBezTo>
                  <a:cubicBezTo>
                    <a:pt x="608" y="776"/>
                    <a:pt x="775" y="614"/>
                    <a:pt x="786" y="418"/>
                  </a:cubicBezTo>
                  <a:cubicBezTo>
                    <a:pt x="798" y="192"/>
                    <a:pt x="643" y="13"/>
                    <a:pt x="429" y="2"/>
                  </a:cubicBezTo>
                  <a:cubicBezTo>
                    <a:pt x="421" y="1"/>
                    <a:pt x="413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3"/>
            <p:cNvSpPr/>
            <p:nvPr/>
          </p:nvSpPr>
          <p:spPr>
            <a:xfrm rot="10800000" flipH="1">
              <a:off x="2107950" y="2569286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41" y="0"/>
                  </a:moveTo>
                  <a:cubicBezTo>
                    <a:pt x="313" y="0"/>
                    <a:pt x="58" y="262"/>
                    <a:pt x="25" y="587"/>
                  </a:cubicBezTo>
                  <a:cubicBezTo>
                    <a:pt x="1" y="944"/>
                    <a:pt x="263" y="1242"/>
                    <a:pt x="608" y="1254"/>
                  </a:cubicBezTo>
                  <a:cubicBezTo>
                    <a:pt x="623" y="1255"/>
                    <a:pt x="638" y="1255"/>
                    <a:pt x="653" y="1255"/>
                  </a:cubicBezTo>
                  <a:cubicBezTo>
                    <a:pt x="989" y="1255"/>
                    <a:pt x="1252" y="1001"/>
                    <a:pt x="1275" y="670"/>
                  </a:cubicBezTo>
                  <a:cubicBezTo>
                    <a:pt x="1311" y="313"/>
                    <a:pt x="1037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3"/>
            <p:cNvSpPr/>
            <p:nvPr/>
          </p:nvSpPr>
          <p:spPr>
            <a:xfrm rot="10800000" flipH="1">
              <a:off x="232306" y="1085080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3"/>
            <p:cNvSpPr/>
            <p:nvPr/>
          </p:nvSpPr>
          <p:spPr>
            <a:xfrm rot="10800000" flipH="1">
              <a:off x="537564" y="929462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3"/>
            <p:cNvSpPr/>
            <p:nvPr/>
          </p:nvSpPr>
          <p:spPr>
            <a:xfrm rot="10800000" flipH="1">
              <a:off x="1384871" y="1280533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3"/>
            <p:cNvSpPr/>
            <p:nvPr/>
          </p:nvSpPr>
          <p:spPr>
            <a:xfrm rot="10800000" flipH="1">
              <a:off x="837786" y="1191921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3"/>
            <p:cNvSpPr/>
            <p:nvPr/>
          </p:nvSpPr>
          <p:spPr>
            <a:xfrm rot="10800000" flipH="1">
              <a:off x="1089264" y="1328904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3"/>
            <p:cNvSpPr/>
            <p:nvPr/>
          </p:nvSpPr>
          <p:spPr>
            <a:xfrm rot="10800000" flipH="1">
              <a:off x="1304771" y="947660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3"/>
            <p:cNvSpPr/>
            <p:nvPr/>
          </p:nvSpPr>
          <p:spPr>
            <a:xfrm rot="10800000" flipH="1">
              <a:off x="478748" y="1274905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3"/>
            <p:cNvSpPr/>
            <p:nvPr/>
          </p:nvSpPr>
          <p:spPr>
            <a:xfrm rot="10800000" flipH="1">
              <a:off x="4820860" y="1620411"/>
              <a:ext cx="92871" cy="49559"/>
            </a:xfrm>
            <a:custGeom>
              <a:avLst/>
              <a:gdLst/>
              <a:ahLst/>
              <a:cxnLst/>
              <a:rect l="l" t="t" r="r" b="b"/>
              <a:pathLst>
                <a:path w="2858" h="1585" fill="none" extrusionOk="0">
                  <a:moveTo>
                    <a:pt x="36" y="703"/>
                  </a:moveTo>
                  <a:cubicBezTo>
                    <a:pt x="60" y="287"/>
                    <a:pt x="703" y="1"/>
                    <a:pt x="1477" y="49"/>
                  </a:cubicBezTo>
                  <a:cubicBezTo>
                    <a:pt x="2251" y="96"/>
                    <a:pt x="2858" y="465"/>
                    <a:pt x="2834" y="882"/>
                  </a:cubicBezTo>
                  <a:cubicBezTo>
                    <a:pt x="2798" y="1299"/>
                    <a:pt x="2167" y="1585"/>
                    <a:pt x="1394" y="1537"/>
                  </a:cubicBezTo>
                  <a:cubicBezTo>
                    <a:pt x="620" y="1489"/>
                    <a:pt x="1" y="1120"/>
                    <a:pt x="36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3"/>
            <p:cNvSpPr/>
            <p:nvPr/>
          </p:nvSpPr>
          <p:spPr>
            <a:xfrm rot="10800000" flipH="1">
              <a:off x="4971735" y="1672534"/>
              <a:ext cx="53422" cy="28704"/>
            </a:xfrm>
            <a:custGeom>
              <a:avLst/>
              <a:gdLst/>
              <a:ahLst/>
              <a:cxnLst/>
              <a:rect l="l" t="t" r="r" b="b"/>
              <a:pathLst>
                <a:path w="1644" h="918" fill="none" extrusionOk="0">
                  <a:moveTo>
                    <a:pt x="25" y="406"/>
                  </a:moveTo>
                  <a:cubicBezTo>
                    <a:pt x="37" y="168"/>
                    <a:pt x="406" y="1"/>
                    <a:pt x="846" y="37"/>
                  </a:cubicBezTo>
                  <a:cubicBezTo>
                    <a:pt x="1299" y="60"/>
                    <a:pt x="1644" y="275"/>
                    <a:pt x="1632" y="513"/>
                  </a:cubicBezTo>
                  <a:cubicBezTo>
                    <a:pt x="1608" y="751"/>
                    <a:pt x="1239" y="918"/>
                    <a:pt x="799" y="882"/>
                  </a:cubicBezTo>
                  <a:cubicBezTo>
                    <a:pt x="346" y="858"/>
                    <a:pt x="1" y="644"/>
                    <a:pt x="25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3"/>
            <p:cNvSpPr/>
            <p:nvPr/>
          </p:nvSpPr>
          <p:spPr>
            <a:xfrm rot="10800000" flipH="1">
              <a:off x="4017681" y="2023230"/>
              <a:ext cx="53422" cy="28297"/>
            </a:xfrm>
            <a:custGeom>
              <a:avLst/>
              <a:gdLst/>
              <a:ahLst/>
              <a:cxnLst/>
              <a:rect l="l" t="t" r="r" b="b"/>
              <a:pathLst>
                <a:path w="1644" h="905" fill="none" extrusionOk="0">
                  <a:moveTo>
                    <a:pt x="12" y="405"/>
                  </a:moveTo>
                  <a:cubicBezTo>
                    <a:pt x="36" y="167"/>
                    <a:pt x="405" y="0"/>
                    <a:pt x="845" y="36"/>
                  </a:cubicBezTo>
                  <a:cubicBezTo>
                    <a:pt x="1298" y="60"/>
                    <a:pt x="1643" y="274"/>
                    <a:pt x="1619" y="512"/>
                  </a:cubicBezTo>
                  <a:cubicBezTo>
                    <a:pt x="1607" y="750"/>
                    <a:pt x="1238" y="905"/>
                    <a:pt x="786" y="881"/>
                  </a:cubicBezTo>
                  <a:cubicBezTo>
                    <a:pt x="345" y="845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3"/>
            <p:cNvSpPr/>
            <p:nvPr/>
          </p:nvSpPr>
          <p:spPr>
            <a:xfrm rot="10800000" flipH="1">
              <a:off x="4323329" y="1867612"/>
              <a:ext cx="61935" cy="32768"/>
            </a:xfrm>
            <a:custGeom>
              <a:avLst/>
              <a:gdLst/>
              <a:ahLst/>
              <a:cxnLst/>
              <a:rect l="l" t="t" r="r" b="b"/>
              <a:pathLst>
                <a:path w="1906" h="1048" fill="none" extrusionOk="0">
                  <a:moveTo>
                    <a:pt x="12" y="464"/>
                  </a:moveTo>
                  <a:cubicBezTo>
                    <a:pt x="36" y="202"/>
                    <a:pt x="464" y="0"/>
                    <a:pt x="988" y="36"/>
                  </a:cubicBezTo>
                  <a:cubicBezTo>
                    <a:pt x="1500" y="60"/>
                    <a:pt x="1905" y="321"/>
                    <a:pt x="1881" y="583"/>
                  </a:cubicBezTo>
                  <a:cubicBezTo>
                    <a:pt x="1857" y="857"/>
                    <a:pt x="1429" y="1048"/>
                    <a:pt x="905" y="1012"/>
                  </a:cubicBezTo>
                  <a:cubicBezTo>
                    <a:pt x="405" y="988"/>
                    <a:pt x="0" y="738"/>
                    <a:pt x="12" y="464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3"/>
            <p:cNvSpPr/>
            <p:nvPr/>
          </p:nvSpPr>
          <p:spPr>
            <a:xfrm rot="10800000" flipH="1">
              <a:off x="5170214" y="2218652"/>
              <a:ext cx="73569" cy="38396"/>
            </a:xfrm>
            <a:custGeom>
              <a:avLst/>
              <a:gdLst/>
              <a:ahLst/>
              <a:cxnLst/>
              <a:rect l="l" t="t" r="r" b="b"/>
              <a:pathLst>
                <a:path w="2264" h="1228" fill="none" extrusionOk="0">
                  <a:moveTo>
                    <a:pt x="25" y="549"/>
                  </a:moveTo>
                  <a:cubicBezTo>
                    <a:pt x="37" y="215"/>
                    <a:pt x="560" y="1"/>
                    <a:pt x="1180" y="25"/>
                  </a:cubicBezTo>
                  <a:cubicBezTo>
                    <a:pt x="1787" y="60"/>
                    <a:pt x="2263" y="370"/>
                    <a:pt x="2251" y="680"/>
                  </a:cubicBezTo>
                  <a:cubicBezTo>
                    <a:pt x="2227" y="989"/>
                    <a:pt x="1715" y="1227"/>
                    <a:pt x="1096" y="1203"/>
                  </a:cubicBezTo>
                  <a:cubicBezTo>
                    <a:pt x="477" y="1168"/>
                    <a:pt x="1" y="870"/>
                    <a:pt x="25" y="54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3"/>
            <p:cNvSpPr/>
            <p:nvPr/>
          </p:nvSpPr>
          <p:spPr>
            <a:xfrm rot="10800000" flipH="1">
              <a:off x="4117863" y="1597711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13" y="548"/>
                  </a:moveTo>
                  <a:cubicBezTo>
                    <a:pt x="25" y="227"/>
                    <a:pt x="549" y="1"/>
                    <a:pt x="1156" y="36"/>
                  </a:cubicBezTo>
                  <a:cubicBezTo>
                    <a:pt x="1775" y="72"/>
                    <a:pt x="2251" y="370"/>
                    <a:pt x="2227" y="691"/>
                  </a:cubicBezTo>
                  <a:cubicBezTo>
                    <a:pt x="2215" y="1013"/>
                    <a:pt x="1692" y="1239"/>
                    <a:pt x="1084" y="1203"/>
                  </a:cubicBezTo>
                  <a:cubicBezTo>
                    <a:pt x="477" y="1179"/>
                    <a:pt x="1" y="882"/>
                    <a:pt x="13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3"/>
            <p:cNvSpPr/>
            <p:nvPr/>
          </p:nvSpPr>
          <p:spPr>
            <a:xfrm rot="10800000" flipH="1">
              <a:off x="4623161" y="2130071"/>
              <a:ext cx="73536" cy="38740"/>
            </a:xfrm>
            <a:custGeom>
              <a:avLst/>
              <a:gdLst/>
              <a:ahLst/>
              <a:cxnLst/>
              <a:rect l="l" t="t" r="r" b="b"/>
              <a:pathLst>
                <a:path w="2263" h="1239" fill="none" extrusionOk="0">
                  <a:moveTo>
                    <a:pt x="36" y="548"/>
                  </a:moveTo>
                  <a:cubicBezTo>
                    <a:pt x="48" y="227"/>
                    <a:pt x="572" y="1"/>
                    <a:pt x="1179" y="36"/>
                  </a:cubicBezTo>
                  <a:cubicBezTo>
                    <a:pt x="1786" y="60"/>
                    <a:pt x="2263" y="370"/>
                    <a:pt x="2251" y="691"/>
                  </a:cubicBezTo>
                  <a:cubicBezTo>
                    <a:pt x="2239" y="1013"/>
                    <a:pt x="1715" y="1239"/>
                    <a:pt x="1108" y="1203"/>
                  </a:cubicBezTo>
                  <a:cubicBezTo>
                    <a:pt x="477" y="1167"/>
                    <a:pt x="0" y="870"/>
                    <a:pt x="36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3"/>
            <p:cNvSpPr/>
            <p:nvPr/>
          </p:nvSpPr>
          <p:spPr>
            <a:xfrm rot="10800000" flipH="1">
              <a:off x="4816214" y="1752204"/>
              <a:ext cx="65412" cy="35020"/>
            </a:xfrm>
            <a:custGeom>
              <a:avLst/>
              <a:gdLst/>
              <a:ahLst/>
              <a:cxnLst/>
              <a:rect l="l" t="t" r="r" b="b"/>
              <a:pathLst>
                <a:path w="2013" h="1120" fill="none" extrusionOk="0">
                  <a:moveTo>
                    <a:pt x="13" y="489"/>
                  </a:moveTo>
                  <a:cubicBezTo>
                    <a:pt x="24" y="215"/>
                    <a:pt x="489" y="1"/>
                    <a:pt x="1036" y="36"/>
                  </a:cubicBezTo>
                  <a:cubicBezTo>
                    <a:pt x="1596" y="60"/>
                    <a:pt x="2013" y="334"/>
                    <a:pt x="1989" y="632"/>
                  </a:cubicBezTo>
                  <a:cubicBezTo>
                    <a:pt x="1977" y="905"/>
                    <a:pt x="1513" y="1120"/>
                    <a:pt x="965" y="1084"/>
                  </a:cubicBezTo>
                  <a:cubicBezTo>
                    <a:pt x="429" y="1048"/>
                    <a:pt x="1" y="786"/>
                    <a:pt x="13" y="48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3"/>
            <p:cNvSpPr/>
            <p:nvPr/>
          </p:nvSpPr>
          <p:spPr>
            <a:xfrm rot="10800000" flipH="1">
              <a:off x="3835059" y="2269306"/>
              <a:ext cx="87866" cy="46557"/>
            </a:xfrm>
            <a:custGeom>
              <a:avLst/>
              <a:gdLst/>
              <a:ahLst/>
              <a:cxnLst/>
              <a:rect l="l" t="t" r="r" b="b"/>
              <a:pathLst>
                <a:path w="2704" h="1489" fill="none" extrusionOk="0">
                  <a:moveTo>
                    <a:pt x="1393" y="48"/>
                  </a:moveTo>
                  <a:cubicBezTo>
                    <a:pt x="2132" y="96"/>
                    <a:pt x="2703" y="441"/>
                    <a:pt x="2679" y="834"/>
                  </a:cubicBezTo>
                  <a:cubicBezTo>
                    <a:pt x="2655" y="1215"/>
                    <a:pt x="2036" y="1489"/>
                    <a:pt x="1310" y="1441"/>
                  </a:cubicBezTo>
                  <a:cubicBezTo>
                    <a:pt x="572" y="1394"/>
                    <a:pt x="0" y="1048"/>
                    <a:pt x="36" y="656"/>
                  </a:cubicBezTo>
                  <a:cubicBezTo>
                    <a:pt x="60" y="275"/>
                    <a:pt x="667" y="1"/>
                    <a:pt x="1393" y="4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3"/>
            <p:cNvSpPr/>
            <p:nvPr/>
          </p:nvSpPr>
          <p:spPr>
            <a:xfrm rot="10800000" flipH="1">
              <a:off x="3771597" y="2334436"/>
              <a:ext cx="62325" cy="33925"/>
            </a:xfrm>
            <a:custGeom>
              <a:avLst/>
              <a:gdLst/>
              <a:ahLst/>
              <a:cxnLst/>
              <a:rect l="l" t="t" r="r" b="b"/>
              <a:pathLst>
                <a:path w="1918" h="1085" fill="none" extrusionOk="0">
                  <a:moveTo>
                    <a:pt x="25" y="477"/>
                  </a:moveTo>
                  <a:cubicBezTo>
                    <a:pt x="48" y="203"/>
                    <a:pt x="477" y="1"/>
                    <a:pt x="1001" y="49"/>
                  </a:cubicBezTo>
                  <a:cubicBezTo>
                    <a:pt x="1513" y="72"/>
                    <a:pt x="1918" y="322"/>
                    <a:pt x="1906" y="608"/>
                  </a:cubicBezTo>
                  <a:cubicBezTo>
                    <a:pt x="1894" y="882"/>
                    <a:pt x="1453" y="1084"/>
                    <a:pt x="941" y="1037"/>
                  </a:cubicBezTo>
                  <a:cubicBezTo>
                    <a:pt x="417" y="1013"/>
                    <a:pt x="1" y="763"/>
                    <a:pt x="25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3"/>
            <p:cNvSpPr/>
            <p:nvPr/>
          </p:nvSpPr>
          <p:spPr>
            <a:xfrm rot="10800000" flipH="1">
              <a:off x="4874640" y="2266992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54" y="1"/>
                  </a:moveTo>
                  <a:cubicBezTo>
                    <a:pt x="226" y="1"/>
                    <a:pt x="35" y="175"/>
                    <a:pt x="12" y="406"/>
                  </a:cubicBezTo>
                  <a:cubicBezTo>
                    <a:pt x="0" y="644"/>
                    <a:pt x="179" y="846"/>
                    <a:pt x="417" y="858"/>
                  </a:cubicBezTo>
                  <a:cubicBezTo>
                    <a:pt x="432" y="860"/>
                    <a:pt x="446" y="861"/>
                    <a:pt x="460" y="861"/>
                  </a:cubicBezTo>
                  <a:cubicBezTo>
                    <a:pt x="680" y="861"/>
                    <a:pt x="870" y="689"/>
                    <a:pt x="882" y="465"/>
                  </a:cubicBezTo>
                  <a:cubicBezTo>
                    <a:pt x="893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3"/>
            <p:cNvSpPr/>
            <p:nvPr/>
          </p:nvSpPr>
          <p:spPr>
            <a:xfrm rot="10800000" flipH="1">
              <a:off x="4079584" y="1664311"/>
              <a:ext cx="27101" cy="25077"/>
            </a:xfrm>
            <a:custGeom>
              <a:avLst/>
              <a:gdLst/>
              <a:ahLst/>
              <a:cxnLst/>
              <a:rect l="l" t="t" r="r" b="b"/>
              <a:pathLst>
                <a:path w="834" h="802" extrusionOk="0">
                  <a:moveTo>
                    <a:pt x="410" y="1"/>
                  </a:moveTo>
                  <a:cubicBezTo>
                    <a:pt x="203" y="1"/>
                    <a:pt x="34" y="160"/>
                    <a:pt x="12" y="372"/>
                  </a:cubicBezTo>
                  <a:cubicBezTo>
                    <a:pt x="0" y="598"/>
                    <a:pt x="167" y="777"/>
                    <a:pt x="393" y="801"/>
                  </a:cubicBezTo>
                  <a:cubicBezTo>
                    <a:pt x="401" y="801"/>
                    <a:pt x="408" y="801"/>
                    <a:pt x="416" y="801"/>
                  </a:cubicBezTo>
                  <a:cubicBezTo>
                    <a:pt x="622" y="801"/>
                    <a:pt x="810" y="650"/>
                    <a:pt x="822" y="431"/>
                  </a:cubicBezTo>
                  <a:cubicBezTo>
                    <a:pt x="834" y="205"/>
                    <a:pt x="667" y="15"/>
                    <a:pt x="453" y="3"/>
                  </a:cubicBezTo>
                  <a:cubicBezTo>
                    <a:pt x="438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3"/>
            <p:cNvSpPr/>
            <p:nvPr/>
          </p:nvSpPr>
          <p:spPr>
            <a:xfrm rot="10800000" flipH="1">
              <a:off x="5090536" y="1885747"/>
              <a:ext cx="41821" cy="39272"/>
            </a:xfrm>
            <a:custGeom>
              <a:avLst/>
              <a:gdLst/>
              <a:ahLst/>
              <a:cxnLst/>
              <a:rect l="l" t="t" r="r" b="b"/>
              <a:pathLst>
                <a:path w="1287" h="1256" extrusionOk="0">
                  <a:moveTo>
                    <a:pt x="634" y="1"/>
                  </a:moveTo>
                  <a:cubicBezTo>
                    <a:pt x="298" y="1"/>
                    <a:pt x="35" y="255"/>
                    <a:pt x="12" y="586"/>
                  </a:cubicBezTo>
                  <a:cubicBezTo>
                    <a:pt x="0" y="931"/>
                    <a:pt x="250" y="1229"/>
                    <a:pt x="595" y="1252"/>
                  </a:cubicBezTo>
                  <a:cubicBezTo>
                    <a:pt x="617" y="1255"/>
                    <a:pt x="639" y="1256"/>
                    <a:pt x="660" y="1256"/>
                  </a:cubicBezTo>
                  <a:cubicBezTo>
                    <a:pt x="985" y="1256"/>
                    <a:pt x="1229" y="1004"/>
                    <a:pt x="1262" y="669"/>
                  </a:cubicBezTo>
                  <a:cubicBezTo>
                    <a:pt x="1286" y="312"/>
                    <a:pt x="1024" y="38"/>
                    <a:pt x="679" y="2"/>
                  </a:cubicBezTo>
                  <a:cubicBezTo>
                    <a:pt x="664" y="1"/>
                    <a:pt x="649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3"/>
            <p:cNvSpPr/>
            <p:nvPr/>
          </p:nvSpPr>
          <p:spPr>
            <a:xfrm rot="10800000" flipH="1">
              <a:off x="4263734" y="2213055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6" y="1"/>
                    <a:pt x="36" y="176"/>
                    <a:pt x="24" y="406"/>
                  </a:cubicBezTo>
                  <a:cubicBezTo>
                    <a:pt x="1" y="644"/>
                    <a:pt x="179" y="847"/>
                    <a:pt x="417" y="859"/>
                  </a:cubicBezTo>
                  <a:cubicBezTo>
                    <a:pt x="425" y="859"/>
                    <a:pt x="433" y="859"/>
                    <a:pt x="441" y="859"/>
                  </a:cubicBezTo>
                  <a:cubicBezTo>
                    <a:pt x="670" y="859"/>
                    <a:pt x="870" y="696"/>
                    <a:pt x="882" y="466"/>
                  </a:cubicBezTo>
                  <a:cubicBezTo>
                    <a:pt x="893" y="216"/>
                    <a:pt x="715" y="13"/>
                    <a:pt x="477" y="2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3"/>
            <p:cNvSpPr/>
            <p:nvPr/>
          </p:nvSpPr>
          <p:spPr>
            <a:xfrm rot="10800000" flipH="1">
              <a:off x="3624979" y="1811706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0"/>
                  </a:moveTo>
                  <a:cubicBezTo>
                    <a:pt x="301" y="0"/>
                    <a:pt x="46" y="262"/>
                    <a:pt x="12" y="587"/>
                  </a:cubicBezTo>
                  <a:cubicBezTo>
                    <a:pt x="0" y="920"/>
                    <a:pt x="250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6" y="1255"/>
                    <a:pt x="1240" y="1001"/>
                    <a:pt x="1262" y="670"/>
                  </a:cubicBezTo>
                  <a:cubicBezTo>
                    <a:pt x="1298" y="313"/>
                    <a:pt x="1024" y="27"/>
                    <a:pt x="691" y="4"/>
                  </a:cubicBezTo>
                  <a:cubicBezTo>
                    <a:pt x="670" y="1"/>
                    <a:pt x="649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3"/>
            <p:cNvSpPr/>
            <p:nvPr/>
          </p:nvSpPr>
          <p:spPr>
            <a:xfrm rot="10800000" flipH="1">
              <a:off x="3700043" y="2116189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58" y="1"/>
                  </a:moveTo>
                  <a:cubicBezTo>
                    <a:pt x="322" y="1"/>
                    <a:pt x="58" y="255"/>
                    <a:pt x="24" y="586"/>
                  </a:cubicBezTo>
                  <a:cubicBezTo>
                    <a:pt x="0" y="931"/>
                    <a:pt x="262" y="1229"/>
                    <a:pt x="607" y="1252"/>
                  </a:cubicBezTo>
                  <a:cubicBezTo>
                    <a:pt x="628" y="1255"/>
                    <a:pt x="649" y="1256"/>
                    <a:pt x="670" y="1256"/>
                  </a:cubicBezTo>
                  <a:cubicBezTo>
                    <a:pt x="997" y="1256"/>
                    <a:pt x="1252" y="995"/>
                    <a:pt x="1274" y="681"/>
                  </a:cubicBezTo>
                  <a:cubicBezTo>
                    <a:pt x="1310" y="324"/>
                    <a:pt x="1036" y="38"/>
                    <a:pt x="703" y="2"/>
                  </a:cubicBezTo>
                  <a:cubicBezTo>
                    <a:pt x="687" y="1"/>
                    <a:pt x="672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3"/>
            <p:cNvSpPr/>
            <p:nvPr/>
          </p:nvSpPr>
          <p:spPr>
            <a:xfrm rot="10800000" flipH="1">
              <a:off x="4642495" y="1607373"/>
              <a:ext cx="26353" cy="24295"/>
            </a:xfrm>
            <a:custGeom>
              <a:avLst/>
              <a:gdLst/>
              <a:ahLst/>
              <a:cxnLst/>
              <a:rect l="l" t="t" r="r" b="b"/>
              <a:pathLst>
                <a:path w="811" h="777" extrusionOk="0">
                  <a:moveTo>
                    <a:pt x="389" y="0"/>
                  </a:moveTo>
                  <a:cubicBezTo>
                    <a:pt x="193" y="0"/>
                    <a:pt x="35" y="159"/>
                    <a:pt x="13" y="360"/>
                  </a:cubicBezTo>
                  <a:cubicBezTo>
                    <a:pt x="1" y="574"/>
                    <a:pt x="167" y="752"/>
                    <a:pt x="370" y="776"/>
                  </a:cubicBezTo>
                  <a:cubicBezTo>
                    <a:pt x="377" y="777"/>
                    <a:pt x="385" y="777"/>
                    <a:pt x="393" y="777"/>
                  </a:cubicBezTo>
                  <a:cubicBezTo>
                    <a:pt x="608" y="777"/>
                    <a:pt x="775" y="615"/>
                    <a:pt x="787" y="419"/>
                  </a:cubicBezTo>
                  <a:cubicBezTo>
                    <a:pt x="810" y="193"/>
                    <a:pt x="644" y="14"/>
                    <a:pt x="429" y="2"/>
                  </a:cubicBezTo>
                  <a:cubicBezTo>
                    <a:pt x="416" y="1"/>
                    <a:pt x="402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3"/>
            <p:cNvSpPr/>
            <p:nvPr/>
          </p:nvSpPr>
          <p:spPr>
            <a:xfrm rot="10800000" flipH="1">
              <a:off x="4818553" y="1484116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3"/>
            <p:cNvSpPr/>
            <p:nvPr/>
          </p:nvSpPr>
          <p:spPr>
            <a:xfrm rot="10800000" flipH="1">
              <a:off x="-13388" y="4923260"/>
              <a:ext cx="449991" cy="131511"/>
            </a:xfrm>
            <a:custGeom>
              <a:avLst/>
              <a:gdLst/>
              <a:ahLst/>
              <a:cxnLst/>
              <a:rect l="l" t="t" r="r" b="b"/>
              <a:pathLst>
                <a:path w="13848" h="4206" extrusionOk="0">
                  <a:moveTo>
                    <a:pt x="7401" y="1"/>
                  </a:moveTo>
                  <a:cubicBezTo>
                    <a:pt x="5611" y="1"/>
                    <a:pt x="3846" y="468"/>
                    <a:pt x="2204" y="1157"/>
                  </a:cubicBezTo>
                  <a:cubicBezTo>
                    <a:pt x="1227" y="1562"/>
                    <a:pt x="1" y="2086"/>
                    <a:pt x="168" y="3348"/>
                  </a:cubicBezTo>
                  <a:cubicBezTo>
                    <a:pt x="215" y="3658"/>
                    <a:pt x="299" y="3944"/>
                    <a:pt x="441" y="4205"/>
                  </a:cubicBezTo>
                  <a:cubicBezTo>
                    <a:pt x="287" y="2979"/>
                    <a:pt x="1501" y="2455"/>
                    <a:pt x="2477" y="2050"/>
                  </a:cubicBezTo>
                  <a:cubicBezTo>
                    <a:pt x="4133" y="1372"/>
                    <a:pt x="5888" y="894"/>
                    <a:pt x="7668" y="894"/>
                  </a:cubicBezTo>
                  <a:cubicBezTo>
                    <a:pt x="7732" y="894"/>
                    <a:pt x="7795" y="894"/>
                    <a:pt x="7859" y="896"/>
                  </a:cubicBezTo>
                  <a:cubicBezTo>
                    <a:pt x="9633" y="919"/>
                    <a:pt x="11431" y="1467"/>
                    <a:pt x="12800" y="2622"/>
                  </a:cubicBezTo>
                  <a:cubicBezTo>
                    <a:pt x="13217" y="2979"/>
                    <a:pt x="13610" y="3420"/>
                    <a:pt x="13848" y="3908"/>
                  </a:cubicBezTo>
                  <a:cubicBezTo>
                    <a:pt x="13753" y="3074"/>
                    <a:pt x="13193" y="2289"/>
                    <a:pt x="12538" y="1729"/>
                  </a:cubicBezTo>
                  <a:cubicBezTo>
                    <a:pt x="11181" y="574"/>
                    <a:pt x="9383" y="38"/>
                    <a:pt x="7597" y="3"/>
                  </a:cubicBezTo>
                  <a:cubicBezTo>
                    <a:pt x="7532" y="1"/>
                    <a:pt x="7466" y="1"/>
                    <a:pt x="7401" y="1"/>
                  </a:cubicBezTo>
                  <a:close/>
                </a:path>
              </a:pathLst>
            </a:custGeom>
            <a:solidFill>
              <a:srgbClr val="DB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3"/>
            <p:cNvSpPr/>
            <p:nvPr/>
          </p:nvSpPr>
          <p:spPr>
            <a:xfrm rot="10800000" flipH="1">
              <a:off x="8392671" y="3856599"/>
              <a:ext cx="301034" cy="276092"/>
            </a:xfrm>
            <a:custGeom>
              <a:avLst/>
              <a:gdLst/>
              <a:ahLst/>
              <a:cxnLst/>
              <a:rect l="l" t="t" r="r" b="b"/>
              <a:pathLst>
                <a:path w="9264" h="8830" extrusionOk="0">
                  <a:moveTo>
                    <a:pt x="2615" y="0"/>
                  </a:moveTo>
                  <a:cubicBezTo>
                    <a:pt x="2342" y="0"/>
                    <a:pt x="2081" y="239"/>
                    <a:pt x="2108" y="551"/>
                  </a:cubicBezTo>
                  <a:lnTo>
                    <a:pt x="2275" y="2801"/>
                  </a:lnTo>
                  <a:cubicBezTo>
                    <a:pt x="2287" y="2956"/>
                    <a:pt x="2215" y="3123"/>
                    <a:pt x="2084" y="3230"/>
                  </a:cubicBezTo>
                  <a:lnTo>
                    <a:pt x="322" y="4647"/>
                  </a:lnTo>
                  <a:cubicBezTo>
                    <a:pt x="1" y="4909"/>
                    <a:pt x="96" y="5432"/>
                    <a:pt x="513" y="5540"/>
                  </a:cubicBezTo>
                  <a:lnTo>
                    <a:pt x="2704" y="6075"/>
                  </a:lnTo>
                  <a:cubicBezTo>
                    <a:pt x="2870" y="6123"/>
                    <a:pt x="3001" y="6218"/>
                    <a:pt x="3061" y="6385"/>
                  </a:cubicBezTo>
                  <a:lnTo>
                    <a:pt x="3870" y="8504"/>
                  </a:lnTo>
                  <a:cubicBezTo>
                    <a:pt x="3948" y="8718"/>
                    <a:pt x="4142" y="8829"/>
                    <a:pt x="4339" y="8829"/>
                  </a:cubicBezTo>
                  <a:cubicBezTo>
                    <a:pt x="4504" y="8829"/>
                    <a:pt x="4672" y="8751"/>
                    <a:pt x="4775" y="8588"/>
                  </a:cubicBezTo>
                  <a:lnTo>
                    <a:pt x="5966" y="6671"/>
                  </a:lnTo>
                  <a:cubicBezTo>
                    <a:pt x="6037" y="6540"/>
                    <a:pt x="6204" y="6444"/>
                    <a:pt x="6371" y="6433"/>
                  </a:cubicBezTo>
                  <a:lnTo>
                    <a:pt x="8633" y="6325"/>
                  </a:lnTo>
                  <a:cubicBezTo>
                    <a:pt x="9061" y="6313"/>
                    <a:pt x="9264" y="5825"/>
                    <a:pt x="9002" y="5492"/>
                  </a:cubicBezTo>
                  <a:lnTo>
                    <a:pt x="7549" y="3766"/>
                  </a:lnTo>
                  <a:cubicBezTo>
                    <a:pt x="7442" y="3647"/>
                    <a:pt x="7395" y="3468"/>
                    <a:pt x="7442" y="3301"/>
                  </a:cubicBezTo>
                  <a:lnTo>
                    <a:pt x="8038" y="1134"/>
                  </a:lnTo>
                  <a:cubicBezTo>
                    <a:pt x="8127" y="785"/>
                    <a:pt x="7858" y="478"/>
                    <a:pt x="7538" y="478"/>
                  </a:cubicBezTo>
                  <a:cubicBezTo>
                    <a:pt x="7475" y="478"/>
                    <a:pt x="7411" y="490"/>
                    <a:pt x="7347" y="515"/>
                  </a:cubicBezTo>
                  <a:lnTo>
                    <a:pt x="5251" y="1372"/>
                  </a:lnTo>
                  <a:cubicBezTo>
                    <a:pt x="5189" y="1395"/>
                    <a:pt x="5124" y="1405"/>
                    <a:pt x="5061" y="1405"/>
                  </a:cubicBezTo>
                  <a:cubicBezTo>
                    <a:pt x="4957" y="1405"/>
                    <a:pt x="4857" y="1377"/>
                    <a:pt x="4775" y="1325"/>
                  </a:cubicBezTo>
                  <a:lnTo>
                    <a:pt x="2882" y="87"/>
                  </a:lnTo>
                  <a:cubicBezTo>
                    <a:pt x="2798" y="27"/>
                    <a:pt x="2706" y="0"/>
                    <a:pt x="2615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3"/>
            <p:cNvSpPr/>
            <p:nvPr/>
          </p:nvSpPr>
          <p:spPr>
            <a:xfrm rot="10800000" flipH="1">
              <a:off x="8782610" y="3337242"/>
              <a:ext cx="192728" cy="158245"/>
            </a:xfrm>
            <a:custGeom>
              <a:avLst/>
              <a:gdLst/>
              <a:ahLst/>
              <a:cxnLst/>
              <a:rect l="l" t="t" r="r" b="b"/>
              <a:pathLst>
                <a:path w="5931" h="5061" extrusionOk="0">
                  <a:moveTo>
                    <a:pt x="3006" y="0"/>
                  </a:moveTo>
                  <a:cubicBezTo>
                    <a:pt x="2852" y="0"/>
                    <a:pt x="2709" y="52"/>
                    <a:pt x="2608" y="137"/>
                  </a:cubicBezTo>
                  <a:cubicBezTo>
                    <a:pt x="2467" y="45"/>
                    <a:pt x="2329" y="3"/>
                    <a:pt x="2202" y="3"/>
                  </a:cubicBezTo>
                  <a:cubicBezTo>
                    <a:pt x="1997" y="3"/>
                    <a:pt x="1821" y="112"/>
                    <a:pt x="1703" y="303"/>
                  </a:cubicBezTo>
                  <a:cubicBezTo>
                    <a:pt x="1630" y="291"/>
                    <a:pt x="1559" y="284"/>
                    <a:pt x="1490" y="284"/>
                  </a:cubicBezTo>
                  <a:cubicBezTo>
                    <a:pt x="1225" y="284"/>
                    <a:pt x="1002" y="391"/>
                    <a:pt x="870" y="732"/>
                  </a:cubicBezTo>
                  <a:cubicBezTo>
                    <a:pt x="775" y="768"/>
                    <a:pt x="703" y="791"/>
                    <a:pt x="632" y="827"/>
                  </a:cubicBezTo>
                  <a:cubicBezTo>
                    <a:pt x="179" y="1030"/>
                    <a:pt x="1" y="1565"/>
                    <a:pt x="239" y="2006"/>
                  </a:cubicBezTo>
                  <a:lnTo>
                    <a:pt x="1632" y="4625"/>
                  </a:lnTo>
                  <a:cubicBezTo>
                    <a:pt x="1780" y="4897"/>
                    <a:pt x="2071" y="5061"/>
                    <a:pt x="2370" y="5061"/>
                  </a:cubicBezTo>
                  <a:cubicBezTo>
                    <a:pt x="2504" y="5061"/>
                    <a:pt x="2638" y="5028"/>
                    <a:pt x="2763" y="4959"/>
                  </a:cubicBezTo>
                  <a:lnTo>
                    <a:pt x="5502" y="3518"/>
                  </a:lnTo>
                  <a:cubicBezTo>
                    <a:pt x="5752" y="3387"/>
                    <a:pt x="5930" y="3137"/>
                    <a:pt x="5930" y="2851"/>
                  </a:cubicBezTo>
                  <a:cubicBezTo>
                    <a:pt x="5918" y="2613"/>
                    <a:pt x="5799" y="2363"/>
                    <a:pt x="5537" y="2149"/>
                  </a:cubicBezTo>
                  <a:cubicBezTo>
                    <a:pt x="5632" y="1672"/>
                    <a:pt x="5454" y="1470"/>
                    <a:pt x="5109" y="1351"/>
                  </a:cubicBezTo>
                  <a:cubicBezTo>
                    <a:pt x="5085" y="994"/>
                    <a:pt x="4823" y="696"/>
                    <a:pt x="4430" y="696"/>
                  </a:cubicBezTo>
                  <a:cubicBezTo>
                    <a:pt x="4202" y="541"/>
                    <a:pt x="4019" y="259"/>
                    <a:pt x="3717" y="259"/>
                  </a:cubicBezTo>
                  <a:cubicBezTo>
                    <a:pt x="3672" y="259"/>
                    <a:pt x="3624" y="266"/>
                    <a:pt x="3573" y="279"/>
                  </a:cubicBezTo>
                  <a:cubicBezTo>
                    <a:pt x="3407" y="81"/>
                    <a:pt x="3198" y="0"/>
                    <a:pt x="3006" y="0"/>
                  </a:cubicBezTo>
                  <a:close/>
                </a:path>
              </a:pathLst>
            </a:custGeom>
            <a:solidFill>
              <a:srgbClr val="9DD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3"/>
            <p:cNvSpPr/>
            <p:nvPr/>
          </p:nvSpPr>
          <p:spPr>
            <a:xfrm rot="10800000" flipH="1">
              <a:off x="8793853" y="3326642"/>
              <a:ext cx="54559" cy="214839"/>
            </a:xfrm>
            <a:custGeom>
              <a:avLst/>
              <a:gdLst/>
              <a:ahLst/>
              <a:cxnLst/>
              <a:rect l="l" t="t" r="r" b="b"/>
              <a:pathLst>
                <a:path w="1679" h="6871" fill="none" extrusionOk="0">
                  <a:moveTo>
                    <a:pt x="1679" y="6870"/>
                  </a:moveTo>
                  <a:lnTo>
                    <a:pt x="0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3"/>
            <p:cNvSpPr/>
            <p:nvPr/>
          </p:nvSpPr>
          <p:spPr>
            <a:xfrm rot="10800000" flipH="1">
              <a:off x="8834082" y="3326642"/>
              <a:ext cx="13940" cy="220811"/>
            </a:xfrm>
            <a:custGeom>
              <a:avLst/>
              <a:gdLst/>
              <a:ahLst/>
              <a:cxnLst/>
              <a:rect l="l" t="t" r="r" b="b"/>
              <a:pathLst>
                <a:path w="429" h="7062" fill="none" extrusionOk="0">
                  <a:moveTo>
                    <a:pt x="429" y="7061"/>
                  </a:moveTo>
                  <a:lnTo>
                    <a:pt x="0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3"/>
            <p:cNvSpPr/>
            <p:nvPr/>
          </p:nvSpPr>
          <p:spPr>
            <a:xfrm rot="10800000" flipH="1">
              <a:off x="8847632" y="3326642"/>
              <a:ext cx="27101" cy="219310"/>
            </a:xfrm>
            <a:custGeom>
              <a:avLst/>
              <a:gdLst/>
              <a:ahLst/>
              <a:cxnLst/>
              <a:rect l="l" t="t" r="r" b="b"/>
              <a:pathLst>
                <a:path w="834" h="7014" fill="none" extrusionOk="0">
                  <a:moveTo>
                    <a:pt x="0" y="7013"/>
                  </a:moveTo>
                  <a:lnTo>
                    <a:pt x="834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3"/>
            <p:cNvSpPr/>
            <p:nvPr/>
          </p:nvSpPr>
          <p:spPr>
            <a:xfrm rot="10800000" flipH="1">
              <a:off x="8847632" y="3326642"/>
              <a:ext cx="66550" cy="211493"/>
            </a:xfrm>
            <a:custGeom>
              <a:avLst/>
              <a:gdLst/>
              <a:ahLst/>
              <a:cxnLst/>
              <a:rect l="l" t="t" r="r" b="b"/>
              <a:pathLst>
                <a:path w="2048" h="6764" fill="none" extrusionOk="0">
                  <a:moveTo>
                    <a:pt x="0" y="6763"/>
                  </a:moveTo>
                  <a:lnTo>
                    <a:pt x="2048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3"/>
            <p:cNvSpPr/>
            <p:nvPr/>
          </p:nvSpPr>
          <p:spPr>
            <a:xfrm rot="10800000" flipH="1">
              <a:off x="8847242" y="3326642"/>
              <a:ext cx="104861" cy="196610"/>
            </a:xfrm>
            <a:custGeom>
              <a:avLst/>
              <a:gdLst/>
              <a:ahLst/>
              <a:cxnLst/>
              <a:rect l="l" t="t" r="r" b="b"/>
              <a:pathLst>
                <a:path w="3227" h="6288" fill="none" extrusionOk="0">
                  <a:moveTo>
                    <a:pt x="0" y="6287"/>
                  </a:moveTo>
                  <a:lnTo>
                    <a:pt x="3227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3"/>
            <p:cNvSpPr/>
            <p:nvPr/>
          </p:nvSpPr>
          <p:spPr>
            <a:xfrm rot="10800000" flipH="1">
              <a:off x="8846462" y="3327393"/>
              <a:ext cx="139696" cy="175004"/>
            </a:xfrm>
            <a:custGeom>
              <a:avLst/>
              <a:gdLst/>
              <a:ahLst/>
              <a:cxnLst/>
              <a:rect l="l" t="t" r="r" b="b"/>
              <a:pathLst>
                <a:path w="4299" h="5597" fill="none" extrusionOk="0">
                  <a:moveTo>
                    <a:pt x="0" y="5596"/>
                  </a:moveTo>
                  <a:lnTo>
                    <a:pt x="4299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3"/>
            <p:cNvSpPr/>
            <p:nvPr/>
          </p:nvSpPr>
          <p:spPr>
            <a:xfrm rot="10800000" flipH="1">
              <a:off x="7656525" y="3878430"/>
              <a:ext cx="56899" cy="49559"/>
            </a:xfrm>
            <a:custGeom>
              <a:avLst/>
              <a:gdLst/>
              <a:ahLst/>
              <a:cxnLst/>
              <a:rect l="l" t="t" r="r" b="b"/>
              <a:pathLst>
                <a:path w="1751" h="1585" fill="none" extrusionOk="0">
                  <a:moveTo>
                    <a:pt x="0" y="1584"/>
                  </a:moveTo>
                  <a:lnTo>
                    <a:pt x="1751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4763500" y="4063650"/>
              <a:ext cx="1425225" cy="570075"/>
            </a:xfrm>
            <a:custGeom>
              <a:avLst/>
              <a:gdLst/>
              <a:ahLst/>
              <a:cxnLst/>
              <a:rect l="l" t="t" r="r" b="b"/>
              <a:pathLst>
                <a:path w="57009" h="22803" extrusionOk="0">
                  <a:moveTo>
                    <a:pt x="0" y="15962"/>
                  </a:moveTo>
                  <a:lnTo>
                    <a:pt x="22550" y="3547"/>
                  </a:lnTo>
                  <a:lnTo>
                    <a:pt x="36485" y="0"/>
                  </a:lnTo>
                  <a:lnTo>
                    <a:pt x="57009" y="10641"/>
                  </a:lnTo>
                  <a:lnTo>
                    <a:pt x="34205" y="228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44" name="Google Shape;3944;p23"/>
            <p:cNvSpPr/>
            <p:nvPr/>
          </p:nvSpPr>
          <p:spPr>
            <a:xfrm rot="10800000" flipH="1">
              <a:off x="-486158" y="4054680"/>
              <a:ext cx="10765334" cy="1415073"/>
            </a:xfrm>
            <a:custGeom>
              <a:avLst/>
              <a:gdLst/>
              <a:ahLst/>
              <a:cxnLst/>
              <a:rect l="l" t="t" r="r" b="b"/>
              <a:pathLst>
                <a:path w="331292" h="45257" extrusionOk="0">
                  <a:moveTo>
                    <a:pt x="291881" y="3487"/>
                  </a:moveTo>
                  <a:cubicBezTo>
                    <a:pt x="292092" y="3487"/>
                    <a:pt x="292294" y="3546"/>
                    <a:pt x="292466" y="3690"/>
                  </a:cubicBezTo>
                  <a:cubicBezTo>
                    <a:pt x="292680" y="3869"/>
                    <a:pt x="292775" y="4142"/>
                    <a:pt x="292859" y="4428"/>
                  </a:cubicBezTo>
                  <a:cubicBezTo>
                    <a:pt x="293061" y="5035"/>
                    <a:pt x="293251" y="5786"/>
                    <a:pt x="292835" y="6286"/>
                  </a:cubicBezTo>
                  <a:cubicBezTo>
                    <a:pt x="292430" y="6786"/>
                    <a:pt x="291644" y="6845"/>
                    <a:pt x="291096" y="7143"/>
                  </a:cubicBezTo>
                  <a:cubicBezTo>
                    <a:pt x="290870" y="7262"/>
                    <a:pt x="290596" y="7452"/>
                    <a:pt x="290334" y="7452"/>
                  </a:cubicBezTo>
                  <a:cubicBezTo>
                    <a:pt x="290037" y="7452"/>
                    <a:pt x="289930" y="7202"/>
                    <a:pt x="289846" y="6940"/>
                  </a:cubicBezTo>
                  <a:cubicBezTo>
                    <a:pt x="289691" y="6512"/>
                    <a:pt x="289584" y="6071"/>
                    <a:pt x="289632" y="5631"/>
                  </a:cubicBezTo>
                  <a:cubicBezTo>
                    <a:pt x="289727" y="4893"/>
                    <a:pt x="290263" y="4262"/>
                    <a:pt x="290870" y="3845"/>
                  </a:cubicBezTo>
                  <a:cubicBezTo>
                    <a:pt x="291166" y="3645"/>
                    <a:pt x="291535" y="3487"/>
                    <a:pt x="291881" y="3487"/>
                  </a:cubicBezTo>
                  <a:close/>
                  <a:moveTo>
                    <a:pt x="300322" y="2170"/>
                  </a:moveTo>
                  <a:cubicBezTo>
                    <a:pt x="302512" y="2170"/>
                    <a:pt x="302527" y="5243"/>
                    <a:pt x="301955" y="7024"/>
                  </a:cubicBezTo>
                  <a:cubicBezTo>
                    <a:pt x="301812" y="7512"/>
                    <a:pt x="301598" y="8000"/>
                    <a:pt x="301241" y="8369"/>
                  </a:cubicBezTo>
                  <a:cubicBezTo>
                    <a:pt x="300479" y="9191"/>
                    <a:pt x="299228" y="9298"/>
                    <a:pt x="298121" y="9346"/>
                  </a:cubicBezTo>
                  <a:cubicBezTo>
                    <a:pt x="298020" y="9348"/>
                    <a:pt x="297918" y="9351"/>
                    <a:pt x="297815" y="9351"/>
                  </a:cubicBezTo>
                  <a:cubicBezTo>
                    <a:pt x="297495" y="9351"/>
                    <a:pt x="297174" y="9323"/>
                    <a:pt x="296895" y="9179"/>
                  </a:cubicBezTo>
                  <a:cubicBezTo>
                    <a:pt x="296311" y="8881"/>
                    <a:pt x="296073" y="8131"/>
                    <a:pt x="296109" y="7476"/>
                  </a:cubicBezTo>
                  <a:cubicBezTo>
                    <a:pt x="296133" y="6821"/>
                    <a:pt x="296395" y="6202"/>
                    <a:pt x="296514" y="5547"/>
                  </a:cubicBezTo>
                  <a:cubicBezTo>
                    <a:pt x="296669" y="4702"/>
                    <a:pt x="296657" y="3726"/>
                    <a:pt x="297311" y="3154"/>
                  </a:cubicBezTo>
                  <a:cubicBezTo>
                    <a:pt x="297895" y="2630"/>
                    <a:pt x="298859" y="2452"/>
                    <a:pt x="299574" y="2273"/>
                  </a:cubicBezTo>
                  <a:cubicBezTo>
                    <a:pt x="299847" y="2203"/>
                    <a:pt x="300096" y="2170"/>
                    <a:pt x="300322" y="2170"/>
                  </a:cubicBezTo>
                  <a:close/>
                  <a:moveTo>
                    <a:pt x="24603" y="6197"/>
                  </a:moveTo>
                  <a:cubicBezTo>
                    <a:pt x="24622" y="6197"/>
                    <a:pt x="24641" y="6199"/>
                    <a:pt x="24658" y="6202"/>
                  </a:cubicBezTo>
                  <a:cubicBezTo>
                    <a:pt x="24813" y="6250"/>
                    <a:pt x="24896" y="6428"/>
                    <a:pt x="24968" y="6548"/>
                  </a:cubicBezTo>
                  <a:cubicBezTo>
                    <a:pt x="25194" y="6905"/>
                    <a:pt x="25373" y="7286"/>
                    <a:pt x="25504" y="7702"/>
                  </a:cubicBezTo>
                  <a:cubicBezTo>
                    <a:pt x="25575" y="7929"/>
                    <a:pt x="25623" y="8167"/>
                    <a:pt x="25658" y="8405"/>
                  </a:cubicBezTo>
                  <a:cubicBezTo>
                    <a:pt x="25730" y="8893"/>
                    <a:pt x="25694" y="9417"/>
                    <a:pt x="25432" y="9834"/>
                  </a:cubicBezTo>
                  <a:cubicBezTo>
                    <a:pt x="25266" y="10084"/>
                    <a:pt x="25016" y="10274"/>
                    <a:pt x="24742" y="10441"/>
                  </a:cubicBezTo>
                  <a:cubicBezTo>
                    <a:pt x="24527" y="10655"/>
                    <a:pt x="24254" y="10810"/>
                    <a:pt x="24003" y="10977"/>
                  </a:cubicBezTo>
                  <a:cubicBezTo>
                    <a:pt x="23313" y="11429"/>
                    <a:pt x="22634" y="11977"/>
                    <a:pt x="21801" y="12024"/>
                  </a:cubicBezTo>
                  <a:cubicBezTo>
                    <a:pt x="21777" y="12025"/>
                    <a:pt x="21753" y="12026"/>
                    <a:pt x="21730" y="12026"/>
                  </a:cubicBezTo>
                  <a:cubicBezTo>
                    <a:pt x="21125" y="12026"/>
                    <a:pt x="20555" y="11739"/>
                    <a:pt x="20051" y="11441"/>
                  </a:cubicBezTo>
                  <a:cubicBezTo>
                    <a:pt x="19693" y="11215"/>
                    <a:pt x="19312" y="10965"/>
                    <a:pt x="19134" y="10572"/>
                  </a:cubicBezTo>
                  <a:cubicBezTo>
                    <a:pt x="19015" y="10250"/>
                    <a:pt x="19039" y="9881"/>
                    <a:pt x="19134" y="9524"/>
                  </a:cubicBezTo>
                  <a:cubicBezTo>
                    <a:pt x="19289" y="8988"/>
                    <a:pt x="19586" y="8476"/>
                    <a:pt x="20003" y="8107"/>
                  </a:cubicBezTo>
                  <a:cubicBezTo>
                    <a:pt x="20134" y="7988"/>
                    <a:pt x="20301" y="7869"/>
                    <a:pt x="20444" y="7774"/>
                  </a:cubicBezTo>
                  <a:lnTo>
                    <a:pt x="20491" y="7738"/>
                  </a:lnTo>
                  <a:cubicBezTo>
                    <a:pt x="20991" y="7274"/>
                    <a:pt x="21646" y="7000"/>
                    <a:pt x="22289" y="6750"/>
                  </a:cubicBezTo>
                  <a:cubicBezTo>
                    <a:pt x="22872" y="6512"/>
                    <a:pt x="23468" y="6286"/>
                    <a:pt x="24111" y="6250"/>
                  </a:cubicBezTo>
                  <a:cubicBezTo>
                    <a:pt x="24230" y="6250"/>
                    <a:pt x="24337" y="6226"/>
                    <a:pt x="24444" y="6214"/>
                  </a:cubicBezTo>
                  <a:cubicBezTo>
                    <a:pt x="24503" y="6206"/>
                    <a:pt x="24556" y="6197"/>
                    <a:pt x="24603" y="6197"/>
                  </a:cubicBezTo>
                  <a:close/>
                  <a:moveTo>
                    <a:pt x="293545" y="8394"/>
                  </a:moveTo>
                  <a:cubicBezTo>
                    <a:pt x="294053" y="8394"/>
                    <a:pt x="294508" y="8695"/>
                    <a:pt x="294883" y="9107"/>
                  </a:cubicBezTo>
                  <a:cubicBezTo>
                    <a:pt x="295287" y="9548"/>
                    <a:pt x="295597" y="10096"/>
                    <a:pt x="295764" y="10679"/>
                  </a:cubicBezTo>
                  <a:cubicBezTo>
                    <a:pt x="295871" y="11060"/>
                    <a:pt x="295918" y="11512"/>
                    <a:pt x="295680" y="11834"/>
                  </a:cubicBezTo>
                  <a:cubicBezTo>
                    <a:pt x="295514" y="12060"/>
                    <a:pt x="295264" y="12179"/>
                    <a:pt x="294990" y="12251"/>
                  </a:cubicBezTo>
                  <a:cubicBezTo>
                    <a:pt x="294748" y="12325"/>
                    <a:pt x="294496" y="12360"/>
                    <a:pt x="294244" y="12360"/>
                  </a:cubicBezTo>
                  <a:cubicBezTo>
                    <a:pt x="293725" y="12360"/>
                    <a:pt x="293204" y="12209"/>
                    <a:pt x="292763" y="11929"/>
                  </a:cubicBezTo>
                  <a:cubicBezTo>
                    <a:pt x="292108" y="11512"/>
                    <a:pt x="291656" y="10798"/>
                    <a:pt x="291549" y="10024"/>
                  </a:cubicBezTo>
                  <a:cubicBezTo>
                    <a:pt x="291489" y="9607"/>
                    <a:pt x="291775" y="9357"/>
                    <a:pt x="292049" y="9084"/>
                  </a:cubicBezTo>
                  <a:cubicBezTo>
                    <a:pt x="292358" y="8738"/>
                    <a:pt x="292668" y="8584"/>
                    <a:pt x="293120" y="8464"/>
                  </a:cubicBezTo>
                  <a:cubicBezTo>
                    <a:pt x="293265" y="8416"/>
                    <a:pt x="293407" y="8394"/>
                    <a:pt x="293545" y="8394"/>
                  </a:cubicBezTo>
                  <a:close/>
                  <a:moveTo>
                    <a:pt x="30076" y="8110"/>
                  </a:moveTo>
                  <a:cubicBezTo>
                    <a:pt x="30160" y="8110"/>
                    <a:pt x="30243" y="8113"/>
                    <a:pt x="30326" y="8119"/>
                  </a:cubicBezTo>
                  <a:cubicBezTo>
                    <a:pt x="31421" y="8214"/>
                    <a:pt x="32219" y="8905"/>
                    <a:pt x="32921" y="9679"/>
                  </a:cubicBezTo>
                  <a:cubicBezTo>
                    <a:pt x="33421" y="10250"/>
                    <a:pt x="33933" y="10977"/>
                    <a:pt x="33743" y="11727"/>
                  </a:cubicBezTo>
                  <a:cubicBezTo>
                    <a:pt x="33528" y="12513"/>
                    <a:pt x="32647" y="12882"/>
                    <a:pt x="31862" y="13060"/>
                  </a:cubicBezTo>
                  <a:cubicBezTo>
                    <a:pt x="31285" y="13196"/>
                    <a:pt x="30500" y="13385"/>
                    <a:pt x="29766" y="13385"/>
                  </a:cubicBezTo>
                  <a:cubicBezTo>
                    <a:pt x="29152" y="13385"/>
                    <a:pt x="28573" y="13253"/>
                    <a:pt x="28183" y="12846"/>
                  </a:cubicBezTo>
                  <a:cubicBezTo>
                    <a:pt x="27206" y="11798"/>
                    <a:pt x="26909" y="10000"/>
                    <a:pt x="27992" y="8893"/>
                  </a:cubicBezTo>
                  <a:cubicBezTo>
                    <a:pt x="28528" y="8357"/>
                    <a:pt x="29316" y="8110"/>
                    <a:pt x="30076" y="8110"/>
                  </a:cubicBezTo>
                  <a:close/>
                  <a:moveTo>
                    <a:pt x="285133" y="7081"/>
                  </a:moveTo>
                  <a:cubicBezTo>
                    <a:pt x="285767" y="7081"/>
                    <a:pt x="286384" y="7207"/>
                    <a:pt x="286893" y="7571"/>
                  </a:cubicBezTo>
                  <a:cubicBezTo>
                    <a:pt x="287501" y="8000"/>
                    <a:pt x="287882" y="8726"/>
                    <a:pt x="288072" y="9453"/>
                  </a:cubicBezTo>
                  <a:cubicBezTo>
                    <a:pt x="288144" y="9738"/>
                    <a:pt x="288203" y="10048"/>
                    <a:pt x="288096" y="10334"/>
                  </a:cubicBezTo>
                  <a:cubicBezTo>
                    <a:pt x="287941" y="10798"/>
                    <a:pt x="287405" y="11000"/>
                    <a:pt x="286941" y="11179"/>
                  </a:cubicBezTo>
                  <a:cubicBezTo>
                    <a:pt x="285893" y="11584"/>
                    <a:pt x="284905" y="12096"/>
                    <a:pt x="283965" y="12703"/>
                  </a:cubicBezTo>
                  <a:cubicBezTo>
                    <a:pt x="283500" y="13001"/>
                    <a:pt x="283072" y="13346"/>
                    <a:pt x="282619" y="13667"/>
                  </a:cubicBezTo>
                  <a:cubicBezTo>
                    <a:pt x="282366" y="13855"/>
                    <a:pt x="282120" y="13998"/>
                    <a:pt x="281829" y="13998"/>
                  </a:cubicBezTo>
                  <a:cubicBezTo>
                    <a:pt x="281751" y="13998"/>
                    <a:pt x="281669" y="13988"/>
                    <a:pt x="281583" y="13965"/>
                  </a:cubicBezTo>
                  <a:cubicBezTo>
                    <a:pt x="281071" y="13834"/>
                    <a:pt x="280464" y="13477"/>
                    <a:pt x="280155" y="13048"/>
                  </a:cubicBezTo>
                  <a:cubicBezTo>
                    <a:pt x="279726" y="12513"/>
                    <a:pt x="279750" y="11751"/>
                    <a:pt x="279809" y="11084"/>
                  </a:cubicBezTo>
                  <a:cubicBezTo>
                    <a:pt x="279857" y="10608"/>
                    <a:pt x="279916" y="10119"/>
                    <a:pt x="280083" y="9667"/>
                  </a:cubicBezTo>
                  <a:cubicBezTo>
                    <a:pt x="280643" y="8238"/>
                    <a:pt x="282250" y="7560"/>
                    <a:pt x="283750" y="7238"/>
                  </a:cubicBezTo>
                  <a:cubicBezTo>
                    <a:pt x="284197" y="7148"/>
                    <a:pt x="284670" y="7081"/>
                    <a:pt x="285133" y="7081"/>
                  </a:cubicBezTo>
                  <a:close/>
                  <a:moveTo>
                    <a:pt x="12965" y="6965"/>
                  </a:moveTo>
                  <a:cubicBezTo>
                    <a:pt x="14236" y="6965"/>
                    <a:pt x="15531" y="7327"/>
                    <a:pt x="16455" y="8179"/>
                  </a:cubicBezTo>
                  <a:cubicBezTo>
                    <a:pt x="16741" y="8429"/>
                    <a:pt x="16979" y="8750"/>
                    <a:pt x="17122" y="9084"/>
                  </a:cubicBezTo>
                  <a:cubicBezTo>
                    <a:pt x="17443" y="9774"/>
                    <a:pt x="17384" y="10572"/>
                    <a:pt x="17110" y="11274"/>
                  </a:cubicBezTo>
                  <a:cubicBezTo>
                    <a:pt x="16884" y="11822"/>
                    <a:pt x="16550" y="12322"/>
                    <a:pt x="16157" y="12763"/>
                  </a:cubicBezTo>
                  <a:cubicBezTo>
                    <a:pt x="15895" y="13251"/>
                    <a:pt x="15514" y="13691"/>
                    <a:pt x="15133" y="14084"/>
                  </a:cubicBezTo>
                  <a:cubicBezTo>
                    <a:pt x="14705" y="14537"/>
                    <a:pt x="14205" y="14953"/>
                    <a:pt x="13633" y="15191"/>
                  </a:cubicBezTo>
                  <a:cubicBezTo>
                    <a:pt x="13276" y="15358"/>
                    <a:pt x="12919" y="15418"/>
                    <a:pt x="12538" y="15442"/>
                  </a:cubicBezTo>
                  <a:cubicBezTo>
                    <a:pt x="12478" y="15444"/>
                    <a:pt x="12418" y="15446"/>
                    <a:pt x="12358" y="15446"/>
                  </a:cubicBezTo>
                  <a:cubicBezTo>
                    <a:pt x="10978" y="15446"/>
                    <a:pt x="9615" y="14662"/>
                    <a:pt x="8942" y="13429"/>
                  </a:cubicBezTo>
                  <a:cubicBezTo>
                    <a:pt x="8240" y="12155"/>
                    <a:pt x="8347" y="10489"/>
                    <a:pt x="9204" y="9310"/>
                  </a:cubicBezTo>
                  <a:cubicBezTo>
                    <a:pt x="9323" y="9143"/>
                    <a:pt x="9466" y="9012"/>
                    <a:pt x="9597" y="8881"/>
                  </a:cubicBezTo>
                  <a:cubicBezTo>
                    <a:pt x="9680" y="8691"/>
                    <a:pt x="9787" y="8512"/>
                    <a:pt x="9918" y="8333"/>
                  </a:cubicBezTo>
                  <a:cubicBezTo>
                    <a:pt x="10073" y="8131"/>
                    <a:pt x="10240" y="7952"/>
                    <a:pt x="10418" y="7810"/>
                  </a:cubicBezTo>
                  <a:cubicBezTo>
                    <a:pt x="10514" y="7714"/>
                    <a:pt x="10621" y="7619"/>
                    <a:pt x="10728" y="7524"/>
                  </a:cubicBezTo>
                  <a:cubicBezTo>
                    <a:pt x="10859" y="7417"/>
                    <a:pt x="11014" y="7345"/>
                    <a:pt x="11157" y="7274"/>
                  </a:cubicBezTo>
                  <a:cubicBezTo>
                    <a:pt x="11550" y="7095"/>
                    <a:pt x="11978" y="7024"/>
                    <a:pt x="12407" y="6988"/>
                  </a:cubicBezTo>
                  <a:cubicBezTo>
                    <a:pt x="12591" y="6973"/>
                    <a:pt x="12778" y="6965"/>
                    <a:pt x="12965" y="6965"/>
                  </a:cubicBezTo>
                  <a:close/>
                  <a:moveTo>
                    <a:pt x="70165" y="9619"/>
                  </a:moveTo>
                  <a:cubicBezTo>
                    <a:pt x="70181" y="9619"/>
                    <a:pt x="70196" y="9619"/>
                    <a:pt x="70212" y="9619"/>
                  </a:cubicBezTo>
                  <a:cubicBezTo>
                    <a:pt x="72795" y="9667"/>
                    <a:pt x="74605" y="12477"/>
                    <a:pt x="73105" y="14739"/>
                  </a:cubicBezTo>
                  <a:cubicBezTo>
                    <a:pt x="72855" y="15132"/>
                    <a:pt x="72510" y="15477"/>
                    <a:pt x="72081" y="15608"/>
                  </a:cubicBezTo>
                  <a:cubicBezTo>
                    <a:pt x="71843" y="15692"/>
                    <a:pt x="71569" y="15715"/>
                    <a:pt x="71319" y="15715"/>
                  </a:cubicBezTo>
                  <a:cubicBezTo>
                    <a:pt x="69914" y="15715"/>
                    <a:pt x="68604" y="14894"/>
                    <a:pt x="67830" y="13763"/>
                  </a:cubicBezTo>
                  <a:cubicBezTo>
                    <a:pt x="67223" y="12894"/>
                    <a:pt x="66902" y="11762"/>
                    <a:pt x="67533" y="10834"/>
                  </a:cubicBezTo>
                  <a:cubicBezTo>
                    <a:pt x="68107" y="9990"/>
                    <a:pt x="69189" y="9619"/>
                    <a:pt x="70165" y="9619"/>
                  </a:cubicBezTo>
                  <a:close/>
                  <a:moveTo>
                    <a:pt x="62208" y="9584"/>
                  </a:moveTo>
                  <a:cubicBezTo>
                    <a:pt x="62611" y="9584"/>
                    <a:pt x="63036" y="9734"/>
                    <a:pt x="63330" y="9953"/>
                  </a:cubicBezTo>
                  <a:cubicBezTo>
                    <a:pt x="63830" y="10322"/>
                    <a:pt x="64139" y="10905"/>
                    <a:pt x="64366" y="11489"/>
                  </a:cubicBezTo>
                  <a:cubicBezTo>
                    <a:pt x="64699" y="12322"/>
                    <a:pt x="64878" y="13227"/>
                    <a:pt x="64901" y="14120"/>
                  </a:cubicBezTo>
                  <a:cubicBezTo>
                    <a:pt x="64937" y="14846"/>
                    <a:pt x="64699" y="15751"/>
                    <a:pt x="63985" y="15882"/>
                  </a:cubicBezTo>
                  <a:cubicBezTo>
                    <a:pt x="63926" y="15893"/>
                    <a:pt x="63868" y="15898"/>
                    <a:pt x="63811" y="15898"/>
                  </a:cubicBezTo>
                  <a:cubicBezTo>
                    <a:pt x="63314" y="15898"/>
                    <a:pt x="62887" y="15503"/>
                    <a:pt x="62556" y="15108"/>
                  </a:cubicBezTo>
                  <a:cubicBezTo>
                    <a:pt x="61925" y="14394"/>
                    <a:pt x="61330" y="13608"/>
                    <a:pt x="61032" y="12703"/>
                  </a:cubicBezTo>
                  <a:cubicBezTo>
                    <a:pt x="60770" y="11870"/>
                    <a:pt x="60770" y="10750"/>
                    <a:pt x="61282" y="10012"/>
                  </a:cubicBezTo>
                  <a:cubicBezTo>
                    <a:pt x="61497" y="9707"/>
                    <a:pt x="61843" y="9584"/>
                    <a:pt x="62208" y="9584"/>
                  </a:cubicBezTo>
                  <a:close/>
                  <a:moveTo>
                    <a:pt x="57027" y="10759"/>
                  </a:moveTo>
                  <a:cubicBezTo>
                    <a:pt x="57720" y="10759"/>
                    <a:pt x="58427" y="10947"/>
                    <a:pt x="58865" y="11453"/>
                  </a:cubicBezTo>
                  <a:cubicBezTo>
                    <a:pt x="59651" y="12358"/>
                    <a:pt x="59234" y="13834"/>
                    <a:pt x="58401" y="14703"/>
                  </a:cubicBezTo>
                  <a:cubicBezTo>
                    <a:pt x="57508" y="15620"/>
                    <a:pt x="56186" y="16334"/>
                    <a:pt x="55067" y="16942"/>
                  </a:cubicBezTo>
                  <a:cubicBezTo>
                    <a:pt x="54397" y="17306"/>
                    <a:pt x="53581" y="17630"/>
                    <a:pt x="52800" y="17630"/>
                  </a:cubicBezTo>
                  <a:cubicBezTo>
                    <a:pt x="52637" y="17630"/>
                    <a:pt x="52475" y="17616"/>
                    <a:pt x="52317" y="17585"/>
                  </a:cubicBezTo>
                  <a:cubicBezTo>
                    <a:pt x="49876" y="17144"/>
                    <a:pt x="52090" y="13417"/>
                    <a:pt x="53031" y="12501"/>
                  </a:cubicBezTo>
                  <a:cubicBezTo>
                    <a:pt x="53983" y="11560"/>
                    <a:pt x="55234" y="10929"/>
                    <a:pt x="56567" y="10786"/>
                  </a:cubicBezTo>
                  <a:cubicBezTo>
                    <a:pt x="56718" y="10769"/>
                    <a:pt x="56872" y="10759"/>
                    <a:pt x="57027" y="10759"/>
                  </a:cubicBezTo>
                  <a:close/>
                  <a:moveTo>
                    <a:pt x="299416" y="11775"/>
                  </a:moveTo>
                  <a:cubicBezTo>
                    <a:pt x="300256" y="11775"/>
                    <a:pt x="301358" y="11951"/>
                    <a:pt x="301348" y="12941"/>
                  </a:cubicBezTo>
                  <a:cubicBezTo>
                    <a:pt x="301348" y="13572"/>
                    <a:pt x="300990" y="14191"/>
                    <a:pt x="300419" y="14477"/>
                  </a:cubicBezTo>
                  <a:cubicBezTo>
                    <a:pt x="299907" y="14739"/>
                    <a:pt x="299205" y="14775"/>
                    <a:pt x="298835" y="15275"/>
                  </a:cubicBezTo>
                  <a:cubicBezTo>
                    <a:pt x="298562" y="15656"/>
                    <a:pt x="298597" y="16156"/>
                    <a:pt x="298597" y="16620"/>
                  </a:cubicBezTo>
                  <a:cubicBezTo>
                    <a:pt x="298597" y="17085"/>
                    <a:pt x="298514" y="17597"/>
                    <a:pt x="298133" y="17858"/>
                  </a:cubicBezTo>
                  <a:cubicBezTo>
                    <a:pt x="297978" y="17942"/>
                    <a:pt x="297823" y="17989"/>
                    <a:pt x="297645" y="17989"/>
                  </a:cubicBezTo>
                  <a:cubicBezTo>
                    <a:pt x="297615" y="17991"/>
                    <a:pt x="297584" y="17992"/>
                    <a:pt x="297554" y="17992"/>
                  </a:cubicBezTo>
                  <a:cubicBezTo>
                    <a:pt x="296814" y="17992"/>
                    <a:pt x="296121" y="17438"/>
                    <a:pt x="295823" y="16751"/>
                  </a:cubicBezTo>
                  <a:cubicBezTo>
                    <a:pt x="295502" y="16037"/>
                    <a:pt x="295526" y="15215"/>
                    <a:pt x="295656" y="14465"/>
                  </a:cubicBezTo>
                  <a:cubicBezTo>
                    <a:pt x="295811" y="13691"/>
                    <a:pt x="296121" y="12882"/>
                    <a:pt x="296752" y="12405"/>
                  </a:cubicBezTo>
                  <a:cubicBezTo>
                    <a:pt x="297383" y="11917"/>
                    <a:pt x="298252" y="11810"/>
                    <a:pt x="299026" y="11786"/>
                  </a:cubicBezTo>
                  <a:cubicBezTo>
                    <a:pt x="299145" y="11780"/>
                    <a:pt x="299277" y="11775"/>
                    <a:pt x="299416" y="11775"/>
                  </a:cubicBezTo>
                  <a:close/>
                  <a:moveTo>
                    <a:pt x="79817" y="11546"/>
                  </a:moveTo>
                  <a:cubicBezTo>
                    <a:pt x="80442" y="11546"/>
                    <a:pt x="81124" y="11865"/>
                    <a:pt x="81665" y="12167"/>
                  </a:cubicBezTo>
                  <a:cubicBezTo>
                    <a:pt x="83213" y="13036"/>
                    <a:pt x="84594" y="14287"/>
                    <a:pt x="85725" y="15632"/>
                  </a:cubicBezTo>
                  <a:cubicBezTo>
                    <a:pt x="85892" y="15834"/>
                    <a:pt x="86047" y="16037"/>
                    <a:pt x="86130" y="16287"/>
                  </a:cubicBezTo>
                  <a:cubicBezTo>
                    <a:pt x="86261" y="16763"/>
                    <a:pt x="86011" y="17275"/>
                    <a:pt x="85666" y="17608"/>
                  </a:cubicBezTo>
                  <a:cubicBezTo>
                    <a:pt x="85072" y="18207"/>
                    <a:pt x="84314" y="18444"/>
                    <a:pt x="83530" y="18444"/>
                  </a:cubicBezTo>
                  <a:cubicBezTo>
                    <a:pt x="82616" y="18444"/>
                    <a:pt x="81666" y="18122"/>
                    <a:pt x="80903" y="17680"/>
                  </a:cubicBezTo>
                  <a:cubicBezTo>
                    <a:pt x="79772" y="17001"/>
                    <a:pt x="78772" y="16204"/>
                    <a:pt x="78391" y="14894"/>
                  </a:cubicBezTo>
                  <a:cubicBezTo>
                    <a:pt x="78129" y="14013"/>
                    <a:pt x="78105" y="12882"/>
                    <a:pt x="78665" y="12120"/>
                  </a:cubicBezTo>
                  <a:cubicBezTo>
                    <a:pt x="78977" y="11700"/>
                    <a:pt x="79384" y="11546"/>
                    <a:pt x="79817" y="11546"/>
                  </a:cubicBezTo>
                  <a:close/>
                  <a:moveTo>
                    <a:pt x="275057" y="11342"/>
                  </a:moveTo>
                  <a:cubicBezTo>
                    <a:pt x="275113" y="11342"/>
                    <a:pt x="275169" y="11343"/>
                    <a:pt x="275225" y="11346"/>
                  </a:cubicBezTo>
                  <a:cubicBezTo>
                    <a:pt x="276285" y="11405"/>
                    <a:pt x="277392" y="12096"/>
                    <a:pt x="277559" y="13132"/>
                  </a:cubicBezTo>
                  <a:cubicBezTo>
                    <a:pt x="277761" y="14322"/>
                    <a:pt x="276726" y="15334"/>
                    <a:pt x="275761" y="16061"/>
                  </a:cubicBezTo>
                  <a:cubicBezTo>
                    <a:pt x="275166" y="16513"/>
                    <a:pt x="274559" y="16930"/>
                    <a:pt x="273928" y="17335"/>
                  </a:cubicBezTo>
                  <a:cubicBezTo>
                    <a:pt x="272963" y="17954"/>
                    <a:pt x="271904" y="18537"/>
                    <a:pt x="270761" y="18549"/>
                  </a:cubicBezTo>
                  <a:cubicBezTo>
                    <a:pt x="270750" y="18549"/>
                    <a:pt x="270739" y="18549"/>
                    <a:pt x="270728" y="18549"/>
                  </a:cubicBezTo>
                  <a:cubicBezTo>
                    <a:pt x="269620" y="18549"/>
                    <a:pt x="268528" y="17957"/>
                    <a:pt x="267915" y="17037"/>
                  </a:cubicBezTo>
                  <a:cubicBezTo>
                    <a:pt x="267593" y="16525"/>
                    <a:pt x="267403" y="15918"/>
                    <a:pt x="267462" y="15322"/>
                  </a:cubicBezTo>
                  <a:cubicBezTo>
                    <a:pt x="267653" y="13691"/>
                    <a:pt x="269391" y="13310"/>
                    <a:pt x="270653" y="12775"/>
                  </a:cubicBezTo>
                  <a:cubicBezTo>
                    <a:pt x="271165" y="12572"/>
                    <a:pt x="271665" y="12346"/>
                    <a:pt x="272165" y="12132"/>
                  </a:cubicBezTo>
                  <a:cubicBezTo>
                    <a:pt x="273090" y="11737"/>
                    <a:pt x="274047" y="11342"/>
                    <a:pt x="275057" y="11342"/>
                  </a:cubicBezTo>
                  <a:close/>
                  <a:moveTo>
                    <a:pt x="288810" y="12417"/>
                  </a:moveTo>
                  <a:cubicBezTo>
                    <a:pt x="290156" y="12429"/>
                    <a:pt x="291537" y="12786"/>
                    <a:pt x="292525" y="13679"/>
                  </a:cubicBezTo>
                  <a:cubicBezTo>
                    <a:pt x="293513" y="14572"/>
                    <a:pt x="294025" y="16061"/>
                    <a:pt x="293537" y="17311"/>
                  </a:cubicBezTo>
                  <a:cubicBezTo>
                    <a:pt x="293233" y="18101"/>
                    <a:pt x="292437" y="18728"/>
                    <a:pt x="291620" y="18728"/>
                  </a:cubicBezTo>
                  <a:cubicBezTo>
                    <a:pt x="291477" y="18728"/>
                    <a:pt x="291333" y="18709"/>
                    <a:pt x="291192" y="18668"/>
                  </a:cubicBezTo>
                  <a:cubicBezTo>
                    <a:pt x="290644" y="18501"/>
                    <a:pt x="290227" y="18073"/>
                    <a:pt x="289787" y="17728"/>
                  </a:cubicBezTo>
                  <a:cubicBezTo>
                    <a:pt x="289049" y="17156"/>
                    <a:pt x="288144" y="16811"/>
                    <a:pt x="287203" y="16715"/>
                  </a:cubicBezTo>
                  <a:cubicBezTo>
                    <a:pt x="286524" y="16644"/>
                    <a:pt x="285822" y="16668"/>
                    <a:pt x="285155" y="16477"/>
                  </a:cubicBezTo>
                  <a:cubicBezTo>
                    <a:pt x="284703" y="16358"/>
                    <a:pt x="284155" y="16156"/>
                    <a:pt x="284036" y="15644"/>
                  </a:cubicBezTo>
                  <a:cubicBezTo>
                    <a:pt x="283869" y="14930"/>
                    <a:pt x="284488" y="14263"/>
                    <a:pt x="284988" y="13882"/>
                  </a:cubicBezTo>
                  <a:cubicBezTo>
                    <a:pt x="285679" y="13358"/>
                    <a:pt x="286453" y="12846"/>
                    <a:pt x="287263" y="12608"/>
                  </a:cubicBezTo>
                  <a:cubicBezTo>
                    <a:pt x="287775" y="12465"/>
                    <a:pt x="288298" y="12417"/>
                    <a:pt x="288810" y="12417"/>
                  </a:cubicBezTo>
                  <a:close/>
                  <a:moveTo>
                    <a:pt x="114324" y="10935"/>
                  </a:moveTo>
                  <a:cubicBezTo>
                    <a:pt x="115102" y="10935"/>
                    <a:pt x="115875" y="11010"/>
                    <a:pt x="116634" y="11203"/>
                  </a:cubicBezTo>
                  <a:cubicBezTo>
                    <a:pt x="118170" y="11584"/>
                    <a:pt x="119623" y="12524"/>
                    <a:pt x="120337" y="13953"/>
                  </a:cubicBezTo>
                  <a:cubicBezTo>
                    <a:pt x="120861" y="15001"/>
                    <a:pt x="121028" y="16727"/>
                    <a:pt x="120158" y="17644"/>
                  </a:cubicBezTo>
                  <a:cubicBezTo>
                    <a:pt x="119781" y="18059"/>
                    <a:pt x="119209" y="18137"/>
                    <a:pt x="118642" y="18137"/>
                  </a:cubicBezTo>
                  <a:cubicBezTo>
                    <a:pt x="118298" y="18137"/>
                    <a:pt x="117955" y="18109"/>
                    <a:pt x="117658" y="18109"/>
                  </a:cubicBezTo>
                  <a:cubicBezTo>
                    <a:pt x="117608" y="18108"/>
                    <a:pt x="117558" y="18107"/>
                    <a:pt x="117507" y="18107"/>
                  </a:cubicBezTo>
                  <a:cubicBezTo>
                    <a:pt x="116678" y="18107"/>
                    <a:pt x="115858" y="18198"/>
                    <a:pt x="115027" y="18299"/>
                  </a:cubicBezTo>
                  <a:cubicBezTo>
                    <a:pt x="113110" y="18525"/>
                    <a:pt x="111169" y="18692"/>
                    <a:pt x="109240" y="18775"/>
                  </a:cubicBezTo>
                  <a:cubicBezTo>
                    <a:pt x="109042" y="18787"/>
                    <a:pt x="108839" y="18796"/>
                    <a:pt x="108637" y="18796"/>
                  </a:cubicBezTo>
                  <a:cubicBezTo>
                    <a:pt x="108232" y="18796"/>
                    <a:pt x="107827" y="18759"/>
                    <a:pt x="107454" y="18632"/>
                  </a:cubicBezTo>
                  <a:cubicBezTo>
                    <a:pt x="106180" y="18192"/>
                    <a:pt x="105478" y="16692"/>
                    <a:pt x="105692" y="15370"/>
                  </a:cubicBezTo>
                  <a:cubicBezTo>
                    <a:pt x="105907" y="14048"/>
                    <a:pt x="106883" y="12929"/>
                    <a:pt x="108050" y="12263"/>
                  </a:cubicBezTo>
                  <a:cubicBezTo>
                    <a:pt x="109205" y="11584"/>
                    <a:pt x="110562" y="11310"/>
                    <a:pt x="111895" y="11131"/>
                  </a:cubicBezTo>
                  <a:cubicBezTo>
                    <a:pt x="112702" y="11016"/>
                    <a:pt x="113515" y="10935"/>
                    <a:pt x="114324" y="10935"/>
                  </a:cubicBezTo>
                  <a:close/>
                  <a:moveTo>
                    <a:pt x="263069" y="13810"/>
                  </a:moveTo>
                  <a:cubicBezTo>
                    <a:pt x="263343" y="13810"/>
                    <a:pt x="263605" y="13989"/>
                    <a:pt x="263807" y="14168"/>
                  </a:cubicBezTo>
                  <a:cubicBezTo>
                    <a:pt x="264712" y="14941"/>
                    <a:pt x="265248" y="16144"/>
                    <a:pt x="265224" y="17347"/>
                  </a:cubicBezTo>
                  <a:cubicBezTo>
                    <a:pt x="265224" y="17525"/>
                    <a:pt x="265188" y="17704"/>
                    <a:pt x="265117" y="17858"/>
                  </a:cubicBezTo>
                  <a:cubicBezTo>
                    <a:pt x="265057" y="17954"/>
                    <a:pt x="264974" y="18049"/>
                    <a:pt x="264879" y="18132"/>
                  </a:cubicBezTo>
                  <a:cubicBezTo>
                    <a:pt x="264418" y="18571"/>
                    <a:pt x="263827" y="18999"/>
                    <a:pt x="263187" y="18999"/>
                  </a:cubicBezTo>
                  <a:cubicBezTo>
                    <a:pt x="263132" y="18999"/>
                    <a:pt x="263077" y="18996"/>
                    <a:pt x="263021" y="18990"/>
                  </a:cubicBezTo>
                  <a:cubicBezTo>
                    <a:pt x="262545" y="18930"/>
                    <a:pt x="262128" y="18609"/>
                    <a:pt x="261771" y="18287"/>
                  </a:cubicBezTo>
                  <a:cubicBezTo>
                    <a:pt x="261343" y="17882"/>
                    <a:pt x="260938" y="17406"/>
                    <a:pt x="260747" y="16846"/>
                  </a:cubicBezTo>
                  <a:cubicBezTo>
                    <a:pt x="260485" y="16132"/>
                    <a:pt x="260604" y="15025"/>
                    <a:pt x="261283" y="14549"/>
                  </a:cubicBezTo>
                  <a:cubicBezTo>
                    <a:pt x="261581" y="14346"/>
                    <a:pt x="261938" y="14227"/>
                    <a:pt x="262259" y="14072"/>
                  </a:cubicBezTo>
                  <a:cubicBezTo>
                    <a:pt x="262509" y="13965"/>
                    <a:pt x="262783" y="13810"/>
                    <a:pt x="263069" y="13810"/>
                  </a:cubicBezTo>
                  <a:close/>
                  <a:moveTo>
                    <a:pt x="40068" y="9732"/>
                  </a:moveTo>
                  <a:cubicBezTo>
                    <a:pt x="41151" y="9732"/>
                    <a:pt x="42166" y="10284"/>
                    <a:pt x="43065" y="10846"/>
                  </a:cubicBezTo>
                  <a:cubicBezTo>
                    <a:pt x="43982" y="11405"/>
                    <a:pt x="44875" y="12048"/>
                    <a:pt x="45697" y="12715"/>
                  </a:cubicBezTo>
                  <a:cubicBezTo>
                    <a:pt x="46685" y="13513"/>
                    <a:pt x="47625" y="14382"/>
                    <a:pt x="48185" y="15513"/>
                  </a:cubicBezTo>
                  <a:cubicBezTo>
                    <a:pt x="48757" y="16680"/>
                    <a:pt x="48768" y="18287"/>
                    <a:pt x="47756" y="19085"/>
                  </a:cubicBezTo>
                  <a:cubicBezTo>
                    <a:pt x="47350" y="19410"/>
                    <a:pt x="46862" y="19545"/>
                    <a:pt x="46354" y="19545"/>
                  </a:cubicBezTo>
                  <a:cubicBezTo>
                    <a:pt x="45595" y="19545"/>
                    <a:pt x="44791" y="19244"/>
                    <a:pt x="44149" y="18823"/>
                  </a:cubicBezTo>
                  <a:cubicBezTo>
                    <a:pt x="43125" y="18168"/>
                    <a:pt x="42291" y="17275"/>
                    <a:pt x="41494" y="16370"/>
                  </a:cubicBezTo>
                  <a:cubicBezTo>
                    <a:pt x="40767" y="15572"/>
                    <a:pt x="40053" y="14787"/>
                    <a:pt x="39243" y="14060"/>
                  </a:cubicBezTo>
                  <a:cubicBezTo>
                    <a:pt x="38589" y="13441"/>
                    <a:pt x="37612" y="12596"/>
                    <a:pt x="37684" y="11608"/>
                  </a:cubicBezTo>
                  <a:cubicBezTo>
                    <a:pt x="37767" y="10572"/>
                    <a:pt x="38922" y="9798"/>
                    <a:pt x="39875" y="9738"/>
                  </a:cubicBezTo>
                  <a:cubicBezTo>
                    <a:pt x="39939" y="9734"/>
                    <a:pt x="40004" y="9732"/>
                    <a:pt x="40068" y="9732"/>
                  </a:cubicBezTo>
                  <a:close/>
                  <a:moveTo>
                    <a:pt x="90357" y="15703"/>
                  </a:moveTo>
                  <a:cubicBezTo>
                    <a:pt x="90559" y="15703"/>
                    <a:pt x="90786" y="15703"/>
                    <a:pt x="90976" y="15763"/>
                  </a:cubicBezTo>
                  <a:cubicBezTo>
                    <a:pt x="91143" y="15811"/>
                    <a:pt x="91286" y="15906"/>
                    <a:pt x="91429" y="15989"/>
                  </a:cubicBezTo>
                  <a:cubicBezTo>
                    <a:pt x="91845" y="16275"/>
                    <a:pt x="92214" y="16680"/>
                    <a:pt x="92333" y="17168"/>
                  </a:cubicBezTo>
                  <a:cubicBezTo>
                    <a:pt x="92417" y="17608"/>
                    <a:pt x="92333" y="18073"/>
                    <a:pt x="92238" y="18501"/>
                  </a:cubicBezTo>
                  <a:cubicBezTo>
                    <a:pt x="92202" y="18716"/>
                    <a:pt x="92155" y="18942"/>
                    <a:pt x="92024" y="19121"/>
                  </a:cubicBezTo>
                  <a:cubicBezTo>
                    <a:pt x="91881" y="19311"/>
                    <a:pt x="91667" y="19430"/>
                    <a:pt x="91440" y="19525"/>
                  </a:cubicBezTo>
                  <a:cubicBezTo>
                    <a:pt x="91050" y="19678"/>
                    <a:pt x="90637" y="19754"/>
                    <a:pt x="90219" y="19754"/>
                  </a:cubicBezTo>
                  <a:cubicBezTo>
                    <a:pt x="90114" y="19754"/>
                    <a:pt x="90009" y="19749"/>
                    <a:pt x="89905" y="19740"/>
                  </a:cubicBezTo>
                  <a:cubicBezTo>
                    <a:pt x="89416" y="19692"/>
                    <a:pt x="88928" y="19525"/>
                    <a:pt x="88583" y="19144"/>
                  </a:cubicBezTo>
                  <a:cubicBezTo>
                    <a:pt x="88357" y="18894"/>
                    <a:pt x="88226" y="18573"/>
                    <a:pt x="88107" y="18239"/>
                  </a:cubicBezTo>
                  <a:cubicBezTo>
                    <a:pt x="87988" y="17894"/>
                    <a:pt x="87892" y="17537"/>
                    <a:pt x="87976" y="17192"/>
                  </a:cubicBezTo>
                  <a:cubicBezTo>
                    <a:pt x="88011" y="16954"/>
                    <a:pt x="88154" y="16751"/>
                    <a:pt x="88285" y="16561"/>
                  </a:cubicBezTo>
                  <a:cubicBezTo>
                    <a:pt x="88392" y="16394"/>
                    <a:pt x="88512" y="16227"/>
                    <a:pt x="88654" y="16084"/>
                  </a:cubicBezTo>
                  <a:cubicBezTo>
                    <a:pt x="88821" y="15906"/>
                    <a:pt x="89024" y="15739"/>
                    <a:pt x="89285" y="15727"/>
                  </a:cubicBezTo>
                  <a:cubicBezTo>
                    <a:pt x="89464" y="15715"/>
                    <a:pt x="89643" y="15715"/>
                    <a:pt x="89821" y="15715"/>
                  </a:cubicBezTo>
                  <a:cubicBezTo>
                    <a:pt x="90000" y="15715"/>
                    <a:pt x="90178" y="15715"/>
                    <a:pt x="90357" y="15703"/>
                  </a:cubicBezTo>
                  <a:close/>
                  <a:moveTo>
                    <a:pt x="140568" y="14804"/>
                  </a:moveTo>
                  <a:cubicBezTo>
                    <a:pt x="141270" y="14804"/>
                    <a:pt x="142044" y="14886"/>
                    <a:pt x="142602" y="15322"/>
                  </a:cubicBezTo>
                  <a:cubicBezTo>
                    <a:pt x="143495" y="15953"/>
                    <a:pt x="143245" y="16977"/>
                    <a:pt x="142864" y="17835"/>
                  </a:cubicBezTo>
                  <a:cubicBezTo>
                    <a:pt x="142233" y="19228"/>
                    <a:pt x="140994" y="19490"/>
                    <a:pt x="139613" y="19752"/>
                  </a:cubicBezTo>
                  <a:cubicBezTo>
                    <a:pt x="138232" y="20025"/>
                    <a:pt x="136815" y="20204"/>
                    <a:pt x="135422" y="20430"/>
                  </a:cubicBezTo>
                  <a:cubicBezTo>
                    <a:pt x="135041" y="20487"/>
                    <a:pt x="134637" y="20539"/>
                    <a:pt x="134244" y="20539"/>
                  </a:cubicBezTo>
                  <a:cubicBezTo>
                    <a:pt x="133654" y="20539"/>
                    <a:pt x="133089" y="20423"/>
                    <a:pt x="132660" y="20037"/>
                  </a:cubicBezTo>
                  <a:cubicBezTo>
                    <a:pt x="131981" y="19418"/>
                    <a:pt x="131969" y="18287"/>
                    <a:pt x="132422" y="17489"/>
                  </a:cubicBezTo>
                  <a:cubicBezTo>
                    <a:pt x="132886" y="16704"/>
                    <a:pt x="133720" y="16180"/>
                    <a:pt x="134565" y="15823"/>
                  </a:cubicBezTo>
                  <a:cubicBezTo>
                    <a:pt x="136339" y="15084"/>
                    <a:pt x="138292" y="14870"/>
                    <a:pt x="140208" y="14810"/>
                  </a:cubicBezTo>
                  <a:cubicBezTo>
                    <a:pt x="140325" y="14807"/>
                    <a:pt x="140445" y="14804"/>
                    <a:pt x="140568" y="14804"/>
                  </a:cubicBezTo>
                  <a:close/>
                  <a:moveTo>
                    <a:pt x="99594" y="14613"/>
                  </a:moveTo>
                  <a:cubicBezTo>
                    <a:pt x="100584" y="14613"/>
                    <a:pt x="101570" y="14969"/>
                    <a:pt x="102144" y="15763"/>
                  </a:cubicBezTo>
                  <a:cubicBezTo>
                    <a:pt x="103073" y="17073"/>
                    <a:pt x="102418" y="19073"/>
                    <a:pt x="101096" y="19990"/>
                  </a:cubicBezTo>
                  <a:cubicBezTo>
                    <a:pt x="100246" y="20581"/>
                    <a:pt x="99215" y="20801"/>
                    <a:pt x="98201" y="20801"/>
                  </a:cubicBezTo>
                  <a:cubicBezTo>
                    <a:pt x="98050" y="20801"/>
                    <a:pt x="97900" y="20797"/>
                    <a:pt x="97751" y="20787"/>
                  </a:cubicBezTo>
                  <a:cubicBezTo>
                    <a:pt x="97120" y="20752"/>
                    <a:pt x="96524" y="20609"/>
                    <a:pt x="95917" y="20502"/>
                  </a:cubicBezTo>
                  <a:cubicBezTo>
                    <a:pt x="95800" y="20479"/>
                    <a:pt x="95679" y="20472"/>
                    <a:pt x="95556" y="20472"/>
                  </a:cubicBezTo>
                  <a:cubicBezTo>
                    <a:pt x="95332" y="20472"/>
                    <a:pt x="95103" y="20496"/>
                    <a:pt x="94880" y="20496"/>
                  </a:cubicBezTo>
                  <a:cubicBezTo>
                    <a:pt x="94708" y="20496"/>
                    <a:pt x="94540" y="20482"/>
                    <a:pt x="94381" y="20430"/>
                  </a:cubicBezTo>
                  <a:cubicBezTo>
                    <a:pt x="92810" y="19942"/>
                    <a:pt x="94500" y="17394"/>
                    <a:pt x="95120" y="16799"/>
                  </a:cubicBezTo>
                  <a:cubicBezTo>
                    <a:pt x="96036" y="15906"/>
                    <a:pt x="97310" y="15072"/>
                    <a:pt x="98572" y="14739"/>
                  </a:cubicBezTo>
                  <a:cubicBezTo>
                    <a:pt x="98902" y="14656"/>
                    <a:pt x="99248" y="14613"/>
                    <a:pt x="99594" y="14613"/>
                  </a:cubicBezTo>
                  <a:close/>
                  <a:moveTo>
                    <a:pt x="21960" y="13285"/>
                  </a:moveTo>
                  <a:cubicBezTo>
                    <a:pt x="22022" y="13285"/>
                    <a:pt x="22084" y="13285"/>
                    <a:pt x="22146" y="13286"/>
                  </a:cubicBezTo>
                  <a:cubicBezTo>
                    <a:pt x="23920" y="13310"/>
                    <a:pt x="25718" y="13870"/>
                    <a:pt x="27087" y="15013"/>
                  </a:cubicBezTo>
                  <a:cubicBezTo>
                    <a:pt x="27754" y="15572"/>
                    <a:pt x="28325" y="16370"/>
                    <a:pt x="28397" y="17204"/>
                  </a:cubicBezTo>
                  <a:cubicBezTo>
                    <a:pt x="28647" y="17692"/>
                    <a:pt x="28766" y="18228"/>
                    <a:pt x="28635" y="18763"/>
                  </a:cubicBezTo>
                  <a:cubicBezTo>
                    <a:pt x="28409" y="19716"/>
                    <a:pt x="27492" y="20359"/>
                    <a:pt x="26540" y="20597"/>
                  </a:cubicBezTo>
                  <a:cubicBezTo>
                    <a:pt x="26045" y="20719"/>
                    <a:pt x="25537" y="20750"/>
                    <a:pt x="25025" y="20750"/>
                  </a:cubicBezTo>
                  <a:cubicBezTo>
                    <a:pt x="24489" y="20750"/>
                    <a:pt x="23950" y="20716"/>
                    <a:pt x="23420" y="20716"/>
                  </a:cubicBezTo>
                  <a:cubicBezTo>
                    <a:pt x="23317" y="20714"/>
                    <a:pt x="23213" y="20713"/>
                    <a:pt x="23110" y="20713"/>
                  </a:cubicBezTo>
                  <a:cubicBezTo>
                    <a:pt x="22132" y="20713"/>
                    <a:pt x="21162" y="20810"/>
                    <a:pt x="20182" y="20906"/>
                  </a:cubicBezTo>
                  <a:cubicBezTo>
                    <a:pt x="20053" y="20920"/>
                    <a:pt x="19921" y="20926"/>
                    <a:pt x="19785" y="20926"/>
                  </a:cubicBezTo>
                  <a:cubicBezTo>
                    <a:pt x="17835" y="20926"/>
                    <a:pt x="15247" y="19585"/>
                    <a:pt x="14990" y="17525"/>
                  </a:cubicBezTo>
                  <a:lnTo>
                    <a:pt x="14990" y="17501"/>
                  </a:lnTo>
                  <a:cubicBezTo>
                    <a:pt x="14848" y="17227"/>
                    <a:pt x="14764" y="16930"/>
                    <a:pt x="14717" y="16632"/>
                  </a:cubicBezTo>
                  <a:cubicBezTo>
                    <a:pt x="14550" y="15358"/>
                    <a:pt x="15776" y="14846"/>
                    <a:pt x="16753" y="14441"/>
                  </a:cubicBezTo>
                  <a:cubicBezTo>
                    <a:pt x="18409" y="13774"/>
                    <a:pt x="20177" y="13285"/>
                    <a:pt x="21960" y="13285"/>
                  </a:cubicBezTo>
                  <a:close/>
                  <a:moveTo>
                    <a:pt x="278550" y="17000"/>
                  </a:moveTo>
                  <a:cubicBezTo>
                    <a:pt x="278985" y="17000"/>
                    <a:pt x="279421" y="17057"/>
                    <a:pt x="279857" y="17144"/>
                  </a:cubicBezTo>
                  <a:cubicBezTo>
                    <a:pt x="280178" y="17192"/>
                    <a:pt x="280559" y="17239"/>
                    <a:pt x="280797" y="17489"/>
                  </a:cubicBezTo>
                  <a:cubicBezTo>
                    <a:pt x="281250" y="18013"/>
                    <a:pt x="280988" y="19121"/>
                    <a:pt x="280631" y="19609"/>
                  </a:cubicBezTo>
                  <a:cubicBezTo>
                    <a:pt x="280238" y="20133"/>
                    <a:pt x="279666" y="20478"/>
                    <a:pt x="279047" y="20692"/>
                  </a:cubicBezTo>
                  <a:cubicBezTo>
                    <a:pt x="278510" y="20894"/>
                    <a:pt x="277927" y="21031"/>
                    <a:pt x="277354" y="21031"/>
                  </a:cubicBezTo>
                  <a:cubicBezTo>
                    <a:pt x="276912" y="21031"/>
                    <a:pt x="276475" y="20949"/>
                    <a:pt x="276071" y="20752"/>
                  </a:cubicBezTo>
                  <a:cubicBezTo>
                    <a:pt x="275773" y="20621"/>
                    <a:pt x="275499" y="20394"/>
                    <a:pt x="275356" y="20085"/>
                  </a:cubicBezTo>
                  <a:cubicBezTo>
                    <a:pt x="275154" y="19585"/>
                    <a:pt x="275452" y="19013"/>
                    <a:pt x="275761" y="18549"/>
                  </a:cubicBezTo>
                  <a:cubicBezTo>
                    <a:pt x="276095" y="18085"/>
                    <a:pt x="276452" y="17656"/>
                    <a:pt x="276940" y="17382"/>
                  </a:cubicBezTo>
                  <a:cubicBezTo>
                    <a:pt x="277380" y="17108"/>
                    <a:pt x="277904" y="17001"/>
                    <a:pt x="278428" y="17001"/>
                  </a:cubicBezTo>
                  <a:cubicBezTo>
                    <a:pt x="278469" y="17000"/>
                    <a:pt x="278509" y="17000"/>
                    <a:pt x="278550" y="17000"/>
                  </a:cubicBezTo>
                  <a:close/>
                  <a:moveTo>
                    <a:pt x="35318" y="15450"/>
                  </a:moveTo>
                  <a:cubicBezTo>
                    <a:pt x="36922" y="15450"/>
                    <a:pt x="38283" y="17341"/>
                    <a:pt x="38779" y="18918"/>
                  </a:cubicBezTo>
                  <a:cubicBezTo>
                    <a:pt x="38934" y="19418"/>
                    <a:pt x="39041" y="19954"/>
                    <a:pt x="38862" y="20418"/>
                  </a:cubicBezTo>
                  <a:cubicBezTo>
                    <a:pt x="38571" y="21186"/>
                    <a:pt x="37821" y="21427"/>
                    <a:pt x="37027" y="21427"/>
                  </a:cubicBezTo>
                  <a:cubicBezTo>
                    <a:pt x="36393" y="21427"/>
                    <a:pt x="35731" y="21273"/>
                    <a:pt x="35255" y="21109"/>
                  </a:cubicBezTo>
                  <a:cubicBezTo>
                    <a:pt x="34136" y="20728"/>
                    <a:pt x="32802" y="19942"/>
                    <a:pt x="32624" y="18656"/>
                  </a:cubicBezTo>
                  <a:cubicBezTo>
                    <a:pt x="32493" y="17704"/>
                    <a:pt x="33005" y="16715"/>
                    <a:pt x="33719" y="16108"/>
                  </a:cubicBezTo>
                  <a:cubicBezTo>
                    <a:pt x="34263" y="15645"/>
                    <a:pt x="34803" y="15450"/>
                    <a:pt x="35318" y="15450"/>
                  </a:cubicBezTo>
                  <a:close/>
                  <a:moveTo>
                    <a:pt x="125180" y="13496"/>
                  </a:moveTo>
                  <a:cubicBezTo>
                    <a:pt x="125344" y="13496"/>
                    <a:pt x="125509" y="13510"/>
                    <a:pt x="125671" y="13537"/>
                  </a:cubicBezTo>
                  <a:cubicBezTo>
                    <a:pt x="126111" y="13608"/>
                    <a:pt x="126564" y="13763"/>
                    <a:pt x="126981" y="13953"/>
                  </a:cubicBezTo>
                  <a:cubicBezTo>
                    <a:pt x="127100" y="14013"/>
                    <a:pt x="127219" y="14084"/>
                    <a:pt x="127338" y="14144"/>
                  </a:cubicBezTo>
                  <a:cubicBezTo>
                    <a:pt x="127469" y="14215"/>
                    <a:pt x="127612" y="14239"/>
                    <a:pt x="127766" y="14275"/>
                  </a:cubicBezTo>
                  <a:cubicBezTo>
                    <a:pt x="128076" y="14370"/>
                    <a:pt x="128362" y="14537"/>
                    <a:pt x="128612" y="14727"/>
                  </a:cubicBezTo>
                  <a:cubicBezTo>
                    <a:pt x="129148" y="15144"/>
                    <a:pt x="129552" y="15703"/>
                    <a:pt x="129921" y="16263"/>
                  </a:cubicBezTo>
                  <a:cubicBezTo>
                    <a:pt x="130076" y="16477"/>
                    <a:pt x="130219" y="16715"/>
                    <a:pt x="130279" y="16977"/>
                  </a:cubicBezTo>
                  <a:cubicBezTo>
                    <a:pt x="130410" y="17585"/>
                    <a:pt x="129993" y="18180"/>
                    <a:pt x="129612" y="18668"/>
                  </a:cubicBezTo>
                  <a:cubicBezTo>
                    <a:pt x="129267" y="19097"/>
                    <a:pt x="128945" y="19513"/>
                    <a:pt x="128600" y="19954"/>
                  </a:cubicBezTo>
                  <a:cubicBezTo>
                    <a:pt x="128386" y="20216"/>
                    <a:pt x="128183" y="20490"/>
                    <a:pt x="127909" y="20692"/>
                  </a:cubicBezTo>
                  <a:cubicBezTo>
                    <a:pt x="127195" y="21276"/>
                    <a:pt x="126219" y="21359"/>
                    <a:pt x="125314" y="21418"/>
                  </a:cubicBezTo>
                  <a:cubicBezTo>
                    <a:pt x="125191" y="21429"/>
                    <a:pt x="125069" y="21440"/>
                    <a:pt x="124946" y="21440"/>
                  </a:cubicBezTo>
                  <a:cubicBezTo>
                    <a:pt x="124795" y="21440"/>
                    <a:pt x="124644" y="21423"/>
                    <a:pt x="124492" y="21371"/>
                  </a:cubicBezTo>
                  <a:cubicBezTo>
                    <a:pt x="124195" y="21252"/>
                    <a:pt x="123956" y="20990"/>
                    <a:pt x="123754" y="20752"/>
                  </a:cubicBezTo>
                  <a:cubicBezTo>
                    <a:pt x="123159" y="20085"/>
                    <a:pt x="122575" y="19394"/>
                    <a:pt x="121980" y="18728"/>
                  </a:cubicBezTo>
                  <a:cubicBezTo>
                    <a:pt x="121849" y="18561"/>
                    <a:pt x="121694" y="18406"/>
                    <a:pt x="121635" y="18192"/>
                  </a:cubicBezTo>
                  <a:cubicBezTo>
                    <a:pt x="121551" y="17882"/>
                    <a:pt x="121694" y="17537"/>
                    <a:pt x="121849" y="17239"/>
                  </a:cubicBezTo>
                  <a:cubicBezTo>
                    <a:pt x="122218" y="16501"/>
                    <a:pt x="122599" y="15751"/>
                    <a:pt x="123016" y="15037"/>
                  </a:cubicBezTo>
                  <a:cubicBezTo>
                    <a:pt x="123278" y="14596"/>
                    <a:pt x="123552" y="14132"/>
                    <a:pt x="123992" y="13834"/>
                  </a:cubicBezTo>
                  <a:cubicBezTo>
                    <a:pt x="124336" y="13593"/>
                    <a:pt x="124754" y="13496"/>
                    <a:pt x="125180" y="13496"/>
                  </a:cubicBezTo>
                  <a:close/>
                  <a:moveTo>
                    <a:pt x="245358" y="12278"/>
                  </a:moveTo>
                  <a:cubicBezTo>
                    <a:pt x="246033" y="12278"/>
                    <a:pt x="246705" y="12364"/>
                    <a:pt x="247365" y="12560"/>
                  </a:cubicBezTo>
                  <a:cubicBezTo>
                    <a:pt x="248270" y="12822"/>
                    <a:pt x="249163" y="13334"/>
                    <a:pt x="249663" y="14132"/>
                  </a:cubicBezTo>
                  <a:cubicBezTo>
                    <a:pt x="250151" y="14930"/>
                    <a:pt x="250175" y="16084"/>
                    <a:pt x="249544" y="16787"/>
                  </a:cubicBezTo>
                  <a:cubicBezTo>
                    <a:pt x="249317" y="17037"/>
                    <a:pt x="249032" y="17216"/>
                    <a:pt x="248746" y="17382"/>
                  </a:cubicBezTo>
                  <a:cubicBezTo>
                    <a:pt x="246984" y="18478"/>
                    <a:pt x="245198" y="19585"/>
                    <a:pt x="243424" y="20680"/>
                  </a:cubicBezTo>
                  <a:cubicBezTo>
                    <a:pt x="242412" y="21311"/>
                    <a:pt x="241364" y="21942"/>
                    <a:pt x="240197" y="22145"/>
                  </a:cubicBezTo>
                  <a:cubicBezTo>
                    <a:pt x="239930" y="22189"/>
                    <a:pt x="239659" y="22209"/>
                    <a:pt x="239386" y="22209"/>
                  </a:cubicBezTo>
                  <a:cubicBezTo>
                    <a:pt x="238180" y="22209"/>
                    <a:pt x="236950" y="21808"/>
                    <a:pt x="235911" y="21264"/>
                  </a:cubicBezTo>
                  <a:cubicBezTo>
                    <a:pt x="235351" y="20966"/>
                    <a:pt x="234935" y="20514"/>
                    <a:pt x="234696" y="19942"/>
                  </a:cubicBezTo>
                  <a:cubicBezTo>
                    <a:pt x="234542" y="19537"/>
                    <a:pt x="234518" y="19085"/>
                    <a:pt x="234399" y="18668"/>
                  </a:cubicBezTo>
                  <a:cubicBezTo>
                    <a:pt x="234280" y="18287"/>
                    <a:pt x="234077" y="17918"/>
                    <a:pt x="234006" y="17525"/>
                  </a:cubicBezTo>
                  <a:cubicBezTo>
                    <a:pt x="233923" y="17108"/>
                    <a:pt x="234161" y="16858"/>
                    <a:pt x="234494" y="16632"/>
                  </a:cubicBezTo>
                  <a:cubicBezTo>
                    <a:pt x="236113" y="15537"/>
                    <a:pt x="237840" y="14608"/>
                    <a:pt x="239626" y="13810"/>
                  </a:cubicBezTo>
                  <a:cubicBezTo>
                    <a:pt x="241437" y="12988"/>
                    <a:pt x="243413" y="12278"/>
                    <a:pt x="245358" y="12278"/>
                  </a:cubicBezTo>
                  <a:close/>
                  <a:moveTo>
                    <a:pt x="299629" y="19452"/>
                  </a:moveTo>
                  <a:cubicBezTo>
                    <a:pt x="299861" y="19452"/>
                    <a:pt x="300090" y="19477"/>
                    <a:pt x="300300" y="19549"/>
                  </a:cubicBezTo>
                  <a:cubicBezTo>
                    <a:pt x="300693" y="19680"/>
                    <a:pt x="301050" y="20025"/>
                    <a:pt x="301074" y="20442"/>
                  </a:cubicBezTo>
                  <a:cubicBezTo>
                    <a:pt x="301110" y="21085"/>
                    <a:pt x="300419" y="21502"/>
                    <a:pt x="299812" y="21692"/>
                  </a:cubicBezTo>
                  <a:cubicBezTo>
                    <a:pt x="298026" y="22288"/>
                    <a:pt x="296109" y="22383"/>
                    <a:pt x="294383" y="23097"/>
                  </a:cubicBezTo>
                  <a:cubicBezTo>
                    <a:pt x="293700" y="23363"/>
                    <a:pt x="293017" y="23753"/>
                    <a:pt x="292291" y="23753"/>
                  </a:cubicBezTo>
                  <a:cubicBezTo>
                    <a:pt x="292270" y="23753"/>
                    <a:pt x="292249" y="23753"/>
                    <a:pt x="292227" y="23752"/>
                  </a:cubicBezTo>
                  <a:cubicBezTo>
                    <a:pt x="291596" y="23716"/>
                    <a:pt x="290858" y="23228"/>
                    <a:pt x="290858" y="22561"/>
                  </a:cubicBezTo>
                  <a:cubicBezTo>
                    <a:pt x="290858" y="21954"/>
                    <a:pt x="291537" y="21442"/>
                    <a:pt x="292049" y="21240"/>
                  </a:cubicBezTo>
                  <a:cubicBezTo>
                    <a:pt x="292525" y="21061"/>
                    <a:pt x="293061" y="21049"/>
                    <a:pt x="293549" y="20883"/>
                  </a:cubicBezTo>
                  <a:cubicBezTo>
                    <a:pt x="294394" y="20609"/>
                    <a:pt x="295216" y="20275"/>
                    <a:pt x="296073" y="20049"/>
                  </a:cubicBezTo>
                  <a:cubicBezTo>
                    <a:pt x="297061" y="19799"/>
                    <a:pt x="298050" y="19609"/>
                    <a:pt x="299062" y="19490"/>
                  </a:cubicBezTo>
                  <a:cubicBezTo>
                    <a:pt x="299248" y="19468"/>
                    <a:pt x="299440" y="19452"/>
                    <a:pt x="299629" y="19452"/>
                  </a:cubicBezTo>
                  <a:close/>
                  <a:moveTo>
                    <a:pt x="73698" y="18049"/>
                  </a:moveTo>
                  <a:cubicBezTo>
                    <a:pt x="74560" y="18049"/>
                    <a:pt x="75442" y="18210"/>
                    <a:pt x="76272" y="18359"/>
                  </a:cubicBezTo>
                  <a:cubicBezTo>
                    <a:pt x="77391" y="18549"/>
                    <a:pt x="78522" y="18847"/>
                    <a:pt x="79487" y="19466"/>
                  </a:cubicBezTo>
                  <a:cubicBezTo>
                    <a:pt x="80903" y="20323"/>
                    <a:pt x="81939" y="21990"/>
                    <a:pt x="81582" y="23597"/>
                  </a:cubicBezTo>
                  <a:cubicBezTo>
                    <a:pt x="81511" y="23931"/>
                    <a:pt x="81380" y="24252"/>
                    <a:pt x="81130" y="24490"/>
                  </a:cubicBezTo>
                  <a:cubicBezTo>
                    <a:pt x="80927" y="24669"/>
                    <a:pt x="80677" y="24776"/>
                    <a:pt x="80415" y="24847"/>
                  </a:cubicBezTo>
                  <a:cubicBezTo>
                    <a:pt x="79746" y="25061"/>
                    <a:pt x="79062" y="25152"/>
                    <a:pt x="78373" y="25152"/>
                  </a:cubicBezTo>
                  <a:cubicBezTo>
                    <a:pt x="76563" y="25152"/>
                    <a:pt x="74721" y="24522"/>
                    <a:pt x="73022" y="23823"/>
                  </a:cubicBezTo>
                  <a:cubicBezTo>
                    <a:pt x="71926" y="23359"/>
                    <a:pt x="70866" y="22811"/>
                    <a:pt x="70390" y="21645"/>
                  </a:cubicBezTo>
                  <a:cubicBezTo>
                    <a:pt x="69664" y="19859"/>
                    <a:pt x="71057" y="18418"/>
                    <a:pt x="72771" y="18120"/>
                  </a:cubicBezTo>
                  <a:cubicBezTo>
                    <a:pt x="73075" y="18070"/>
                    <a:pt x="73385" y="18049"/>
                    <a:pt x="73698" y="18049"/>
                  </a:cubicBezTo>
                  <a:close/>
                  <a:moveTo>
                    <a:pt x="256102" y="17269"/>
                  </a:moveTo>
                  <a:cubicBezTo>
                    <a:pt x="256778" y="17269"/>
                    <a:pt x="257382" y="17414"/>
                    <a:pt x="257961" y="17942"/>
                  </a:cubicBezTo>
                  <a:cubicBezTo>
                    <a:pt x="259009" y="18906"/>
                    <a:pt x="260081" y="20442"/>
                    <a:pt x="260057" y="21918"/>
                  </a:cubicBezTo>
                  <a:cubicBezTo>
                    <a:pt x="260045" y="23585"/>
                    <a:pt x="258497" y="24919"/>
                    <a:pt x="256878" y="25145"/>
                  </a:cubicBezTo>
                  <a:cubicBezTo>
                    <a:pt x="256663" y="25175"/>
                    <a:pt x="256447" y="25189"/>
                    <a:pt x="256232" y="25189"/>
                  </a:cubicBezTo>
                  <a:cubicBezTo>
                    <a:pt x="254827" y="25189"/>
                    <a:pt x="253434" y="24581"/>
                    <a:pt x="252246" y="23776"/>
                  </a:cubicBezTo>
                  <a:cubicBezTo>
                    <a:pt x="251627" y="23359"/>
                    <a:pt x="250984" y="22823"/>
                    <a:pt x="250770" y="22097"/>
                  </a:cubicBezTo>
                  <a:cubicBezTo>
                    <a:pt x="250508" y="21156"/>
                    <a:pt x="250996" y="20180"/>
                    <a:pt x="251532" y="19359"/>
                  </a:cubicBezTo>
                  <a:cubicBezTo>
                    <a:pt x="251865" y="18835"/>
                    <a:pt x="252211" y="18311"/>
                    <a:pt x="252734" y="17978"/>
                  </a:cubicBezTo>
                  <a:cubicBezTo>
                    <a:pt x="253473" y="17477"/>
                    <a:pt x="254401" y="17406"/>
                    <a:pt x="255259" y="17323"/>
                  </a:cubicBezTo>
                  <a:cubicBezTo>
                    <a:pt x="255553" y="17292"/>
                    <a:pt x="255833" y="17269"/>
                    <a:pt x="256102" y="17269"/>
                  </a:cubicBezTo>
                  <a:close/>
                  <a:moveTo>
                    <a:pt x="287083" y="20007"/>
                  </a:moveTo>
                  <a:cubicBezTo>
                    <a:pt x="287139" y="20007"/>
                    <a:pt x="287195" y="20009"/>
                    <a:pt x="287251" y="20013"/>
                  </a:cubicBezTo>
                  <a:cubicBezTo>
                    <a:pt x="288203" y="20085"/>
                    <a:pt x="289037" y="20847"/>
                    <a:pt x="289287" y="21764"/>
                  </a:cubicBezTo>
                  <a:cubicBezTo>
                    <a:pt x="289525" y="22692"/>
                    <a:pt x="289227" y="23716"/>
                    <a:pt x="288608" y="24443"/>
                  </a:cubicBezTo>
                  <a:cubicBezTo>
                    <a:pt x="287977" y="25181"/>
                    <a:pt x="287072" y="25609"/>
                    <a:pt x="286120" y="25740"/>
                  </a:cubicBezTo>
                  <a:cubicBezTo>
                    <a:pt x="285820" y="25787"/>
                    <a:pt x="285520" y="25804"/>
                    <a:pt x="285220" y="25804"/>
                  </a:cubicBezTo>
                  <a:cubicBezTo>
                    <a:pt x="284746" y="25804"/>
                    <a:pt x="284272" y="25760"/>
                    <a:pt x="283798" y="25717"/>
                  </a:cubicBezTo>
                  <a:cubicBezTo>
                    <a:pt x="282905" y="25621"/>
                    <a:pt x="281952" y="25490"/>
                    <a:pt x="281250" y="24943"/>
                  </a:cubicBezTo>
                  <a:cubicBezTo>
                    <a:pt x="280821" y="24597"/>
                    <a:pt x="280595" y="24085"/>
                    <a:pt x="280536" y="23550"/>
                  </a:cubicBezTo>
                  <a:cubicBezTo>
                    <a:pt x="280464" y="22954"/>
                    <a:pt x="280393" y="22145"/>
                    <a:pt x="280928" y="21704"/>
                  </a:cubicBezTo>
                  <a:cubicBezTo>
                    <a:pt x="281226" y="21466"/>
                    <a:pt x="281643" y="21430"/>
                    <a:pt x="282012" y="21430"/>
                  </a:cubicBezTo>
                  <a:cubicBezTo>
                    <a:pt x="282619" y="21430"/>
                    <a:pt x="283095" y="21371"/>
                    <a:pt x="283667" y="21145"/>
                  </a:cubicBezTo>
                  <a:cubicBezTo>
                    <a:pt x="284250" y="20906"/>
                    <a:pt x="284822" y="20680"/>
                    <a:pt x="285405" y="20442"/>
                  </a:cubicBezTo>
                  <a:cubicBezTo>
                    <a:pt x="285949" y="20225"/>
                    <a:pt x="286502" y="20007"/>
                    <a:pt x="287083" y="20007"/>
                  </a:cubicBezTo>
                  <a:close/>
                  <a:moveTo>
                    <a:pt x="212656" y="18856"/>
                  </a:moveTo>
                  <a:cubicBezTo>
                    <a:pt x="213751" y="18856"/>
                    <a:pt x="214839" y="19180"/>
                    <a:pt x="215920" y="19430"/>
                  </a:cubicBezTo>
                  <a:cubicBezTo>
                    <a:pt x="217004" y="19668"/>
                    <a:pt x="218123" y="19823"/>
                    <a:pt x="219242" y="19871"/>
                  </a:cubicBezTo>
                  <a:cubicBezTo>
                    <a:pt x="220052" y="19918"/>
                    <a:pt x="220885" y="19906"/>
                    <a:pt x="221683" y="20121"/>
                  </a:cubicBezTo>
                  <a:cubicBezTo>
                    <a:pt x="222469" y="20335"/>
                    <a:pt x="223243" y="20835"/>
                    <a:pt x="223540" y="21585"/>
                  </a:cubicBezTo>
                  <a:cubicBezTo>
                    <a:pt x="223850" y="22383"/>
                    <a:pt x="223612" y="23276"/>
                    <a:pt x="223266" y="24050"/>
                  </a:cubicBezTo>
                  <a:cubicBezTo>
                    <a:pt x="223028" y="24562"/>
                    <a:pt x="222731" y="25074"/>
                    <a:pt x="222314" y="25455"/>
                  </a:cubicBezTo>
                  <a:cubicBezTo>
                    <a:pt x="221707" y="26002"/>
                    <a:pt x="220909" y="26264"/>
                    <a:pt x="220099" y="26431"/>
                  </a:cubicBezTo>
                  <a:cubicBezTo>
                    <a:pt x="219426" y="26556"/>
                    <a:pt x="218742" y="26618"/>
                    <a:pt x="218057" y="26618"/>
                  </a:cubicBezTo>
                  <a:cubicBezTo>
                    <a:pt x="216137" y="26618"/>
                    <a:pt x="214215" y="26132"/>
                    <a:pt x="212539" y="25193"/>
                  </a:cubicBezTo>
                  <a:cubicBezTo>
                    <a:pt x="211682" y="24716"/>
                    <a:pt x="210848" y="24074"/>
                    <a:pt x="210432" y="23181"/>
                  </a:cubicBezTo>
                  <a:cubicBezTo>
                    <a:pt x="210098" y="22454"/>
                    <a:pt x="210074" y="21645"/>
                    <a:pt x="210170" y="20871"/>
                  </a:cubicBezTo>
                  <a:cubicBezTo>
                    <a:pt x="210229" y="20430"/>
                    <a:pt x="210312" y="19894"/>
                    <a:pt x="210574" y="19525"/>
                  </a:cubicBezTo>
                  <a:cubicBezTo>
                    <a:pt x="210813" y="19204"/>
                    <a:pt x="211182" y="19073"/>
                    <a:pt x="211563" y="18978"/>
                  </a:cubicBezTo>
                  <a:cubicBezTo>
                    <a:pt x="211928" y="18892"/>
                    <a:pt x="212292" y="18856"/>
                    <a:pt x="212656" y="18856"/>
                  </a:cubicBezTo>
                  <a:close/>
                  <a:moveTo>
                    <a:pt x="60585" y="18583"/>
                  </a:moveTo>
                  <a:cubicBezTo>
                    <a:pt x="62544" y="18583"/>
                    <a:pt x="64520" y="19430"/>
                    <a:pt x="65556" y="21073"/>
                  </a:cubicBezTo>
                  <a:cubicBezTo>
                    <a:pt x="66128" y="21942"/>
                    <a:pt x="66330" y="23240"/>
                    <a:pt x="65556" y="23966"/>
                  </a:cubicBezTo>
                  <a:cubicBezTo>
                    <a:pt x="65247" y="24264"/>
                    <a:pt x="64830" y="24407"/>
                    <a:pt x="64425" y="24538"/>
                  </a:cubicBezTo>
                  <a:cubicBezTo>
                    <a:pt x="62735" y="25097"/>
                    <a:pt x="61044" y="25657"/>
                    <a:pt x="59353" y="26217"/>
                  </a:cubicBezTo>
                  <a:cubicBezTo>
                    <a:pt x="58346" y="26555"/>
                    <a:pt x="57279" y="26900"/>
                    <a:pt x="56216" y="26900"/>
                  </a:cubicBezTo>
                  <a:cubicBezTo>
                    <a:pt x="55783" y="26900"/>
                    <a:pt x="55351" y="26843"/>
                    <a:pt x="54924" y="26705"/>
                  </a:cubicBezTo>
                  <a:cubicBezTo>
                    <a:pt x="52995" y="26098"/>
                    <a:pt x="52162" y="24133"/>
                    <a:pt x="53400" y="22419"/>
                  </a:cubicBezTo>
                  <a:cubicBezTo>
                    <a:pt x="54722" y="20597"/>
                    <a:pt x="57115" y="19121"/>
                    <a:pt x="59317" y="18704"/>
                  </a:cubicBezTo>
                  <a:cubicBezTo>
                    <a:pt x="59732" y="18623"/>
                    <a:pt x="60158" y="18583"/>
                    <a:pt x="60585" y="18583"/>
                  </a:cubicBezTo>
                  <a:close/>
                  <a:moveTo>
                    <a:pt x="230370" y="20313"/>
                  </a:moveTo>
                  <a:cubicBezTo>
                    <a:pt x="230575" y="20313"/>
                    <a:pt x="230781" y="20346"/>
                    <a:pt x="230982" y="20430"/>
                  </a:cubicBezTo>
                  <a:cubicBezTo>
                    <a:pt x="232434" y="21037"/>
                    <a:pt x="232791" y="22776"/>
                    <a:pt x="232470" y="24169"/>
                  </a:cubicBezTo>
                  <a:cubicBezTo>
                    <a:pt x="232184" y="25395"/>
                    <a:pt x="231387" y="26610"/>
                    <a:pt x="230160" y="26943"/>
                  </a:cubicBezTo>
                  <a:cubicBezTo>
                    <a:pt x="229870" y="27028"/>
                    <a:pt x="229572" y="27059"/>
                    <a:pt x="229272" y="27059"/>
                  </a:cubicBezTo>
                  <a:cubicBezTo>
                    <a:pt x="228944" y="27059"/>
                    <a:pt x="228614" y="27022"/>
                    <a:pt x="228291" y="26979"/>
                  </a:cubicBezTo>
                  <a:cubicBezTo>
                    <a:pt x="227577" y="26871"/>
                    <a:pt x="226803" y="26669"/>
                    <a:pt x="226445" y="26038"/>
                  </a:cubicBezTo>
                  <a:cubicBezTo>
                    <a:pt x="226267" y="25728"/>
                    <a:pt x="226219" y="25336"/>
                    <a:pt x="226207" y="24978"/>
                  </a:cubicBezTo>
                  <a:cubicBezTo>
                    <a:pt x="226172" y="24288"/>
                    <a:pt x="226207" y="23609"/>
                    <a:pt x="226326" y="22942"/>
                  </a:cubicBezTo>
                  <a:cubicBezTo>
                    <a:pt x="226469" y="22038"/>
                    <a:pt x="226838" y="21335"/>
                    <a:pt x="227755" y="21026"/>
                  </a:cubicBezTo>
                  <a:cubicBezTo>
                    <a:pt x="228362" y="20811"/>
                    <a:pt x="228981" y="20597"/>
                    <a:pt x="229613" y="20430"/>
                  </a:cubicBezTo>
                  <a:cubicBezTo>
                    <a:pt x="229857" y="20364"/>
                    <a:pt x="230113" y="20313"/>
                    <a:pt x="230370" y="20313"/>
                  </a:cubicBezTo>
                  <a:close/>
                  <a:moveTo>
                    <a:pt x="42632" y="21805"/>
                  </a:moveTo>
                  <a:cubicBezTo>
                    <a:pt x="43744" y="21805"/>
                    <a:pt x="44752" y="22505"/>
                    <a:pt x="45709" y="23014"/>
                  </a:cubicBezTo>
                  <a:cubicBezTo>
                    <a:pt x="46780" y="23585"/>
                    <a:pt x="47935" y="23954"/>
                    <a:pt x="49042" y="24443"/>
                  </a:cubicBezTo>
                  <a:cubicBezTo>
                    <a:pt x="49376" y="24597"/>
                    <a:pt x="49721" y="24764"/>
                    <a:pt x="49947" y="25062"/>
                  </a:cubicBezTo>
                  <a:cubicBezTo>
                    <a:pt x="50447" y="25681"/>
                    <a:pt x="50126" y="26705"/>
                    <a:pt x="49459" y="27169"/>
                  </a:cubicBezTo>
                  <a:cubicBezTo>
                    <a:pt x="48961" y="27516"/>
                    <a:pt x="48357" y="27644"/>
                    <a:pt x="47731" y="27644"/>
                  </a:cubicBezTo>
                  <a:cubicBezTo>
                    <a:pt x="46875" y="27644"/>
                    <a:pt x="45978" y="27405"/>
                    <a:pt x="45256" y="27157"/>
                  </a:cubicBezTo>
                  <a:cubicBezTo>
                    <a:pt x="43589" y="26574"/>
                    <a:pt x="41446" y="25157"/>
                    <a:pt x="41077" y="23288"/>
                  </a:cubicBezTo>
                  <a:cubicBezTo>
                    <a:pt x="40922" y="22538"/>
                    <a:pt x="41327" y="22038"/>
                    <a:pt x="42053" y="21871"/>
                  </a:cubicBezTo>
                  <a:cubicBezTo>
                    <a:pt x="42249" y="21826"/>
                    <a:pt x="42442" y="21805"/>
                    <a:pt x="42632" y="21805"/>
                  </a:cubicBezTo>
                  <a:close/>
                  <a:moveTo>
                    <a:pt x="202511" y="20103"/>
                  </a:moveTo>
                  <a:cubicBezTo>
                    <a:pt x="202668" y="20103"/>
                    <a:pt x="202824" y="20119"/>
                    <a:pt x="202978" y="20156"/>
                  </a:cubicBezTo>
                  <a:cubicBezTo>
                    <a:pt x="203371" y="20252"/>
                    <a:pt x="203693" y="20490"/>
                    <a:pt x="204026" y="20716"/>
                  </a:cubicBezTo>
                  <a:cubicBezTo>
                    <a:pt x="204467" y="21026"/>
                    <a:pt x="204907" y="21323"/>
                    <a:pt x="205348" y="21633"/>
                  </a:cubicBezTo>
                  <a:cubicBezTo>
                    <a:pt x="206062" y="22121"/>
                    <a:pt x="206824" y="22704"/>
                    <a:pt x="207026" y="23538"/>
                  </a:cubicBezTo>
                  <a:cubicBezTo>
                    <a:pt x="207288" y="24764"/>
                    <a:pt x="206288" y="25907"/>
                    <a:pt x="205205" y="26490"/>
                  </a:cubicBezTo>
                  <a:cubicBezTo>
                    <a:pt x="204431" y="26883"/>
                    <a:pt x="203597" y="27145"/>
                    <a:pt x="202764" y="27383"/>
                  </a:cubicBezTo>
                  <a:cubicBezTo>
                    <a:pt x="201954" y="27622"/>
                    <a:pt x="201133" y="27836"/>
                    <a:pt x="200299" y="27860"/>
                  </a:cubicBezTo>
                  <a:cubicBezTo>
                    <a:pt x="200290" y="27860"/>
                    <a:pt x="200280" y="27860"/>
                    <a:pt x="200270" y="27860"/>
                  </a:cubicBezTo>
                  <a:cubicBezTo>
                    <a:pt x="198819" y="27860"/>
                    <a:pt x="197614" y="26972"/>
                    <a:pt x="196608" y="25990"/>
                  </a:cubicBezTo>
                  <a:cubicBezTo>
                    <a:pt x="196335" y="25717"/>
                    <a:pt x="196061" y="25395"/>
                    <a:pt x="195942" y="25002"/>
                  </a:cubicBezTo>
                  <a:cubicBezTo>
                    <a:pt x="195763" y="24407"/>
                    <a:pt x="195942" y="23752"/>
                    <a:pt x="196275" y="23192"/>
                  </a:cubicBezTo>
                  <a:cubicBezTo>
                    <a:pt x="197287" y="21478"/>
                    <a:pt x="199406" y="20835"/>
                    <a:pt x="201347" y="20311"/>
                  </a:cubicBezTo>
                  <a:cubicBezTo>
                    <a:pt x="201729" y="20201"/>
                    <a:pt x="202123" y="20103"/>
                    <a:pt x="202511" y="20103"/>
                  </a:cubicBezTo>
                  <a:close/>
                  <a:moveTo>
                    <a:pt x="267276" y="21505"/>
                  </a:moveTo>
                  <a:cubicBezTo>
                    <a:pt x="267754" y="21505"/>
                    <a:pt x="268237" y="21575"/>
                    <a:pt x="268713" y="21645"/>
                  </a:cubicBezTo>
                  <a:cubicBezTo>
                    <a:pt x="269939" y="21823"/>
                    <a:pt x="271189" y="22026"/>
                    <a:pt x="272427" y="22204"/>
                  </a:cubicBezTo>
                  <a:cubicBezTo>
                    <a:pt x="273535" y="22359"/>
                    <a:pt x="274618" y="22526"/>
                    <a:pt x="275714" y="22692"/>
                  </a:cubicBezTo>
                  <a:cubicBezTo>
                    <a:pt x="276118" y="22752"/>
                    <a:pt x="276773" y="22716"/>
                    <a:pt x="277118" y="22990"/>
                  </a:cubicBezTo>
                  <a:cubicBezTo>
                    <a:pt x="277345" y="23169"/>
                    <a:pt x="277297" y="23454"/>
                    <a:pt x="277261" y="23693"/>
                  </a:cubicBezTo>
                  <a:cubicBezTo>
                    <a:pt x="277226" y="24062"/>
                    <a:pt x="277285" y="24419"/>
                    <a:pt x="277261" y="24788"/>
                  </a:cubicBezTo>
                  <a:cubicBezTo>
                    <a:pt x="277249" y="25181"/>
                    <a:pt x="277142" y="25574"/>
                    <a:pt x="276999" y="25931"/>
                  </a:cubicBezTo>
                  <a:cubicBezTo>
                    <a:pt x="276690" y="26645"/>
                    <a:pt x="276118" y="27241"/>
                    <a:pt x="275404" y="27538"/>
                  </a:cubicBezTo>
                  <a:cubicBezTo>
                    <a:pt x="274749" y="27812"/>
                    <a:pt x="274035" y="27824"/>
                    <a:pt x="273356" y="27860"/>
                  </a:cubicBezTo>
                  <a:cubicBezTo>
                    <a:pt x="272841" y="27881"/>
                    <a:pt x="272322" y="27899"/>
                    <a:pt x="271805" y="27899"/>
                  </a:cubicBezTo>
                  <a:cubicBezTo>
                    <a:pt x="270853" y="27899"/>
                    <a:pt x="269905" y="27838"/>
                    <a:pt x="268986" y="27622"/>
                  </a:cubicBezTo>
                  <a:cubicBezTo>
                    <a:pt x="267605" y="27288"/>
                    <a:pt x="266343" y="26610"/>
                    <a:pt x="265117" y="25895"/>
                  </a:cubicBezTo>
                  <a:cubicBezTo>
                    <a:pt x="264915" y="25752"/>
                    <a:pt x="264688" y="25633"/>
                    <a:pt x="264522" y="25443"/>
                  </a:cubicBezTo>
                  <a:cubicBezTo>
                    <a:pt x="264272" y="25133"/>
                    <a:pt x="264188" y="24716"/>
                    <a:pt x="264200" y="24312"/>
                  </a:cubicBezTo>
                  <a:cubicBezTo>
                    <a:pt x="264248" y="23109"/>
                    <a:pt x="265117" y="21954"/>
                    <a:pt x="266284" y="21633"/>
                  </a:cubicBezTo>
                  <a:cubicBezTo>
                    <a:pt x="266608" y="21539"/>
                    <a:pt x="266941" y="21505"/>
                    <a:pt x="267276" y="21505"/>
                  </a:cubicBezTo>
                  <a:close/>
                  <a:moveTo>
                    <a:pt x="118993" y="19716"/>
                  </a:moveTo>
                  <a:cubicBezTo>
                    <a:pt x="119132" y="19716"/>
                    <a:pt x="119257" y="19759"/>
                    <a:pt x="119325" y="19883"/>
                  </a:cubicBezTo>
                  <a:cubicBezTo>
                    <a:pt x="119373" y="19966"/>
                    <a:pt x="119373" y="20085"/>
                    <a:pt x="119361" y="20192"/>
                  </a:cubicBezTo>
                  <a:cubicBezTo>
                    <a:pt x="119253" y="20966"/>
                    <a:pt x="118884" y="21918"/>
                    <a:pt x="118241" y="22407"/>
                  </a:cubicBezTo>
                  <a:cubicBezTo>
                    <a:pt x="117920" y="22657"/>
                    <a:pt x="117825" y="23061"/>
                    <a:pt x="117694" y="23431"/>
                  </a:cubicBezTo>
                  <a:cubicBezTo>
                    <a:pt x="117479" y="23907"/>
                    <a:pt x="117301" y="24407"/>
                    <a:pt x="117110" y="24883"/>
                  </a:cubicBezTo>
                  <a:cubicBezTo>
                    <a:pt x="116908" y="25419"/>
                    <a:pt x="116682" y="25967"/>
                    <a:pt x="116467" y="26502"/>
                  </a:cubicBezTo>
                  <a:cubicBezTo>
                    <a:pt x="116253" y="27062"/>
                    <a:pt x="115979" y="27669"/>
                    <a:pt x="115420" y="27919"/>
                  </a:cubicBezTo>
                  <a:cubicBezTo>
                    <a:pt x="115315" y="27961"/>
                    <a:pt x="115199" y="27985"/>
                    <a:pt x="115086" y="27985"/>
                  </a:cubicBezTo>
                  <a:cubicBezTo>
                    <a:pt x="114943" y="27985"/>
                    <a:pt x="114805" y="27946"/>
                    <a:pt x="114705" y="27860"/>
                  </a:cubicBezTo>
                  <a:cubicBezTo>
                    <a:pt x="114551" y="27717"/>
                    <a:pt x="114503" y="27526"/>
                    <a:pt x="114467" y="27348"/>
                  </a:cubicBezTo>
                  <a:cubicBezTo>
                    <a:pt x="114289" y="26562"/>
                    <a:pt x="114146" y="25740"/>
                    <a:pt x="114074" y="24943"/>
                  </a:cubicBezTo>
                  <a:cubicBezTo>
                    <a:pt x="114015" y="24324"/>
                    <a:pt x="114003" y="23693"/>
                    <a:pt x="114241" y="23121"/>
                  </a:cubicBezTo>
                  <a:cubicBezTo>
                    <a:pt x="114491" y="22478"/>
                    <a:pt x="115015" y="21990"/>
                    <a:pt x="115563" y="21561"/>
                  </a:cubicBezTo>
                  <a:cubicBezTo>
                    <a:pt x="116503" y="20847"/>
                    <a:pt x="117527" y="20252"/>
                    <a:pt x="118611" y="19799"/>
                  </a:cubicBezTo>
                  <a:cubicBezTo>
                    <a:pt x="118725" y="19753"/>
                    <a:pt x="118865" y="19716"/>
                    <a:pt x="118993" y="19716"/>
                  </a:cubicBezTo>
                  <a:close/>
                  <a:moveTo>
                    <a:pt x="172626" y="21497"/>
                  </a:moveTo>
                  <a:cubicBezTo>
                    <a:pt x="173088" y="21497"/>
                    <a:pt x="173564" y="21650"/>
                    <a:pt x="173998" y="21823"/>
                  </a:cubicBezTo>
                  <a:cubicBezTo>
                    <a:pt x="174951" y="22216"/>
                    <a:pt x="175868" y="22740"/>
                    <a:pt x="176511" y="23526"/>
                  </a:cubicBezTo>
                  <a:cubicBezTo>
                    <a:pt x="176677" y="23728"/>
                    <a:pt x="176820" y="23954"/>
                    <a:pt x="176880" y="24204"/>
                  </a:cubicBezTo>
                  <a:cubicBezTo>
                    <a:pt x="176927" y="24419"/>
                    <a:pt x="176915" y="24621"/>
                    <a:pt x="176880" y="24836"/>
                  </a:cubicBezTo>
                  <a:cubicBezTo>
                    <a:pt x="176761" y="25776"/>
                    <a:pt x="176499" y="26752"/>
                    <a:pt x="175820" y="27419"/>
                  </a:cubicBezTo>
                  <a:cubicBezTo>
                    <a:pt x="175201" y="28038"/>
                    <a:pt x="174356" y="28193"/>
                    <a:pt x="173582" y="28550"/>
                  </a:cubicBezTo>
                  <a:cubicBezTo>
                    <a:pt x="173366" y="28651"/>
                    <a:pt x="173152" y="28693"/>
                    <a:pt x="172940" y="28693"/>
                  </a:cubicBezTo>
                  <a:cubicBezTo>
                    <a:pt x="172453" y="28693"/>
                    <a:pt x="171979" y="28470"/>
                    <a:pt x="171522" y="28229"/>
                  </a:cubicBezTo>
                  <a:cubicBezTo>
                    <a:pt x="171141" y="28003"/>
                    <a:pt x="170748" y="27717"/>
                    <a:pt x="170546" y="27324"/>
                  </a:cubicBezTo>
                  <a:cubicBezTo>
                    <a:pt x="170260" y="26800"/>
                    <a:pt x="170307" y="26157"/>
                    <a:pt x="170379" y="25562"/>
                  </a:cubicBezTo>
                  <a:cubicBezTo>
                    <a:pt x="170450" y="24966"/>
                    <a:pt x="170546" y="24383"/>
                    <a:pt x="170665" y="23812"/>
                  </a:cubicBezTo>
                  <a:cubicBezTo>
                    <a:pt x="170843" y="22942"/>
                    <a:pt x="171153" y="21990"/>
                    <a:pt x="171939" y="21633"/>
                  </a:cubicBezTo>
                  <a:cubicBezTo>
                    <a:pt x="172159" y="21536"/>
                    <a:pt x="172391" y="21497"/>
                    <a:pt x="172626" y="21497"/>
                  </a:cubicBezTo>
                  <a:close/>
                  <a:moveTo>
                    <a:pt x="88294" y="20636"/>
                  </a:moveTo>
                  <a:cubicBezTo>
                    <a:pt x="89122" y="20636"/>
                    <a:pt x="89908" y="21026"/>
                    <a:pt x="90500" y="21645"/>
                  </a:cubicBezTo>
                  <a:cubicBezTo>
                    <a:pt x="91548" y="22776"/>
                    <a:pt x="91548" y="24324"/>
                    <a:pt x="91488" y="25776"/>
                  </a:cubicBezTo>
                  <a:cubicBezTo>
                    <a:pt x="91452" y="26431"/>
                    <a:pt x="91429" y="27098"/>
                    <a:pt x="91190" y="27705"/>
                  </a:cubicBezTo>
                  <a:cubicBezTo>
                    <a:pt x="90952" y="28312"/>
                    <a:pt x="90440" y="28872"/>
                    <a:pt x="89797" y="28991"/>
                  </a:cubicBezTo>
                  <a:cubicBezTo>
                    <a:pt x="89703" y="29008"/>
                    <a:pt x="89609" y="29016"/>
                    <a:pt x="89516" y="29016"/>
                  </a:cubicBezTo>
                  <a:cubicBezTo>
                    <a:pt x="88768" y="29016"/>
                    <a:pt x="88082" y="28500"/>
                    <a:pt x="87500" y="28098"/>
                  </a:cubicBezTo>
                  <a:cubicBezTo>
                    <a:pt x="86845" y="27633"/>
                    <a:pt x="86190" y="27145"/>
                    <a:pt x="85737" y="26467"/>
                  </a:cubicBezTo>
                  <a:cubicBezTo>
                    <a:pt x="84440" y="24550"/>
                    <a:pt x="85202" y="21490"/>
                    <a:pt x="87523" y="20752"/>
                  </a:cubicBezTo>
                  <a:cubicBezTo>
                    <a:pt x="87781" y="20673"/>
                    <a:pt x="88040" y="20636"/>
                    <a:pt x="88294" y="20636"/>
                  </a:cubicBezTo>
                  <a:close/>
                  <a:moveTo>
                    <a:pt x="121643" y="23688"/>
                  </a:moveTo>
                  <a:cubicBezTo>
                    <a:pt x="122335" y="23688"/>
                    <a:pt x="123254" y="23903"/>
                    <a:pt x="123552" y="24585"/>
                  </a:cubicBezTo>
                  <a:cubicBezTo>
                    <a:pt x="123671" y="24859"/>
                    <a:pt x="123706" y="25193"/>
                    <a:pt x="123742" y="25502"/>
                  </a:cubicBezTo>
                  <a:cubicBezTo>
                    <a:pt x="123814" y="25955"/>
                    <a:pt x="123837" y="26395"/>
                    <a:pt x="123754" y="26871"/>
                  </a:cubicBezTo>
                  <a:cubicBezTo>
                    <a:pt x="123647" y="27395"/>
                    <a:pt x="123409" y="27884"/>
                    <a:pt x="123052" y="28288"/>
                  </a:cubicBezTo>
                  <a:cubicBezTo>
                    <a:pt x="122476" y="28931"/>
                    <a:pt x="121602" y="29287"/>
                    <a:pt x="120738" y="29287"/>
                  </a:cubicBezTo>
                  <a:cubicBezTo>
                    <a:pt x="120368" y="29287"/>
                    <a:pt x="120001" y="29222"/>
                    <a:pt x="119658" y="29086"/>
                  </a:cubicBezTo>
                  <a:cubicBezTo>
                    <a:pt x="118944" y="28812"/>
                    <a:pt x="118337" y="28229"/>
                    <a:pt x="118099" y="27503"/>
                  </a:cubicBezTo>
                  <a:cubicBezTo>
                    <a:pt x="117777" y="26562"/>
                    <a:pt x="118110" y="25478"/>
                    <a:pt x="118801" y="24776"/>
                  </a:cubicBezTo>
                  <a:cubicBezTo>
                    <a:pt x="119492" y="24074"/>
                    <a:pt x="120504" y="23716"/>
                    <a:pt x="121480" y="23693"/>
                  </a:cubicBezTo>
                  <a:cubicBezTo>
                    <a:pt x="121533" y="23690"/>
                    <a:pt x="121587" y="23688"/>
                    <a:pt x="121643" y="23688"/>
                  </a:cubicBezTo>
                  <a:close/>
                  <a:moveTo>
                    <a:pt x="110209" y="20660"/>
                  </a:moveTo>
                  <a:cubicBezTo>
                    <a:pt x="110683" y="20660"/>
                    <a:pt x="111143" y="20786"/>
                    <a:pt x="111538" y="21073"/>
                  </a:cubicBezTo>
                  <a:cubicBezTo>
                    <a:pt x="112122" y="21490"/>
                    <a:pt x="112467" y="22180"/>
                    <a:pt x="112598" y="22883"/>
                  </a:cubicBezTo>
                  <a:cubicBezTo>
                    <a:pt x="112753" y="23597"/>
                    <a:pt x="112705" y="24312"/>
                    <a:pt x="112657" y="25038"/>
                  </a:cubicBezTo>
                  <a:cubicBezTo>
                    <a:pt x="112622" y="25836"/>
                    <a:pt x="112574" y="26633"/>
                    <a:pt x="112515" y="27419"/>
                  </a:cubicBezTo>
                  <a:cubicBezTo>
                    <a:pt x="112479" y="28014"/>
                    <a:pt x="112443" y="28634"/>
                    <a:pt x="112181" y="29181"/>
                  </a:cubicBezTo>
                  <a:cubicBezTo>
                    <a:pt x="111816" y="29949"/>
                    <a:pt x="111100" y="30247"/>
                    <a:pt x="110339" y="30247"/>
                  </a:cubicBezTo>
                  <a:cubicBezTo>
                    <a:pt x="109636" y="30247"/>
                    <a:pt x="108896" y="29993"/>
                    <a:pt x="108359" y="29622"/>
                  </a:cubicBezTo>
                  <a:cubicBezTo>
                    <a:pt x="107097" y="28765"/>
                    <a:pt x="106264" y="27288"/>
                    <a:pt x="106157" y="25752"/>
                  </a:cubicBezTo>
                  <a:cubicBezTo>
                    <a:pt x="106049" y="24228"/>
                    <a:pt x="106692" y="22657"/>
                    <a:pt x="107835" y="21633"/>
                  </a:cubicBezTo>
                  <a:cubicBezTo>
                    <a:pt x="108483" y="21054"/>
                    <a:pt x="109368" y="20660"/>
                    <a:pt x="110209" y="20660"/>
                  </a:cubicBezTo>
                  <a:close/>
                  <a:moveTo>
                    <a:pt x="131140" y="23027"/>
                  </a:moveTo>
                  <a:cubicBezTo>
                    <a:pt x="132105" y="23027"/>
                    <a:pt x="133065" y="23267"/>
                    <a:pt x="133874" y="23776"/>
                  </a:cubicBezTo>
                  <a:cubicBezTo>
                    <a:pt x="134803" y="24371"/>
                    <a:pt x="135494" y="25276"/>
                    <a:pt x="136101" y="26205"/>
                  </a:cubicBezTo>
                  <a:cubicBezTo>
                    <a:pt x="136708" y="27086"/>
                    <a:pt x="136970" y="27860"/>
                    <a:pt x="136470" y="28836"/>
                  </a:cubicBezTo>
                  <a:cubicBezTo>
                    <a:pt x="136208" y="29372"/>
                    <a:pt x="135863" y="29919"/>
                    <a:pt x="135327" y="30253"/>
                  </a:cubicBezTo>
                  <a:cubicBezTo>
                    <a:pt x="134856" y="30546"/>
                    <a:pt x="134293" y="30640"/>
                    <a:pt x="133710" y="30640"/>
                  </a:cubicBezTo>
                  <a:cubicBezTo>
                    <a:pt x="132893" y="30640"/>
                    <a:pt x="132035" y="30455"/>
                    <a:pt x="131326" y="30372"/>
                  </a:cubicBezTo>
                  <a:cubicBezTo>
                    <a:pt x="130148" y="30241"/>
                    <a:pt x="128945" y="30122"/>
                    <a:pt x="127826" y="29646"/>
                  </a:cubicBezTo>
                  <a:cubicBezTo>
                    <a:pt x="126814" y="29205"/>
                    <a:pt x="125873" y="28455"/>
                    <a:pt x="125516" y="27407"/>
                  </a:cubicBezTo>
                  <a:cubicBezTo>
                    <a:pt x="125385" y="27026"/>
                    <a:pt x="125326" y="26586"/>
                    <a:pt x="125457" y="26193"/>
                  </a:cubicBezTo>
                  <a:cubicBezTo>
                    <a:pt x="125600" y="25728"/>
                    <a:pt x="125945" y="25371"/>
                    <a:pt x="126314" y="25062"/>
                  </a:cubicBezTo>
                  <a:cubicBezTo>
                    <a:pt x="127338" y="24145"/>
                    <a:pt x="128576" y="23431"/>
                    <a:pt x="129910" y="23157"/>
                  </a:cubicBezTo>
                  <a:cubicBezTo>
                    <a:pt x="130313" y="23071"/>
                    <a:pt x="130727" y="23027"/>
                    <a:pt x="131140" y="23027"/>
                  </a:cubicBezTo>
                  <a:close/>
                  <a:moveTo>
                    <a:pt x="244676" y="23584"/>
                  </a:moveTo>
                  <a:cubicBezTo>
                    <a:pt x="245188" y="23584"/>
                    <a:pt x="245680" y="23691"/>
                    <a:pt x="246103" y="23978"/>
                  </a:cubicBezTo>
                  <a:cubicBezTo>
                    <a:pt x="246531" y="24276"/>
                    <a:pt x="246829" y="24728"/>
                    <a:pt x="247103" y="25169"/>
                  </a:cubicBezTo>
                  <a:cubicBezTo>
                    <a:pt x="247365" y="25609"/>
                    <a:pt x="247615" y="26086"/>
                    <a:pt x="247662" y="26586"/>
                  </a:cubicBezTo>
                  <a:cubicBezTo>
                    <a:pt x="247817" y="27872"/>
                    <a:pt x="246722" y="28884"/>
                    <a:pt x="245745" y="29669"/>
                  </a:cubicBezTo>
                  <a:cubicBezTo>
                    <a:pt x="245341" y="30003"/>
                    <a:pt x="244936" y="30324"/>
                    <a:pt x="244543" y="30634"/>
                  </a:cubicBezTo>
                  <a:cubicBezTo>
                    <a:pt x="244221" y="30896"/>
                    <a:pt x="243900" y="31146"/>
                    <a:pt x="243531" y="31253"/>
                  </a:cubicBezTo>
                  <a:cubicBezTo>
                    <a:pt x="243385" y="31294"/>
                    <a:pt x="243239" y="31312"/>
                    <a:pt x="243093" y="31312"/>
                  </a:cubicBezTo>
                  <a:cubicBezTo>
                    <a:pt x="242559" y="31312"/>
                    <a:pt x="242026" y="31073"/>
                    <a:pt x="241531" y="30848"/>
                  </a:cubicBezTo>
                  <a:cubicBezTo>
                    <a:pt x="240935" y="30574"/>
                    <a:pt x="240352" y="30300"/>
                    <a:pt x="239804" y="29943"/>
                  </a:cubicBezTo>
                  <a:cubicBezTo>
                    <a:pt x="239542" y="29765"/>
                    <a:pt x="239280" y="29562"/>
                    <a:pt x="239042" y="29348"/>
                  </a:cubicBezTo>
                  <a:cubicBezTo>
                    <a:pt x="238840" y="29146"/>
                    <a:pt x="238733" y="28991"/>
                    <a:pt x="238483" y="28872"/>
                  </a:cubicBezTo>
                  <a:cubicBezTo>
                    <a:pt x="238185" y="28717"/>
                    <a:pt x="237947" y="28467"/>
                    <a:pt x="237816" y="28157"/>
                  </a:cubicBezTo>
                  <a:cubicBezTo>
                    <a:pt x="237554" y="27526"/>
                    <a:pt x="237792" y="26800"/>
                    <a:pt x="238233" y="26276"/>
                  </a:cubicBezTo>
                  <a:cubicBezTo>
                    <a:pt x="238661" y="25752"/>
                    <a:pt x="239268" y="25431"/>
                    <a:pt x="239864" y="25133"/>
                  </a:cubicBezTo>
                  <a:cubicBezTo>
                    <a:pt x="240828" y="24657"/>
                    <a:pt x="241828" y="24252"/>
                    <a:pt x="242840" y="23919"/>
                  </a:cubicBezTo>
                  <a:cubicBezTo>
                    <a:pt x="243424" y="23737"/>
                    <a:pt x="244064" y="23584"/>
                    <a:pt x="244676" y="23584"/>
                  </a:cubicBezTo>
                  <a:close/>
                  <a:moveTo>
                    <a:pt x="188290" y="24214"/>
                  </a:moveTo>
                  <a:cubicBezTo>
                    <a:pt x="189409" y="24214"/>
                    <a:pt x="190530" y="24489"/>
                    <a:pt x="191513" y="25026"/>
                  </a:cubicBezTo>
                  <a:cubicBezTo>
                    <a:pt x="192810" y="25728"/>
                    <a:pt x="193918" y="27157"/>
                    <a:pt x="193537" y="28574"/>
                  </a:cubicBezTo>
                  <a:cubicBezTo>
                    <a:pt x="193203" y="29765"/>
                    <a:pt x="191941" y="30431"/>
                    <a:pt x="190798" y="30860"/>
                  </a:cubicBezTo>
                  <a:cubicBezTo>
                    <a:pt x="189929" y="31193"/>
                    <a:pt x="189072" y="31467"/>
                    <a:pt x="188179" y="31705"/>
                  </a:cubicBezTo>
                  <a:cubicBezTo>
                    <a:pt x="187600" y="31869"/>
                    <a:pt x="186989" y="32002"/>
                    <a:pt x="186386" y="32002"/>
                  </a:cubicBezTo>
                  <a:cubicBezTo>
                    <a:pt x="186245" y="32002"/>
                    <a:pt x="186104" y="31995"/>
                    <a:pt x="185964" y="31979"/>
                  </a:cubicBezTo>
                  <a:cubicBezTo>
                    <a:pt x="185631" y="31932"/>
                    <a:pt x="185321" y="31848"/>
                    <a:pt x="185024" y="31705"/>
                  </a:cubicBezTo>
                  <a:cubicBezTo>
                    <a:pt x="184726" y="31563"/>
                    <a:pt x="184512" y="31336"/>
                    <a:pt x="184250" y="31158"/>
                  </a:cubicBezTo>
                  <a:cubicBezTo>
                    <a:pt x="184059" y="31039"/>
                    <a:pt x="183845" y="30967"/>
                    <a:pt x="183654" y="30848"/>
                  </a:cubicBezTo>
                  <a:cubicBezTo>
                    <a:pt x="183369" y="30681"/>
                    <a:pt x="183119" y="30455"/>
                    <a:pt x="182904" y="30205"/>
                  </a:cubicBezTo>
                  <a:cubicBezTo>
                    <a:pt x="182666" y="29931"/>
                    <a:pt x="182464" y="29622"/>
                    <a:pt x="182309" y="29277"/>
                  </a:cubicBezTo>
                  <a:cubicBezTo>
                    <a:pt x="182190" y="29015"/>
                    <a:pt x="182118" y="28717"/>
                    <a:pt x="182130" y="28431"/>
                  </a:cubicBezTo>
                  <a:cubicBezTo>
                    <a:pt x="182166" y="28122"/>
                    <a:pt x="182297" y="27836"/>
                    <a:pt x="182440" y="27574"/>
                  </a:cubicBezTo>
                  <a:cubicBezTo>
                    <a:pt x="183309" y="26062"/>
                    <a:pt x="184785" y="24919"/>
                    <a:pt x="186464" y="24466"/>
                  </a:cubicBezTo>
                  <a:cubicBezTo>
                    <a:pt x="187057" y="24297"/>
                    <a:pt x="187673" y="24214"/>
                    <a:pt x="188290" y="24214"/>
                  </a:cubicBezTo>
                  <a:close/>
                  <a:moveTo>
                    <a:pt x="99972" y="25418"/>
                  </a:moveTo>
                  <a:cubicBezTo>
                    <a:pt x="100658" y="25418"/>
                    <a:pt x="101339" y="25494"/>
                    <a:pt x="101978" y="25752"/>
                  </a:cubicBezTo>
                  <a:cubicBezTo>
                    <a:pt x="103371" y="26312"/>
                    <a:pt x="104323" y="27836"/>
                    <a:pt x="104204" y="29348"/>
                  </a:cubicBezTo>
                  <a:cubicBezTo>
                    <a:pt x="104085" y="30848"/>
                    <a:pt x="102930" y="32229"/>
                    <a:pt x="101454" y="32586"/>
                  </a:cubicBezTo>
                  <a:cubicBezTo>
                    <a:pt x="101099" y="32673"/>
                    <a:pt x="100739" y="32705"/>
                    <a:pt x="100377" y="32705"/>
                  </a:cubicBezTo>
                  <a:cubicBezTo>
                    <a:pt x="99839" y="32705"/>
                    <a:pt x="99296" y="32634"/>
                    <a:pt x="98763" y="32563"/>
                  </a:cubicBezTo>
                  <a:lnTo>
                    <a:pt x="97108" y="32336"/>
                  </a:lnTo>
                  <a:cubicBezTo>
                    <a:pt x="96679" y="32277"/>
                    <a:pt x="96251" y="32217"/>
                    <a:pt x="95858" y="32027"/>
                  </a:cubicBezTo>
                  <a:cubicBezTo>
                    <a:pt x="94858" y="31527"/>
                    <a:pt x="94441" y="30372"/>
                    <a:pt x="94119" y="29384"/>
                  </a:cubicBezTo>
                  <a:cubicBezTo>
                    <a:pt x="93857" y="28634"/>
                    <a:pt x="93655" y="27776"/>
                    <a:pt x="94084" y="27050"/>
                  </a:cubicBezTo>
                  <a:cubicBezTo>
                    <a:pt x="94441" y="26455"/>
                    <a:pt x="95108" y="26133"/>
                    <a:pt x="95751" y="25919"/>
                  </a:cubicBezTo>
                  <a:cubicBezTo>
                    <a:pt x="96620" y="25657"/>
                    <a:pt x="97536" y="25562"/>
                    <a:pt x="98429" y="25502"/>
                  </a:cubicBezTo>
                  <a:cubicBezTo>
                    <a:pt x="98936" y="25461"/>
                    <a:pt x="99455" y="25418"/>
                    <a:pt x="99972" y="25418"/>
                  </a:cubicBezTo>
                  <a:close/>
                  <a:moveTo>
                    <a:pt x="212873" y="28551"/>
                  </a:moveTo>
                  <a:cubicBezTo>
                    <a:pt x="213044" y="28551"/>
                    <a:pt x="213215" y="28558"/>
                    <a:pt x="213384" y="28574"/>
                  </a:cubicBezTo>
                  <a:cubicBezTo>
                    <a:pt x="214694" y="28693"/>
                    <a:pt x="216051" y="29384"/>
                    <a:pt x="216528" y="30610"/>
                  </a:cubicBezTo>
                  <a:cubicBezTo>
                    <a:pt x="216980" y="31813"/>
                    <a:pt x="216408" y="33241"/>
                    <a:pt x="215396" y="34063"/>
                  </a:cubicBezTo>
                  <a:cubicBezTo>
                    <a:pt x="214537" y="34745"/>
                    <a:pt x="213432" y="35045"/>
                    <a:pt x="212328" y="35045"/>
                  </a:cubicBezTo>
                  <a:cubicBezTo>
                    <a:pt x="211582" y="35045"/>
                    <a:pt x="210837" y="34908"/>
                    <a:pt x="210170" y="34658"/>
                  </a:cubicBezTo>
                  <a:cubicBezTo>
                    <a:pt x="209670" y="34468"/>
                    <a:pt x="209122" y="34253"/>
                    <a:pt x="208777" y="33813"/>
                  </a:cubicBezTo>
                  <a:cubicBezTo>
                    <a:pt x="208396" y="33337"/>
                    <a:pt x="208288" y="32622"/>
                    <a:pt x="208288" y="32039"/>
                  </a:cubicBezTo>
                  <a:cubicBezTo>
                    <a:pt x="208265" y="31027"/>
                    <a:pt x="208908" y="30146"/>
                    <a:pt x="209693" y="29562"/>
                  </a:cubicBezTo>
                  <a:cubicBezTo>
                    <a:pt x="210603" y="28890"/>
                    <a:pt x="211746" y="28551"/>
                    <a:pt x="212873" y="28551"/>
                  </a:cubicBezTo>
                  <a:close/>
                  <a:moveTo>
                    <a:pt x="239401" y="32192"/>
                  </a:moveTo>
                  <a:cubicBezTo>
                    <a:pt x="239456" y="32192"/>
                    <a:pt x="239511" y="32196"/>
                    <a:pt x="239566" y="32205"/>
                  </a:cubicBezTo>
                  <a:cubicBezTo>
                    <a:pt x="239864" y="32229"/>
                    <a:pt x="240114" y="32408"/>
                    <a:pt x="240376" y="32575"/>
                  </a:cubicBezTo>
                  <a:cubicBezTo>
                    <a:pt x="240650" y="32753"/>
                    <a:pt x="240923" y="32944"/>
                    <a:pt x="241185" y="33134"/>
                  </a:cubicBezTo>
                  <a:cubicBezTo>
                    <a:pt x="241578" y="33372"/>
                    <a:pt x="241983" y="33765"/>
                    <a:pt x="241840" y="34194"/>
                  </a:cubicBezTo>
                  <a:cubicBezTo>
                    <a:pt x="241769" y="34432"/>
                    <a:pt x="241543" y="34587"/>
                    <a:pt x="241352" y="34730"/>
                  </a:cubicBezTo>
                  <a:cubicBezTo>
                    <a:pt x="240685" y="35218"/>
                    <a:pt x="240042" y="35801"/>
                    <a:pt x="239257" y="36027"/>
                  </a:cubicBezTo>
                  <a:cubicBezTo>
                    <a:pt x="239093" y="36075"/>
                    <a:pt x="238902" y="36100"/>
                    <a:pt x="238701" y="36100"/>
                  </a:cubicBezTo>
                  <a:cubicBezTo>
                    <a:pt x="238096" y="36100"/>
                    <a:pt x="237411" y="35870"/>
                    <a:pt x="237197" y="35325"/>
                  </a:cubicBezTo>
                  <a:cubicBezTo>
                    <a:pt x="237102" y="35063"/>
                    <a:pt x="237173" y="34741"/>
                    <a:pt x="237244" y="34480"/>
                  </a:cubicBezTo>
                  <a:cubicBezTo>
                    <a:pt x="237352" y="34075"/>
                    <a:pt x="237471" y="33694"/>
                    <a:pt x="237697" y="33337"/>
                  </a:cubicBezTo>
                  <a:cubicBezTo>
                    <a:pt x="237947" y="32932"/>
                    <a:pt x="238304" y="32586"/>
                    <a:pt x="238733" y="32384"/>
                  </a:cubicBezTo>
                  <a:cubicBezTo>
                    <a:pt x="238935" y="32269"/>
                    <a:pt x="239168" y="32192"/>
                    <a:pt x="239401" y="32192"/>
                  </a:cubicBezTo>
                  <a:close/>
                  <a:moveTo>
                    <a:pt x="231848" y="29131"/>
                  </a:moveTo>
                  <a:cubicBezTo>
                    <a:pt x="233431" y="29131"/>
                    <a:pt x="235061" y="29664"/>
                    <a:pt x="235768" y="31027"/>
                  </a:cubicBezTo>
                  <a:cubicBezTo>
                    <a:pt x="236601" y="32622"/>
                    <a:pt x="235697" y="34706"/>
                    <a:pt x="234208" y="35742"/>
                  </a:cubicBezTo>
                  <a:cubicBezTo>
                    <a:pt x="232720" y="36789"/>
                    <a:pt x="230827" y="37004"/>
                    <a:pt x="229029" y="37111"/>
                  </a:cubicBezTo>
                  <a:cubicBezTo>
                    <a:pt x="228610" y="37133"/>
                    <a:pt x="228186" y="37150"/>
                    <a:pt x="227763" y="37150"/>
                  </a:cubicBezTo>
                  <a:cubicBezTo>
                    <a:pt x="226815" y="37150"/>
                    <a:pt x="225870" y="37063"/>
                    <a:pt x="224981" y="36742"/>
                  </a:cubicBezTo>
                  <a:cubicBezTo>
                    <a:pt x="224124" y="36420"/>
                    <a:pt x="223362" y="35896"/>
                    <a:pt x="222755" y="35218"/>
                  </a:cubicBezTo>
                  <a:cubicBezTo>
                    <a:pt x="222195" y="34622"/>
                    <a:pt x="221802" y="33908"/>
                    <a:pt x="221528" y="33158"/>
                  </a:cubicBezTo>
                  <a:cubicBezTo>
                    <a:pt x="221326" y="32586"/>
                    <a:pt x="220945" y="31908"/>
                    <a:pt x="221040" y="31277"/>
                  </a:cubicBezTo>
                  <a:cubicBezTo>
                    <a:pt x="221147" y="30551"/>
                    <a:pt x="221993" y="30098"/>
                    <a:pt x="222635" y="29955"/>
                  </a:cubicBezTo>
                  <a:cubicBezTo>
                    <a:pt x="222923" y="29886"/>
                    <a:pt x="223214" y="29861"/>
                    <a:pt x="223507" y="29861"/>
                  </a:cubicBezTo>
                  <a:cubicBezTo>
                    <a:pt x="224222" y="29861"/>
                    <a:pt x="224947" y="30010"/>
                    <a:pt x="225648" y="30027"/>
                  </a:cubicBezTo>
                  <a:cubicBezTo>
                    <a:pt x="225721" y="30029"/>
                    <a:pt x="225795" y="30030"/>
                    <a:pt x="225868" y="30030"/>
                  </a:cubicBezTo>
                  <a:cubicBezTo>
                    <a:pt x="227610" y="30030"/>
                    <a:pt x="229280" y="29376"/>
                    <a:pt x="231006" y="29181"/>
                  </a:cubicBezTo>
                  <a:cubicBezTo>
                    <a:pt x="231281" y="29149"/>
                    <a:pt x="231564" y="29131"/>
                    <a:pt x="231848" y="29131"/>
                  </a:cubicBezTo>
                  <a:close/>
                  <a:moveTo>
                    <a:pt x="176047" y="31614"/>
                  </a:moveTo>
                  <a:cubicBezTo>
                    <a:pt x="176184" y="31614"/>
                    <a:pt x="176319" y="31621"/>
                    <a:pt x="176451" y="31634"/>
                  </a:cubicBezTo>
                  <a:cubicBezTo>
                    <a:pt x="177820" y="31765"/>
                    <a:pt x="179082" y="32467"/>
                    <a:pt x="180225" y="33218"/>
                  </a:cubicBezTo>
                  <a:cubicBezTo>
                    <a:pt x="181499" y="34027"/>
                    <a:pt x="182690" y="34944"/>
                    <a:pt x="183833" y="35920"/>
                  </a:cubicBezTo>
                  <a:cubicBezTo>
                    <a:pt x="184238" y="36265"/>
                    <a:pt x="184631" y="36646"/>
                    <a:pt x="184738" y="37170"/>
                  </a:cubicBezTo>
                  <a:cubicBezTo>
                    <a:pt x="184857" y="37813"/>
                    <a:pt x="184452" y="38432"/>
                    <a:pt x="183988" y="38909"/>
                  </a:cubicBezTo>
                  <a:cubicBezTo>
                    <a:pt x="183214" y="39728"/>
                    <a:pt x="182145" y="40341"/>
                    <a:pt x="181023" y="40341"/>
                  </a:cubicBezTo>
                  <a:cubicBezTo>
                    <a:pt x="180971" y="40341"/>
                    <a:pt x="180920" y="40340"/>
                    <a:pt x="180868" y="40337"/>
                  </a:cubicBezTo>
                  <a:cubicBezTo>
                    <a:pt x="179904" y="40302"/>
                    <a:pt x="179035" y="39790"/>
                    <a:pt x="178142" y="39421"/>
                  </a:cubicBezTo>
                  <a:cubicBezTo>
                    <a:pt x="176951" y="38932"/>
                    <a:pt x="175677" y="38659"/>
                    <a:pt x="174498" y="38123"/>
                  </a:cubicBezTo>
                  <a:cubicBezTo>
                    <a:pt x="173070" y="37468"/>
                    <a:pt x="170927" y="36146"/>
                    <a:pt x="171677" y="34253"/>
                  </a:cubicBezTo>
                  <a:cubicBezTo>
                    <a:pt x="172305" y="32633"/>
                    <a:pt x="174332" y="31614"/>
                    <a:pt x="176047" y="31614"/>
                  </a:cubicBezTo>
                  <a:close/>
                  <a:moveTo>
                    <a:pt x="199680" y="30885"/>
                  </a:moveTo>
                  <a:cubicBezTo>
                    <a:pt x="200214" y="30885"/>
                    <a:pt x="200751" y="30926"/>
                    <a:pt x="201288" y="31015"/>
                  </a:cubicBezTo>
                  <a:cubicBezTo>
                    <a:pt x="202454" y="31205"/>
                    <a:pt x="203716" y="31741"/>
                    <a:pt x="204133" y="32837"/>
                  </a:cubicBezTo>
                  <a:cubicBezTo>
                    <a:pt x="204336" y="33372"/>
                    <a:pt x="204324" y="33944"/>
                    <a:pt x="204216" y="34468"/>
                  </a:cubicBezTo>
                  <a:cubicBezTo>
                    <a:pt x="203716" y="37051"/>
                    <a:pt x="201299" y="38813"/>
                    <a:pt x="198894" y="39885"/>
                  </a:cubicBezTo>
                  <a:cubicBezTo>
                    <a:pt x="196644" y="40873"/>
                    <a:pt x="194251" y="41504"/>
                    <a:pt x="191810" y="41742"/>
                  </a:cubicBezTo>
                  <a:cubicBezTo>
                    <a:pt x="191664" y="41753"/>
                    <a:pt x="191518" y="41765"/>
                    <a:pt x="191373" y="41765"/>
                  </a:cubicBezTo>
                  <a:cubicBezTo>
                    <a:pt x="191187" y="41765"/>
                    <a:pt x="191003" y="41745"/>
                    <a:pt x="190822" y="41671"/>
                  </a:cubicBezTo>
                  <a:cubicBezTo>
                    <a:pt x="190500" y="41528"/>
                    <a:pt x="190274" y="41230"/>
                    <a:pt x="190072" y="40957"/>
                  </a:cubicBezTo>
                  <a:cubicBezTo>
                    <a:pt x="189786" y="40540"/>
                    <a:pt x="189548" y="40099"/>
                    <a:pt x="189334" y="39647"/>
                  </a:cubicBezTo>
                  <a:cubicBezTo>
                    <a:pt x="189024" y="38944"/>
                    <a:pt x="188822" y="38206"/>
                    <a:pt x="188762" y="37456"/>
                  </a:cubicBezTo>
                  <a:cubicBezTo>
                    <a:pt x="188703" y="36682"/>
                    <a:pt x="188429" y="35968"/>
                    <a:pt x="188893" y="35242"/>
                  </a:cubicBezTo>
                  <a:cubicBezTo>
                    <a:pt x="189215" y="34718"/>
                    <a:pt x="189774" y="34384"/>
                    <a:pt x="190310" y="34075"/>
                  </a:cubicBezTo>
                  <a:cubicBezTo>
                    <a:pt x="193196" y="32427"/>
                    <a:pt x="196407" y="30885"/>
                    <a:pt x="199680" y="30885"/>
                  </a:cubicBezTo>
                  <a:close/>
                  <a:moveTo>
                    <a:pt x="186109" y="39145"/>
                  </a:moveTo>
                  <a:cubicBezTo>
                    <a:pt x="186215" y="39145"/>
                    <a:pt x="186321" y="39188"/>
                    <a:pt x="186417" y="39230"/>
                  </a:cubicBezTo>
                  <a:cubicBezTo>
                    <a:pt x="186845" y="39373"/>
                    <a:pt x="187262" y="39564"/>
                    <a:pt x="187595" y="39897"/>
                  </a:cubicBezTo>
                  <a:cubicBezTo>
                    <a:pt x="187941" y="40206"/>
                    <a:pt x="188143" y="40671"/>
                    <a:pt x="188048" y="41111"/>
                  </a:cubicBezTo>
                  <a:cubicBezTo>
                    <a:pt x="187976" y="41397"/>
                    <a:pt x="187810" y="41647"/>
                    <a:pt x="187607" y="41850"/>
                  </a:cubicBezTo>
                  <a:cubicBezTo>
                    <a:pt x="187103" y="42354"/>
                    <a:pt x="186351" y="42653"/>
                    <a:pt x="185618" y="42653"/>
                  </a:cubicBezTo>
                  <a:cubicBezTo>
                    <a:pt x="185486" y="42653"/>
                    <a:pt x="185355" y="42643"/>
                    <a:pt x="185226" y="42623"/>
                  </a:cubicBezTo>
                  <a:cubicBezTo>
                    <a:pt x="184321" y="42469"/>
                    <a:pt x="184631" y="41397"/>
                    <a:pt x="184821" y="40778"/>
                  </a:cubicBezTo>
                  <a:cubicBezTo>
                    <a:pt x="184988" y="40266"/>
                    <a:pt x="185238" y="39802"/>
                    <a:pt x="185619" y="39421"/>
                  </a:cubicBezTo>
                  <a:cubicBezTo>
                    <a:pt x="185738" y="39290"/>
                    <a:pt x="185893" y="39171"/>
                    <a:pt x="186071" y="39147"/>
                  </a:cubicBezTo>
                  <a:cubicBezTo>
                    <a:pt x="186084" y="39146"/>
                    <a:pt x="186096" y="39145"/>
                    <a:pt x="186109" y="39145"/>
                  </a:cubicBezTo>
                  <a:close/>
                  <a:moveTo>
                    <a:pt x="305682" y="0"/>
                  </a:moveTo>
                  <a:cubicBezTo>
                    <a:pt x="298579" y="0"/>
                    <a:pt x="291562" y="1175"/>
                    <a:pt x="285119" y="3892"/>
                  </a:cubicBezTo>
                  <a:cubicBezTo>
                    <a:pt x="277738" y="7000"/>
                    <a:pt x="270689" y="11608"/>
                    <a:pt x="262676" y="12060"/>
                  </a:cubicBezTo>
                  <a:cubicBezTo>
                    <a:pt x="262218" y="12086"/>
                    <a:pt x="261760" y="12098"/>
                    <a:pt x="261302" y="12098"/>
                  </a:cubicBezTo>
                  <a:cubicBezTo>
                    <a:pt x="255788" y="12098"/>
                    <a:pt x="250303" y="10354"/>
                    <a:pt x="244792" y="10354"/>
                  </a:cubicBezTo>
                  <a:cubicBezTo>
                    <a:pt x="244066" y="10354"/>
                    <a:pt x="243340" y="10384"/>
                    <a:pt x="242614" y="10453"/>
                  </a:cubicBezTo>
                  <a:cubicBezTo>
                    <a:pt x="234812" y="11203"/>
                    <a:pt x="227585" y="16366"/>
                    <a:pt x="219893" y="16366"/>
                  </a:cubicBezTo>
                  <a:cubicBezTo>
                    <a:pt x="219156" y="16366"/>
                    <a:pt x="218416" y="16318"/>
                    <a:pt x="217671" y="16215"/>
                  </a:cubicBezTo>
                  <a:cubicBezTo>
                    <a:pt x="215170" y="15870"/>
                    <a:pt x="212789" y="14906"/>
                    <a:pt x="210289" y="14608"/>
                  </a:cubicBezTo>
                  <a:cubicBezTo>
                    <a:pt x="209690" y="14536"/>
                    <a:pt x="209095" y="14503"/>
                    <a:pt x="208502" y="14503"/>
                  </a:cubicBezTo>
                  <a:cubicBezTo>
                    <a:pt x="199735" y="14503"/>
                    <a:pt x="191550" y="21852"/>
                    <a:pt x="182929" y="21852"/>
                  </a:cubicBezTo>
                  <a:cubicBezTo>
                    <a:pt x="181974" y="21852"/>
                    <a:pt x="181014" y="21762"/>
                    <a:pt x="180047" y="21561"/>
                  </a:cubicBezTo>
                  <a:cubicBezTo>
                    <a:pt x="175225" y="20561"/>
                    <a:pt x="171415" y="17013"/>
                    <a:pt x="167176" y="14537"/>
                  </a:cubicBezTo>
                  <a:cubicBezTo>
                    <a:pt x="162407" y="11745"/>
                    <a:pt x="156881" y="10291"/>
                    <a:pt x="151361" y="10291"/>
                  </a:cubicBezTo>
                  <a:cubicBezTo>
                    <a:pt x="148902" y="10291"/>
                    <a:pt x="146443" y="10580"/>
                    <a:pt x="144054" y="11167"/>
                  </a:cubicBezTo>
                  <a:cubicBezTo>
                    <a:pt x="140963" y="11923"/>
                    <a:pt x="137928" y="13174"/>
                    <a:pt x="134756" y="13174"/>
                  </a:cubicBezTo>
                  <a:cubicBezTo>
                    <a:pt x="134629" y="13174"/>
                    <a:pt x="134502" y="13172"/>
                    <a:pt x="134374" y="13167"/>
                  </a:cubicBezTo>
                  <a:cubicBezTo>
                    <a:pt x="129957" y="13036"/>
                    <a:pt x="126028" y="10429"/>
                    <a:pt x="121706" y="9429"/>
                  </a:cubicBezTo>
                  <a:cubicBezTo>
                    <a:pt x="120204" y="9082"/>
                    <a:pt x="118691" y="8935"/>
                    <a:pt x="117171" y="8935"/>
                  </a:cubicBezTo>
                  <a:cubicBezTo>
                    <a:pt x="108871" y="8935"/>
                    <a:pt x="100359" y="13311"/>
                    <a:pt x="92169" y="13311"/>
                  </a:cubicBezTo>
                  <a:cubicBezTo>
                    <a:pt x="90186" y="13311"/>
                    <a:pt x="88222" y="13054"/>
                    <a:pt x="86285" y="12417"/>
                  </a:cubicBezTo>
                  <a:cubicBezTo>
                    <a:pt x="80677" y="10572"/>
                    <a:pt x="76248" y="5726"/>
                    <a:pt x="70414" y="4774"/>
                  </a:cubicBezTo>
                  <a:cubicBezTo>
                    <a:pt x="69659" y="4648"/>
                    <a:pt x="68906" y="4592"/>
                    <a:pt x="68156" y="4592"/>
                  </a:cubicBezTo>
                  <a:cubicBezTo>
                    <a:pt x="61877" y="4592"/>
                    <a:pt x="55752" y="8517"/>
                    <a:pt x="49384" y="8517"/>
                  </a:cubicBezTo>
                  <a:cubicBezTo>
                    <a:pt x="49076" y="8517"/>
                    <a:pt x="48768" y="8507"/>
                    <a:pt x="48459" y="8488"/>
                  </a:cubicBezTo>
                  <a:cubicBezTo>
                    <a:pt x="42851" y="8155"/>
                    <a:pt x="37910" y="4547"/>
                    <a:pt x="32350" y="3619"/>
                  </a:cubicBezTo>
                  <a:cubicBezTo>
                    <a:pt x="31267" y="3438"/>
                    <a:pt x="30183" y="3361"/>
                    <a:pt x="29098" y="3361"/>
                  </a:cubicBezTo>
                  <a:cubicBezTo>
                    <a:pt x="24667" y="3361"/>
                    <a:pt x="20218" y="4647"/>
                    <a:pt x="15800" y="5440"/>
                  </a:cubicBezTo>
                  <a:cubicBezTo>
                    <a:pt x="13206" y="5902"/>
                    <a:pt x="10759" y="6395"/>
                    <a:pt x="8459" y="6395"/>
                  </a:cubicBezTo>
                  <a:cubicBezTo>
                    <a:pt x="5892" y="6395"/>
                    <a:pt x="3508" y="5780"/>
                    <a:pt x="1310" y="3821"/>
                  </a:cubicBezTo>
                  <a:cubicBezTo>
                    <a:pt x="120" y="10512"/>
                    <a:pt x="715" y="17966"/>
                    <a:pt x="0" y="24728"/>
                  </a:cubicBezTo>
                  <a:cubicBezTo>
                    <a:pt x="1965" y="24847"/>
                    <a:pt x="3763" y="24955"/>
                    <a:pt x="5704" y="25217"/>
                  </a:cubicBezTo>
                  <a:cubicBezTo>
                    <a:pt x="7037" y="25407"/>
                    <a:pt x="8394" y="25490"/>
                    <a:pt x="9752" y="25490"/>
                  </a:cubicBezTo>
                  <a:cubicBezTo>
                    <a:pt x="12431" y="25490"/>
                    <a:pt x="15086" y="25169"/>
                    <a:pt x="17741" y="24776"/>
                  </a:cubicBezTo>
                  <a:cubicBezTo>
                    <a:pt x="21409" y="24218"/>
                    <a:pt x="25167" y="23511"/>
                    <a:pt x="28850" y="23511"/>
                  </a:cubicBezTo>
                  <a:cubicBezTo>
                    <a:pt x="30977" y="23511"/>
                    <a:pt x="33079" y="23747"/>
                    <a:pt x="35124" y="24383"/>
                  </a:cubicBezTo>
                  <a:cubicBezTo>
                    <a:pt x="39398" y="25705"/>
                    <a:pt x="43006" y="28705"/>
                    <a:pt x="47340" y="29860"/>
                  </a:cubicBezTo>
                  <a:cubicBezTo>
                    <a:pt x="48851" y="30266"/>
                    <a:pt x="50375" y="30434"/>
                    <a:pt x="51909" y="30434"/>
                  </a:cubicBezTo>
                  <a:cubicBezTo>
                    <a:pt x="59321" y="30434"/>
                    <a:pt x="66950" y="26506"/>
                    <a:pt x="74345" y="26506"/>
                  </a:cubicBezTo>
                  <a:cubicBezTo>
                    <a:pt x="75969" y="26506"/>
                    <a:pt x="77581" y="26695"/>
                    <a:pt x="79177" y="27157"/>
                  </a:cubicBezTo>
                  <a:cubicBezTo>
                    <a:pt x="82999" y="28253"/>
                    <a:pt x="86214" y="30812"/>
                    <a:pt x="89797" y="32527"/>
                  </a:cubicBezTo>
                  <a:cubicBezTo>
                    <a:pt x="93274" y="34183"/>
                    <a:pt x="97131" y="35052"/>
                    <a:pt x="100978" y="35052"/>
                  </a:cubicBezTo>
                  <a:cubicBezTo>
                    <a:pt x="102137" y="35052"/>
                    <a:pt x="103295" y="34973"/>
                    <a:pt x="104442" y="34813"/>
                  </a:cubicBezTo>
                  <a:cubicBezTo>
                    <a:pt x="108074" y="34325"/>
                    <a:pt x="111550" y="33063"/>
                    <a:pt x="115134" y="32348"/>
                  </a:cubicBezTo>
                  <a:cubicBezTo>
                    <a:pt x="117373" y="31902"/>
                    <a:pt x="119658" y="31681"/>
                    <a:pt x="121946" y="31681"/>
                  </a:cubicBezTo>
                  <a:cubicBezTo>
                    <a:pt x="124171" y="31681"/>
                    <a:pt x="126398" y="31890"/>
                    <a:pt x="128588" y="32301"/>
                  </a:cubicBezTo>
                  <a:cubicBezTo>
                    <a:pt x="130719" y="32706"/>
                    <a:pt x="132958" y="33206"/>
                    <a:pt x="134910" y="34182"/>
                  </a:cubicBezTo>
                  <a:cubicBezTo>
                    <a:pt x="136137" y="34789"/>
                    <a:pt x="137041" y="35754"/>
                    <a:pt x="138196" y="36444"/>
                  </a:cubicBezTo>
                  <a:cubicBezTo>
                    <a:pt x="139125" y="36980"/>
                    <a:pt x="140161" y="37230"/>
                    <a:pt x="141209" y="37373"/>
                  </a:cubicBezTo>
                  <a:cubicBezTo>
                    <a:pt x="142746" y="37587"/>
                    <a:pt x="144285" y="37666"/>
                    <a:pt x="145826" y="37666"/>
                  </a:cubicBezTo>
                  <a:cubicBezTo>
                    <a:pt x="150063" y="37666"/>
                    <a:pt x="154310" y="37071"/>
                    <a:pt x="158548" y="37071"/>
                  </a:cubicBezTo>
                  <a:cubicBezTo>
                    <a:pt x="160291" y="37071"/>
                    <a:pt x="162033" y="37172"/>
                    <a:pt x="163771" y="37456"/>
                  </a:cubicBezTo>
                  <a:cubicBezTo>
                    <a:pt x="172833" y="38938"/>
                    <a:pt x="181273" y="45257"/>
                    <a:pt x="190148" y="45257"/>
                  </a:cubicBezTo>
                  <a:cubicBezTo>
                    <a:pt x="191325" y="45257"/>
                    <a:pt x="192509" y="45146"/>
                    <a:pt x="193703" y="44898"/>
                  </a:cubicBezTo>
                  <a:cubicBezTo>
                    <a:pt x="201153" y="43339"/>
                    <a:pt x="207277" y="36577"/>
                    <a:pt x="214733" y="36577"/>
                  </a:cubicBezTo>
                  <a:cubicBezTo>
                    <a:pt x="215082" y="36577"/>
                    <a:pt x="215434" y="36592"/>
                    <a:pt x="215789" y="36623"/>
                  </a:cubicBezTo>
                  <a:cubicBezTo>
                    <a:pt x="219421" y="36932"/>
                    <a:pt x="222707" y="38956"/>
                    <a:pt x="226279" y="39635"/>
                  </a:cubicBezTo>
                  <a:cubicBezTo>
                    <a:pt x="227291" y="39832"/>
                    <a:pt x="228291" y="39922"/>
                    <a:pt x="229279" y="39922"/>
                  </a:cubicBezTo>
                  <a:cubicBezTo>
                    <a:pt x="239469" y="39922"/>
                    <a:pt x="248495" y="30324"/>
                    <a:pt x="259045" y="28967"/>
                  </a:cubicBezTo>
                  <a:cubicBezTo>
                    <a:pt x="260065" y="28833"/>
                    <a:pt x="261088" y="28780"/>
                    <a:pt x="262112" y="28780"/>
                  </a:cubicBezTo>
                  <a:cubicBezTo>
                    <a:pt x="266370" y="28780"/>
                    <a:pt x="270655" y="29710"/>
                    <a:pt x="274921" y="29710"/>
                  </a:cubicBezTo>
                  <a:cubicBezTo>
                    <a:pt x="275483" y="29710"/>
                    <a:pt x="276045" y="29694"/>
                    <a:pt x="276606" y="29658"/>
                  </a:cubicBezTo>
                  <a:cubicBezTo>
                    <a:pt x="284203" y="29146"/>
                    <a:pt x="291227" y="24978"/>
                    <a:pt x="298835" y="24740"/>
                  </a:cubicBezTo>
                  <a:cubicBezTo>
                    <a:pt x="299069" y="24733"/>
                    <a:pt x="299302" y="24729"/>
                    <a:pt x="299536" y="24729"/>
                  </a:cubicBezTo>
                  <a:cubicBezTo>
                    <a:pt x="307340" y="24729"/>
                    <a:pt x="315144" y="28663"/>
                    <a:pt x="322702" y="28663"/>
                  </a:cubicBezTo>
                  <a:cubicBezTo>
                    <a:pt x="324570" y="28663"/>
                    <a:pt x="326422" y="28423"/>
                    <a:pt x="328256" y="27824"/>
                  </a:cubicBezTo>
                  <a:cubicBezTo>
                    <a:pt x="329673" y="27336"/>
                    <a:pt x="331292" y="26074"/>
                    <a:pt x="330720" y="24669"/>
                  </a:cubicBezTo>
                  <a:cubicBezTo>
                    <a:pt x="328315" y="18632"/>
                    <a:pt x="330863" y="10929"/>
                    <a:pt x="330768" y="4428"/>
                  </a:cubicBezTo>
                  <a:cubicBezTo>
                    <a:pt x="322841" y="1689"/>
                    <a:pt x="314199" y="0"/>
                    <a:pt x="305682" y="0"/>
                  </a:cubicBezTo>
                  <a:close/>
                </a:path>
              </a:pathLst>
            </a:custGeom>
            <a:solidFill>
              <a:srgbClr val="DB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"/>
          <p:cNvGrpSpPr/>
          <p:nvPr/>
        </p:nvGrpSpPr>
        <p:grpSpPr>
          <a:xfrm>
            <a:off x="-334981" y="18651"/>
            <a:ext cx="9367172" cy="5234758"/>
            <a:chOff x="-334981" y="18651"/>
            <a:chExt cx="9367172" cy="5234758"/>
          </a:xfrm>
        </p:grpSpPr>
        <p:sp>
          <p:nvSpPr>
            <p:cNvPr id="283" name="Google Shape;283;p3"/>
            <p:cNvSpPr/>
            <p:nvPr/>
          </p:nvSpPr>
          <p:spPr>
            <a:xfrm>
              <a:off x="8746235" y="47656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407312" y="46707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554481" y="3985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155053" y="49856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896621" y="46510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943544" y="49741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7979418" y="51647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638286" y="44238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596269" y="558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567480" y="49966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075376" y="44740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7863346" y="43879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930803" y="4638721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937888" y="480178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599355" y="470760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828671" y="5212042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734372" y="4404559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347097" y="5022561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052660" y="2340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152485" y="2846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71071" y="5201380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830720" y="4460528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870850" y="4869725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759133" y="5033192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8198530" y="561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6267419" y="451077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054999" y="4424476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956352" y="7543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83130" y="4708354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691085" y="48542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144368" y="1952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490299" y="512196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599622" y="2927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195471" y="4447771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131619" y="4396742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848014" y="1631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51207" y="5069462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070475" y="5283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625705" y="4515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993515" y="4915313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063932" y="4610049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628640" y="8295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6806615" y="9348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794904" y="4884452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832046" y="4232212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631260" y="4499487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592168" y="4447020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598506" y="4194598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559673" y="4962965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155891" y="4495328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334646" y="460038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134519" y="4643192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70739" y="4794339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-34304" y="505830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70961" y="4525939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-73006" y="5005364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11923" y="4454806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90295" y="5063490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249437" y="37270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7538297" y="35858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206850" y="36546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7436556" y="41594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341476" y="33520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954591" y="39696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7696158" y="36349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7778955" y="41486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478344" y="38167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8621616" y="32148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7874913" y="34580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273808" y="35898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730341" y="362264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6737426" y="3785706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398893" y="369152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628209" y="419596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533909" y="338848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146634" y="400648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934735" y="39949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7034560" y="40455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970609" y="418530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6630257" y="344445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670387" y="385365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558671" y="401711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703131" y="372205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7080605" y="38170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6066956" y="349470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854536" y="340840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142927" y="40265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182668" y="36922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490623" y="38382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330943" y="34674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289836" y="41058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86197" y="35649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995009" y="34316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931156" y="33806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034589" y="34353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250745" y="40533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257050" y="38005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425243" y="34997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793053" y="389923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863469" y="35939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15215" y="41017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594442" y="386837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87442" y="397371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631584" y="321613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430797" y="348341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1095741" y="390708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391706" y="343094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398043" y="317852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934014" y="327717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359211" y="394689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955429" y="347925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2134184" y="358431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68978" y="400870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619494" y="397743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-334981" y="362711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-29723" y="377826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817584" y="342162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-234767" y="404222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270498" y="350986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63551" y="389182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21977" y="338476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-273468" y="398928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737484" y="375365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-88539" y="343873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9833" y="404741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465891" y="415528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835703" y="460963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7973499" y="253666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7873285" y="261336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812222" y="41621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8541837" y="268221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7771543" y="318702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607926" y="1865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8289578" y="299717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8031146" y="266248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009532" y="6247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8113943" y="317617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4704274" y="7440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7813332" y="284433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8702005" y="300808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166613" y="13459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154622" y="44729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8209901" y="248557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7997871" y="239946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065328" y="265019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4683338" y="303123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733880" y="271907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963196" y="322351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868897" y="241603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481622" y="303403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880648" y="3240473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980472" y="3291095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6305596" y="321285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965245" y="247200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6005375" y="288120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893658" y="304466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038119" y="274960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026518" y="3062624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401944" y="252225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189524" y="243595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062352" y="29796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517655" y="271982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410048" y="1095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665931" y="249498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624824" y="313343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329996" y="245924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266144" y="240821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4369576" y="24629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3585732" y="308093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176475" y="71964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760230" y="252734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128040" y="292678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198457" y="262152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734640" y="373133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912615" y="478473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1929429" y="289592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522430" y="300126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966571" y="224368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765785" y="251096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430729" y="293463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726693" y="245849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2733031" y="220607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269001" y="230472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694198" y="297444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290416" y="250680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69171" y="261186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803965" y="303625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954482" y="300498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6" y="265466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05264" y="280581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152571" y="244917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00221" y="306977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605486" y="253741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798538" y="291937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856964" y="241231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61519" y="301683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072471" y="278120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46448" y="246628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624820" y="307496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800878" y="318283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4586253" y="22446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8411353" y="21188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8638002" y="19558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677743" y="16215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985698" y="17675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8826018" y="13967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7784911" y="20351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8281272" y="14942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7490084" y="13609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7426231" y="13099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8529664" y="13646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7745820" y="19826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8752125" y="17298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7920318" y="14290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7358544" y="15232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8310290" y="20310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8488265" y="21363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8746341" y="114643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3949149" y="17215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3848935" y="1798288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856410" y="19620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517487" y="18671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3747193" y="237195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652114" y="156450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265228" y="21820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4006796" y="18474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053719" y="21705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4089593" y="23611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4748461" y="16202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788982" y="2029261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4677655" y="21930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210800" y="168044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4932253" y="1427299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198810" y="199314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185551" y="16704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3973521" y="15843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3546731" y="1355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064766" y="1166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853257" y="1154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3889130" y="1345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4477192" y="1176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370674" y="80251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270460" y="8792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277935" y="1042992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939012" y="9480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168718" y="1452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1073639" y="6454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686753" y="1263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28321" y="9283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1475244" y="1251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11118" y="1442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1169986" y="701176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210507" y="11101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1099180" y="1273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632325" y="761366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1353778" y="5082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1620335" y="1074072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607076" y="7514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95046" y="66531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-31744" y="43680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86291" y="24694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1274782" y="2354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10655" y="42595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98717" y="25785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3"/>
          <p:cNvSpPr txBox="1">
            <a:spLocks noGrp="1"/>
          </p:cNvSpPr>
          <p:nvPr>
            <p:ph type="title"/>
          </p:nvPr>
        </p:nvSpPr>
        <p:spPr>
          <a:xfrm>
            <a:off x="3719450" y="2332025"/>
            <a:ext cx="4526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8" name="Google Shape;548;p3"/>
          <p:cNvSpPr txBox="1">
            <a:spLocks noGrp="1"/>
          </p:cNvSpPr>
          <p:nvPr>
            <p:ph type="title" idx="2" hasCustomPrompt="1"/>
          </p:nvPr>
        </p:nvSpPr>
        <p:spPr>
          <a:xfrm>
            <a:off x="5095075" y="13032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9" name="Google Shape;549;p3"/>
          <p:cNvSpPr txBox="1">
            <a:spLocks noGrp="1"/>
          </p:cNvSpPr>
          <p:nvPr>
            <p:ph type="subTitle" idx="1"/>
          </p:nvPr>
        </p:nvSpPr>
        <p:spPr>
          <a:xfrm>
            <a:off x="4997900" y="3284575"/>
            <a:ext cx="3247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0" name="Google Shape;550;p3"/>
          <p:cNvGrpSpPr/>
          <p:nvPr/>
        </p:nvGrpSpPr>
        <p:grpSpPr>
          <a:xfrm>
            <a:off x="110428" y="331891"/>
            <a:ext cx="3867421" cy="4479699"/>
            <a:chOff x="65728" y="66891"/>
            <a:chExt cx="3867421" cy="4479699"/>
          </a:xfrm>
        </p:grpSpPr>
        <p:sp>
          <p:nvSpPr>
            <p:cNvPr id="551" name="Google Shape;551;p3"/>
            <p:cNvSpPr/>
            <p:nvPr/>
          </p:nvSpPr>
          <p:spPr>
            <a:xfrm rot="9183548">
              <a:off x="796556" y="405555"/>
              <a:ext cx="2405766" cy="3802370"/>
            </a:xfrm>
            <a:custGeom>
              <a:avLst/>
              <a:gdLst/>
              <a:ahLst/>
              <a:cxnLst/>
              <a:rect l="l" t="t" r="r" b="b"/>
              <a:pathLst>
                <a:path w="63863" h="100937" extrusionOk="0">
                  <a:moveTo>
                    <a:pt x="6160" y="0"/>
                  </a:moveTo>
                  <a:lnTo>
                    <a:pt x="0" y="97285"/>
                  </a:lnTo>
                  <a:lnTo>
                    <a:pt x="57702" y="100936"/>
                  </a:lnTo>
                  <a:lnTo>
                    <a:pt x="63862" y="3652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rgbClr val="236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 rot="9183548">
              <a:off x="1903218" y="2004891"/>
              <a:ext cx="1010216" cy="1677365"/>
            </a:xfrm>
            <a:custGeom>
              <a:avLst/>
              <a:gdLst/>
              <a:ahLst/>
              <a:cxnLst/>
              <a:rect l="l" t="t" r="r" b="b"/>
              <a:pathLst>
                <a:path w="26817" h="44527" extrusionOk="0">
                  <a:moveTo>
                    <a:pt x="19465" y="1"/>
                  </a:moveTo>
                  <a:cubicBezTo>
                    <a:pt x="19371" y="1"/>
                    <a:pt x="19275" y="13"/>
                    <a:pt x="19179" y="38"/>
                  </a:cubicBezTo>
                  <a:cubicBezTo>
                    <a:pt x="18454" y="205"/>
                    <a:pt x="18203" y="1041"/>
                    <a:pt x="17952" y="1627"/>
                  </a:cubicBezTo>
                  <a:cubicBezTo>
                    <a:pt x="17590" y="2546"/>
                    <a:pt x="17228" y="3494"/>
                    <a:pt x="16837" y="4414"/>
                  </a:cubicBezTo>
                  <a:cubicBezTo>
                    <a:pt x="16391" y="5529"/>
                    <a:pt x="16057" y="6783"/>
                    <a:pt x="15165" y="7675"/>
                  </a:cubicBezTo>
                  <a:cubicBezTo>
                    <a:pt x="14412" y="8428"/>
                    <a:pt x="13604" y="9153"/>
                    <a:pt x="12767" y="9850"/>
                  </a:cubicBezTo>
                  <a:cubicBezTo>
                    <a:pt x="10565" y="11634"/>
                    <a:pt x="7973" y="12777"/>
                    <a:pt x="5520" y="14170"/>
                  </a:cubicBezTo>
                  <a:cubicBezTo>
                    <a:pt x="3429" y="15369"/>
                    <a:pt x="1" y="17042"/>
                    <a:pt x="84" y="19857"/>
                  </a:cubicBezTo>
                  <a:cubicBezTo>
                    <a:pt x="168" y="21920"/>
                    <a:pt x="1032" y="24038"/>
                    <a:pt x="1785" y="25934"/>
                  </a:cubicBezTo>
                  <a:cubicBezTo>
                    <a:pt x="2955" y="28777"/>
                    <a:pt x="4377" y="31509"/>
                    <a:pt x="5938" y="34157"/>
                  </a:cubicBezTo>
                  <a:cubicBezTo>
                    <a:pt x="6997" y="35913"/>
                    <a:pt x="8112" y="37697"/>
                    <a:pt x="9255" y="39397"/>
                  </a:cubicBezTo>
                  <a:cubicBezTo>
                    <a:pt x="10231" y="40847"/>
                    <a:pt x="11206" y="42185"/>
                    <a:pt x="12238" y="43579"/>
                  </a:cubicBezTo>
                  <a:lnTo>
                    <a:pt x="26816" y="44526"/>
                  </a:lnTo>
                  <a:lnTo>
                    <a:pt x="26816" y="44526"/>
                  </a:lnTo>
                  <a:cubicBezTo>
                    <a:pt x="26782" y="44495"/>
                    <a:pt x="26258" y="39703"/>
                    <a:pt x="21548" y="30561"/>
                  </a:cubicBezTo>
                  <a:cubicBezTo>
                    <a:pt x="18510" y="25543"/>
                    <a:pt x="15694" y="22812"/>
                    <a:pt x="14050" y="21502"/>
                  </a:cubicBezTo>
                  <a:cubicBezTo>
                    <a:pt x="14105" y="21390"/>
                    <a:pt x="14161" y="21334"/>
                    <a:pt x="14245" y="21223"/>
                  </a:cubicBezTo>
                  <a:cubicBezTo>
                    <a:pt x="14663" y="20693"/>
                    <a:pt x="22134" y="14170"/>
                    <a:pt x="22245" y="11021"/>
                  </a:cubicBezTo>
                  <a:cubicBezTo>
                    <a:pt x="22357" y="7620"/>
                    <a:pt x="21492" y="4107"/>
                    <a:pt x="20600" y="902"/>
                  </a:cubicBezTo>
                  <a:cubicBezTo>
                    <a:pt x="20458" y="381"/>
                    <a:pt x="19994" y="1"/>
                    <a:pt x="19465" y="1"/>
                  </a:cubicBezTo>
                  <a:close/>
                  <a:moveTo>
                    <a:pt x="26816" y="44526"/>
                  </a:moveTo>
                  <a:cubicBezTo>
                    <a:pt x="26816" y="44527"/>
                    <a:pt x="26816" y="44527"/>
                    <a:pt x="26816" y="44527"/>
                  </a:cubicBezTo>
                  <a:cubicBezTo>
                    <a:pt x="26816" y="44527"/>
                    <a:pt x="26817" y="44527"/>
                    <a:pt x="26817" y="44527"/>
                  </a:cubicBezTo>
                  <a:lnTo>
                    <a:pt x="26816" y="44526"/>
                  </a:ln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 rot="9183548">
              <a:off x="2339632" y="2816318"/>
              <a:ext cx="195360" cy="117646"/>
            </a:xfrm>
            <a:custGeom>
              <a:avLst/>
              <a:gdLst/>
              <a:ahLst/>
              <a:cxnLst/>
              <a:rect l="l" t="t" r="r" b="b"/>
              <a:pathLst>
                <a:path w="5186" h="3123" fill="none" extrusionOk="0">
                  <a:moveTo>
                    <a:pt x="5185" y="0"/>
                  </a:moveTo>
                  <a:cubicBezTo>
                    <a:pt x="5185" y="0"/>
                    <a:pt x="3206" y="3122"/>
                    <a:pt x="1" y="3011"/>
                  </a:cubicBezTo>
                </a:path>
              </a:pathLst>
            </a:custGeom>
            <a:noFill/>
            <a:ln w="48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 rot="9183548">
              <a:off x="1742609" y="1852878"/>
              <a:ext cx="792856" cy="2620527"/>
            </a:xfrm>
            <a:custGeom>
              <a:avLst/>
              <a:gdLst/>
              <a:ahLst/>
              <a:cxnLst/>
              <a:rect l="l" t="t" r="r" b="b"/>
              <a:pathLst>
                <a:path w="21047" h="69564" extrusionOk="0">
                  <a:moveTo>
                    <a:pt x="11078" y="1"/>
                  </a:moveTo>
                  <a:cubicBezTo>
                    <a:pt x="10741" y="1"/>
                    <a:pt x="10407" y="140"/>
                    <a:pt x="10175" y="433"/>
                  </a:cubicBezTo>
                  <a:cubicBezTo>
                    <a:pt x="9674" y="1019"/>
                    <a:pt x="9980" y="1827"/>
                    <a:pt x="10175" y="2440"/>
                  </a:cubicBezTo>
                  <a:cubicBezTo>
                    <a:pt x="10398" y="3416"/>
                    <a:pt x="10677" y="4364"/>
                    <a:pt x="10928" y="5339"/>
                  </a:cubicBezTo>
                  <a:cubicBezTo>
                    <a:pt x="12573" y="11277"/>
                    <a:pt x="9144" y="17409"/>
                    <a:pt x="7109" y="22761"/>
                  </a:cubicBezTo>
                  <a:cubicBezTo>
                    <a:pt x="5799" y="26106"/>
                    <a:pt x="4628" y="29758"/>
                    <a:pt x="3485" y="33187"/>
                  </a:cubicBezTo>
                  <a:cubicBezTo>
                    <a:pt x="2147" y="37201"/>
                    <a:pt x="1060" y="41298"/>
                    <a:pt x="614" y="45563"/>
                  </a:cubicBezTo>
                  <a:cubicBezTo>
                    <a:pt x="503" y="46427"/>
                    <a:pt x="503" y="47152"/>
                    <a:pt x="447" y="48016"/>
                  </a:cubicBezTo>
                  <a:cubicBezTo>
                    <a:pt x="308" y="50887"/>
                    <a:pt x="140" y="53703"/>
                    <a:pt x="1" y="56574"/>
                  </a:cubicBezTo>
                  <a:lnTo>
                    <a:pt x="1200" y="61341"/>
                  </a:lnTo>
                  <a:lnTo>
                    <a:pt x="13270" y="69564"/>
                  </a:lnTo>
                  <a:cubicBezTo>
                    <a:pt x="13270" y="69564"/>
                    <a:pt x="19040" y="64992"/>
                    <a:pt x="19653" y="54651"/>
                  </a:cubicBezTo>
                  <a:cubicBezTo>
                    <a:pt x="19569" y="45480"/>
                    <a:pt x="17172" y="38790"/>
                    <a:pt x="17172" y="38790"/>
                  </a:cubicBezTo>
                  <a:cubicBezTo>
                    <a:pt x="17172" y="38790"/>
                    <a:pt x="16949" y="38260"/>
                    <a:pt x="17005" y="37507"/>
                  </a:cubicBezTo>
                  <a:cubicBezTo>
                    <a:pt x="17089" y="36281"/>
                    <a:pt x="18956" y="20420"/>
                    <a:pt x="18956" y="20280"/>
                  </a:cubicBezTo>
                  <a:cubicBezTo>
                    <a:pt x="18984" y="19639"/>
                    <a:pt x="21047" y="9911"/>
                    <a:pt x="19235" y="7318"/>
                  </a:cubicBezTo>
                  <a:cubicBezTo>
                    <a:pt x="17284" y="4587"/>
                    <a:pt x="14496" y="2273"/>
                    <a:pt x="11848" y="266"/>
                  </a:cubicBezTo>
                  <a:cubicBezTo>
                    <a:pt x="11624" y="92"/>
                    <a:pt x="11350" y="1"/>
                    <a:pt x="11078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 rot="9183548">
              <a:off x="2103677" y="2178725"/>
              <a:ext cx="493562" cy="1611931"/>
            </a:xfrm>
            <a:custGeom>
              <a:avLst/>
              <a:gdLst/>
              <a:ahLst/>
              <a:cxnLst/>
              <a:rect l="l" t="t" r="r" b="b"/>
              <a:pathLst>
                <a:path w="13102" h="42790" fill="none" extrusionOk="0">
                  <a:moveTo>
                    <a:pt x="3652" y="42789"/>
                  </a:moveTo>
                  <a:cubicBezTo>
                    <a:pt x="3652" y="42789"/>
                    <a:pt x="0" y="31779"/>
                    <a:pt x="13102" y="1"/>
                  </a:cubicBezTo>
                </a:path>
              </a:pathLst>
            </a:custGeom>
            <a:noFill/>
            <a:ln w="48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 rot="9183548">
              <a:off x="1185703" y="1164194"/>
              <a:ext cx="527164" cy="507236"/>
            </a:xfrm>
            <a:custGeom>
              <a:avLst/>
              <a:gdLst/>
              <a:ahLst/>
              <a:cxnLst/>
              <a:rect l="l" t="t" r="r" b="b"/>
              <a:pathLst>
                <a:path w="13994" h="13465" extrusionOk="0">
                  <a:moveTo>
                    <a:pt x="13631" y="1"/>
                  </a:moveTo>
                  <a:lnTo>
                    <a:pt x="9143" y="781"/>
                  </a:lnTo>
                  <a:lnTo>
                    <a:pt x="7248" y="2537"/>
                  </a:lnTo>
                  <a:cubicBezTo>
                    <a:pt x="6913" y="2398"/>
                    <a:pt x="6523" y="2286"/>
                    <a:pt x="6161" y="2175"/>
                  </a:cubicBezTo>
                  <a:cubicBezTo>
                    <a:pt x="6049" y="2147"/>
                    <a:pt x="5938" y="2147"/>
                    <a:pt x="5826" y="2119"/>
                  </a:cubicBezTo>
                  <a:lnTo>
                    <a:pt x="5296" y="2119"/>
                  </a:lnTo>
                  <a:cubicBezTo>
                    <a:pt x="4878" y="2119"/>
                    <a:pt x="4516" y="2147"/>
                    <a:pt x="4126" y="2259"/>
                  </a:cubicBezTo>
                  <a:cubicBezTo>
                    <a:pt x="2704" y="2565"/>
                    <a:pt x="1533" y="3680"/>
                    <a:pt x="920" y="4962"/>
                  </a:cubicBezTo>
                  <a:cubicBezTo>
                    <a:pt x="279" y="6273"/>
                    <a:pt x="112" y="7722"/>
                    <a:pt x="56" y="9144"/>
                  </a:cubicBezTo>
                  <a:cubicBezTo>
                    <a:pt x="0" y="9618"/>
                    <a:pt x="0" y="10064"/>
                    <a:pt x="139" y="10482"/>
                  </a:cubicBezTo>
                  <a:cubicBezTo>
                    <a:pt x="139" y="10510"/>
                    <a:pt x="195" y="10537"/>
                    <a:pt x="195" y="10621"/>
                  </a:cubicBezTo>
                  <a:cubicBezTo>
                    <a:pt x="335" y="10928"/>
                    <a:pt x="781" y="11318"/>
                    <a:pt x="1059" y="11513"/>
                  </a:cubicBezTo>
                  <a:cubicBezTo>
                    <a:pt x="2007" y="12266"/>
                    <a:pt x="2788" y="12600"/>
                    <a:pt x="3847" y="13158"/>
                  </a:cubicBezTo>
                  <a:cubicBezTo>
                    <a:pt x="4042" y="13269"/>
                    <a:pt x="4377" y="13436"/>
                    <a:pt x="4655" y="13464"/>
                  </a:cubicBezTo>
                  <a:cubicBezTo>
                    <a:pt x="4878" y="13464"/>
                    <a:pt x="5241" y="13409"/>
                    <a:pt x="5492" y="13325"/>
                  </a:cubicBezTo>
                  <a:cubicBezTo>
                    <a:pt x="6607" y="12990"/>
                    <a:pt x="7471" y="12767"/>
                    <a:pt x="8502" y="12266"/>
                  </a:cubicBezTo>
                  <a:cubicBezTo>
                    <a:pt x="8614" y="12182"/>
                    <a:pt x="8753" y="12126"/>
                    <a:pt x="8892" y="12043"/>
                  </a:cubicBezTo>
                  <a:cubicBezTo>
                    <a:pt x="9086" y="12013"/>
                    <a:pt x="9343" y="11983"/>
                    <a:pt x="9711" y="11983"/>
                  </a:cubicBezTo>
                  <a:cubicBezTo>
                    <a:pt x="10032" y="11983"/>
                    <a:pt x="10436" y="12006"/>
                    <a:pt x="10955" y="12071"/>
                  </a:cubicBezTo>
                  <a:lnTo>
                    <a:pt x="13993" y="2983"/>
                  </a:lnTo>
                  <a:lnTo>
                    <a:pt x="13631" y="1"/>
                  </a:ln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 rot="9183548">
              <a:off x="1424792" y="1001436"/>
              <a:ext cx="849550" cy="537486"/>
            </a:xfrm>
            <a:custGeom>
              <a:avLst/>
              <a:gdLst/>
              <a:ahLst/>
              <a:cxnLst/>
              <a:rect l="l" t="t" r="r" b="b"/>
              <a:pathLst>
                <a:path w="22552" h="14268" extrusionOk="0">
                  <a:moveTo>
                    <a:pt x="8494" y="1"/>
                  </a:moveTo>
                  <a:cubicBezTo>
                    <a:pt x="8137" y="1"/>
                    <a:pt x="7852" y="603"/>
                    <a:pt x="7443" y="747"/>
                  </a:cubicBezTo>
                  <a:cubicBezTo>
                    <a:pt x="6523" y="1165"/>
                    <a:pt x="5603" y="1639"/>
                    <a:pt x="4600" y="1974"/>
                  </a:cubicBezTo>
                  <a:cubicBezTo>
                    <a:pt x="4134" y="2116"/>
                    <a:pt x="3645" y="2198"/>
                    <a:pt x="3159" y="2198"/>
                  </a:cubicBezTo>
                  <a:cubicBezTo>
                    <a:pt x="2598" y="2198"/>
                    <a:pt x="2042" y="2088"/>
                    <a:pt x="1534" y="1834"/>
                  </a:cubicBezTo>
                  <a:cubicBezTo>
                    <a:pt x="1032" y="1555"/>
                    <a:pt x="670" y="1137"/>
                    <a:pt x="419" y="663"/>
                  </a:cubicBezTo>
                  <a:cubicBezTo>
                    <a:pt x="395" y="594"/>
                    <a:pt x="353" y="351"/>
                    <a:pt x="243" y="351"/>
                  </a:cubicBezTo>
                  <a:cubicBezTo>
                    <a:pt x="221" y="351"/>
                    <a:pt x="196" y="361"/>
                    <a:pt x="168" y="385"/>
                  </a:cubicBezTo>
                  <a:cubicBezTo>
                    <a:pt x="28" y="496"/>
                    <a:pt x="1" y="663"/>
                    <a:pt x="28" y="858"/>
                  </a:cubicBezTo>
                  <a:cubicBezTo>
                    <a:pt x="140" y="1360"/>
                    <a:pt x="307" y="1890"/>
                    <a:pt x="558" y="2392"/>
                  </a:cubicBezTo>
                  <a:cubicBezTo>
                    <a:pt x="1339" y="3953"/>
                    <a:pt x="3206" y="4677"/>
                    <a:pt x="4572" y="5737"/>
                  </a:cubicBezTo>
                  <a:cubicBezTo>
                    <a:pt x="9729" y="9667"/>
                    <a:pt x="15165" y="12873"/>
                    <a:pt x="21492" y="14239"/>
                  </a:cubicBezTo>
                  <a:cubicBezTo>
                    <a:pt x="21613" y="14251"/>
                    <a:pt x="21749" y="14268"/>
                    <a:pt x="21880" y="14268"/>
                  </a:cubicBezTo>
                  <a:cubicBezTo>
                    <a:pt x="22053" y="14268"/>
                    <a:pt x="22218" y="14238"/>
                    <a:pt x="22329" y="14127"/>
                  </a:cubicBezTo>
                  <a:cubicBezTo>
                    <a:pt x="22552" y="13960"/>
                    <a:pt x="22552" y="13625"/>
                    <a:pt x="22496" y="13347"/>
                  </a:cubicBezTo>
                  <a:cubicBezTo>
                    <a:pt x="22329" y="11646"/>
                    <a:pt x="22189" y="9946"/>
                    <a:pt x="21771" y="8273"/>
                  </a:cubicBezTo>
                  <a:cubicBezTo>
                    <a:pt x="21520" y="7353"/>
                    <a:pt x="21297" y="6434"/>
                    <a:pt x="20879" y="5542"/>
                  </a:cubicBezTo>
                  <a:cubicBezTo>
                    <a:pt x="20377" y="4538"/>
                    <a:pt x="19402" y="4371"/>
                    <a:pt x="18426" y="4120"/>
                  </a:cubicBezTo>
                  <a:cubicBezTo>
                    <a:pt x="17311" y="3841"/>
                    <a:pt x="16196" y="3507"/>
                    <a:pt x="15081" y="3116"/>
                  </a:cubicBezTo>
                  <a:cubicBezTo>
                    <a:pt x="12963" y="2336"/>
                    <a:pt x="10705" y="1054"/>
                    <a:pt x="8670" y="50"/>
                  </a:cubicBezTo>
                  <a:cubicBezTo>
                    <a:pt x="8609" y="16"/>
                    <a:pt x="8551" y="1"/>
                    <a:pt x="8494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 rot="9183548">
              <a:off x="1968317" y="1183253"/>
              <a:ext cx="442104" cy="245575"/>
            </a:xfrm>
            <a:custGeom>
              <a:avLst/>
              <a:gdLst/>
              <a:ahLst/>
              <a:cxnLst/>
              <a:rect l="l" t="t" r="r" b="b"/>
              <a:pathLst>
                <a:path w="11736" h="6519" extrusionOk="0">
                  <a:moveTo>
                    <a:pt x="5503" y="1"/>
                  </a:moveTo>
                  <a:cubicBezTo>
                    <a:pt x="3824" y="1"/>
                    <a:pt x="2145" y="287"/>
                    <a:pt x="558" y="860"/>
                  </a:cubicBezTo>
                  <a:cubicBezTo>
                    <a:pt x="391" y="944"/>
                    <a:pt x="195" y="1000"/>
                    <a:pt x="0" y="1111"/>
                  </a:cubicBezTo>
                  <a:cubicBezTo>
                    <a:pt x="614" y="2756"/>
                    <a:pt x="1394" y="4094"/>
                    <a:pt x="2760" y="5265"/>
                  </a:cubicBezTo>
                  <a:cubicBezTo>
                    <a:pt x="4182" y="5738"/>
                    <a:pt x="5771" y="6184"/>
                    <a:pt x="6774" y="6519"/>
                  </a:cubicBezTo>
                  <a:cubicBezTo>
                    <a:pt x="7164" y="6435"/>
                    <a:pt x="7332" y="5850"/>
                    <a:pt x="7666" y="5766"/>
                  </a:cubicBezTo>
                  <a:cubicBezTo>
                    <a:pt x="9143" y="5460"/>
                    <a:pt x="9143" y="4763"/>
                    <a:pt x="10454" y="4038"/>
                  </a:cubicBezTo>
                  <a:cubicBezTo>
                    <a:pt x="11095" y="3620"/>
                    <a:pt x="11736" y="3090"/>
                    <a:pt x="11736" y="2365"/>
                  </a:cubicBezTo>
                  <a:cubicBezTo>
                    <a:pt x="11736" y="1919"/>
                    <a:pt x="11457" y="1529"/>
                    <a:pt x="11123" y="1250"/>
                  </a:cubicBezTo>
                  <a:cubicBezTo>
                    <a:pt x="10760" y="972"/>
                    <a:pt x="10342" y="832"/>
                    <a:pt x="9952" y="693"/>
                  </a:cubicBezTo>
                  <a:cubicBezTo>
                    <a:pt x="8515" y="232"/>
                    <a:pt x="7009" y="1"/>
                    <a:pt x="5503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 rot="9183548">
              <a:off x="1348199" y="1586453"/>
              <a:ext cx="642663" cy="478381"/>
            </a:xfrm>
            <a:custGeom>
              <a:avLst/>
              <a:gdLst/>
              <a:ahLst/>
              <a:cxnLst/>
              <a:rect l="l" t="t" r="r" b="b"/>
              <a:pathLst>
                <a:path w="17060" h="12699" extrusionOk="0">
                  <a:moveTo>
                    <a:pt x="7709" y="0"/>
                  </a:moveTo>
                  <a:cubicBezTo>
                    <a:pt x="5812" y="0"/>
                    <a:pt x="3909" y="517"/>
                    <a:pt x="2063" y="1186"/>
                  </a:cubicBezTo>
                  <a:cubicBezTo>
                    <a:pt x="1784" y="1297"/>
                    <a:pt x="1896" y="2356"/>
                    <a:pt x="1868" y="2635"/>
                  </a:cubicBezTo>
                  <a:cubicBezTo>
                    <a:pt x="1673" y="3416"/>
                    <a:pt x="1506" y="4140"/>
                    <a:pt x="1338" y="4921"/>
                  </a:cubicBezTo>
                  <a:cubicBezTo>
                    <a:pt x="1060" y="5813"/>
                    <a:pt x="837" y="6761"/>
                    <a:pt x="641" y="7708"/>
                  </a:cubicBezTo>
                  <a:cubicBezTo>
                    <a:pt x="502" y="8266"/>
                    <a:pt x="251" y="9297"/>
                    <a:pt x="112" y="9883"/>
                  </a:cubicBezTo>
                  <a:cubicBezTo>
                    <a:pt x="0" y="10412"/>
                    <a:pt x="279" y="10217"/>
                    <a:pt x="809" y="10301"/>
                  </a:cubicBezTo>
                  <a:cubicBezTo>
                    <a:pt x="1143" y="10384"/>
                    <a:pt x="1422" y="10524"/>
                    <a:pt x="1756" y="10663"/>
                  </a:cubicBezTo>
                  <a:cubicBezTo>
                    <a:pt x="2537" y="11081"/>
                    <a:pt x="3345" y="11416"/>
                    <a:pt x="4182" y="11778"/>
                  </a:cubicBezTo>
                  <a:cubicBezTo>
                    <a:pt x="5125" y="12155"/>
                    <a:pt x="6148" y="12513"/>
                    <a:pt x="7166" y="12513"/>
                  </a:cubicBezTo>
                  <a:cubicBezTo>
                    <a:pt x="7352" y="12513"/>
                    <a:pt x="7537" y="12501"/>
                    <a:pt x="7722" y="12475"/>
                  </a:cubicBezTo>
                  <a:cubicBezTo>
                    <a:pt x="8197" y="12637"/>
                    <a:pt x="8691" y="12698"/>
                    <a:pt x="9190" y="12698"/>
                  </a:cubicBezTo>
                  <a:cubicBezTo>
                    <a:pt x="9893" y="12698"/>
                    <a:pt x="10606" y="12578"/>
                    <a:pt x="11290" y="12447"/>
                  </a:cubicBezTo>
                  <a:cubicBezTo>
                    <a:pt x="12182" y="12252"/>
                    <a:pt x="13046" y="12057"/>
                    <a:pt x="13882" y="11806"/>
                  </a:cubicBezTo>
                  <a:cubicBezTo>
                    <a:pt x="14189" y="11695"/>
                    <a:pt x="14495" y="11667"/>
                    <a:pt x="14858" y="11639"/>
                  </a:cubicBezTo>
                  <a:cubicBezTo>
                    <a:pt x="15025" y="11639"/>
                    <a:pt x="15276" y="11639"/>
                    <a:pt x="15415" y="11499"/>
                  </a:cubicBezTo>
                  <a:cubicBezTo>
                    <a:pt x="15583" y="11332"/>
                    <a:pt x="15471" y="10942"/>
                    <a:pt x="15471" y="10719"/>
                  </a:cubicBezTo>
                  <a:cubicBezTo>
                    <a:pt x="15471" y="10384"/>
                    <a:pt x="15471" y="10022"/>
                    <a:pt x="15527" y="9688"/>
                  </a:cubicBezTo>
                  <a:cubicBezTo>
                    <a:pt x="15555" y="8991"/>
                    <a:pt x="15610" y="8322"/>
                    <a:pt x="15750" y="7625"/>
                  </a:cubicBezTo>
                  <a:cubicBezTo>
                    <a:pt x="15861" y="6928"/>
                    <a:pt x="16029" y="6259"/>
                    <a:pt x="16252" y="5618"/>
                  </a:cubicBezTo>
                  <a:cubicBezTo>
                    <a:pt x="16447" y="4949"/>
                    <a:pt x="16670" y="4280"/>
                    <a:pt x="16949" y="3667"/>
                  </a:cubicBezTo>
                  <a:cubicBezTo>
                    <a:pt x="16949" y="3611"/>
                    <a:pt x="17060" y="3444"/>
                    <a:pt x="17060" y="3444"/>
                  </a:cubicBezTo>
                  <a:cubicBezTo>
                    <a:pt x="14495" y="1883"/>
                    <a:pt x="11847" y="266"/>
                    <a:pt x="8893" y="71"/>
                  </a:cubicBezTo>
                  <a:cubicBezTo>
                    <a:pt x="8499" y="23"/>
                    <a:pt x="8104" y="0"/>
                    <a:pt x="7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 rot="9183548">
              <a:off x="1210222" y="1165260"/>
              <a:ext cx="636372" cy="566116"/>
            </a:xfrm>
            <a:custGeom>
              <a:avLst/>
              <a:gdLst/>
              <a:ahLst/>
              <a:cxnLst/>
              <a:rect l="l" t="t" r="r" b="b"/>
              <a:pathLst>
                <a:path w="16893" h="15028" extrusionOk="0">
                  <a:moveTo>
                    <a:pt x="1364" y="1"/>
                  </a:moveTo>
                  <a:cubicBezTo>
                    <a:pt x="1323" y="1"/>
                    <a:pt x="1003" y="1092"/>
                    <a:pt x="976" y="1201"/>
                  </a:cubicBezTo>
                  <a:cubicBezTo>
                    <a:pt x="837" y="1787"/>
                    <a:pt x="586" y="2344"/>
                    <a:pt x="391" y="2930"/>
                  </a:cubicBezTo>
                  <a:cubicBezTo>
                    <a:pt x="168" y="3599"/>
                    <a:pt x="0" y="4323"/>
                    <a:pt x="223" y="4992"/>
                  </a:cubicBezTo>
                  <a:cubicBezTo>
                    <a:pt x="307" y="5355"/>
                    <a:pt x="502" y="5856"/>
                    <a:pt x="669" y="6219"/>
                  </a:cubicBezTo>
                  <a:cubicBezTo>
                    <a:pt x="697" y="6275"/>
                    <a:pt x="725" y="6358"/>
                    <a:pt x="725" y="6386"/>
                  </a:cubicBezTo>
                  <a:cubicBezTo>
                    <a:pt x="1394" y="7668"/>
                    <a:pt x="1924" y="8783"/>
                    <a:pt x="2230" y="10289"/>
                  </a:cubicBezTo>
                  <a:cubicBezTo>
                    <a:pt x="2370" y="10874"/>
                    <a:pt x="2453" y="11850"/>
                    <a:pt x="2481" y="12463"/>
                  </a:cubicBezTo>
                  <a:cubicBezTo>
                    <a:pt x="2481" y="12546"/>
                    <a:pt x="2453" y="12797"/>
                    <a:pt x="2398" y="12797"/>
                  </a:cubicBezTo>
                  <a:cubicBezTo>
                    <a:pt x="2732" y="12797"/>
                    <a:pt x="2788" y="12965"/>
                    <a:pt x="3150" y="13188"/>
                  </a:cubicBezTo>
                  <a:cubicBezTo>
                    <a:pt x="3513" y="11292"/>
                    <a:pt x="2202" y="8086"/>
                    <a:pt x="3903" y="7640"/>
                  </a:cubicBezTo>
                  <a:cubicBezTo>
                    <a:pt x="4021" y="7621"/>
                    <a:pt x="4181" y="7601"/>
                    <a:pt x="4354" y="7601"/>
                  </a:cubicBezTo>
                  <a:cubicBezTo>
                    <a:pt x="4425" y="7601"/>
                    <a:pt x="4498" y="7604"/>
                    <a:pt x="4572" y="7613"/>
                  </a:cubicBezTo>
                  <a:cubicBezTo>
                    <a:pt x="4711" y="7613"/>
                    <a:pt x="4878" y="7668"/>
                    <a:pt x="5101" y="7752"/>
                  </a:cubicBezTo>
                  <a:cubicBezTo>
                    <a:pt x="7499" y="8477"/>
                    <a:pt x="8893" y="10595"/>
                    <a:pt x="9840" y="12909"/>
                  </a:cubicBezTo>
                  <a:cubicBezTo>
                    <a:pt x="10314" y="14135"/>
                    <a:pt x="10704" y="15027"/>
                    <a:pt x="10704" y="15027"/>
                  </a:cubicBezTo>
                  <a:lnTo>
                    <a:pt x="11652" y="14609"/>
                  </a:lnTo>
                  <a:lnTo>
                    <a:pt x="10760" y="11933"/>
                  </a:lnTo>
                  <a:cubicBezTo>
                    <a:pt x="9896" y="9034"/>
                    <a:pt x="10955" y="5829"/>
                    <a:pt x="13520" y="4184"/>
                  </a:cubicBezTo>
                  <a:cubicBezTo>
                    <a:pt x="14523" y="3571"/>
                    <a:pt x="15694" y="3180"/>
                    <a:pt x="16893" y="3153"/>
                  </a:cubicBezTo>
                  <a:cubicBezTo>
                    <a:pt x="16893" y="3013"/>
                    <a:pt x="16865" y="2874"/>
                    <a:pt x="16865" y="2734"/>
                  </a:cubicBezTo>
                  <a:cubicBezTo>
                    <a:pt x="16865" y="2595"/>
                    <a:pt x="16753" y="1424"/>
                    <a:pt x="16614" y="1424"/>
                  </a:cubicBezTo>
                  <a:cubicBezTo>
                    <a:pt x="14105" y="1424"/>
                    <a:pt x="11596" y="1368"/>
                    <a:pt x="9088" y="1090"/>
                  </a:cubicBezTo>
                  <a:lnTo>
                    <a:pt x="8809" y="1090"/>
                  </a:lnTo>
                  <a:cubicBezTo>
                    <a:pt x="6300" y="867"/>
                    <a:pt x="3847" y="449"/>
                    <a:pt x="1366" y="3"/>
                  </a:cubicBezTo>
                  <a:cubicBezTo>
                    <a:pt x="1366" y="1"/>
                    <a:pt x="1365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 rot="9183548">
              <a:off x="1369402" y="2052207"/>
              <a:ext cx="751908" cy="364427"/>
            </a:xfrm>
            <a:custGeom>
              <a:avLst/>
              <a:gdLst/>
              <a:ahLst/>
              <a:cxnLst/>
              <a:rect l="l" t="t" r="r" b="b"/>
              <a:pathLst>
                <a:path w="19960" h="9674" extrusionOk="0">
                  <a:moveTo>
                    <a:pt x="1450" y="1"/>
                  </a:moveTo>
                  <a:cubicBezTo>
                    <a:pt x="1450" y="1"/>
                    <a:pt x="1" y="3039"/>
                    <a:pt x="475" y="7861"/>
                  </a:cubicBezTo>
                  <a:cubicBezTo>
                    <a:pt x="502" y="7861"/>
                    <a:pt x="16867" y="9674"/>
                    <a:pt x="17250" y="9674"/>
                  </a:cubicBezTo>
                  <a:cubicBezTo>
                    <a:pt x="17253" y="9674"/>
                    <a:pt x="17255" y="9674"/>
                    <a:pt x="17256" y="9673"/>
                  </a:cubicBezTo>
                  <a:cubicBezTo>
                    <a:pt x="17395" y="9618"/>
                    <a:pt x="19207" y="7388"/>
                    <a:pt x="19960" y="3959"/>
                  </a:cubicBezTo>
                  <a:lnTo>
                    <a:pt x="19960" y="3959"/>
                  </a:lnTo>
                  <a:cubicBezTo>
                    <a:pt x="19198" y="4404"/>
                    <a:pt x="16847" y="5841"/>
                    <a:pt x="13438" y="5841"/>
                  </a:cubicBezTo>
                  <a:cubicBezTo>
                    <a:pt x="10230" y="5841"/>
                    <a:pt x="6086" y="4568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 rot="9183548">
              <a:off x="2473280" y="1445211"/>
              <a:ext cx="298239" cy="153358"/>
            </a:xfrm>
            <a:custGeom>
              <a:avLst/>
              <a:gdLst/>
              <a:ahLst/>
              <a:cxnLst/>
              <a:rect l="l" t="t" r="r" b="b"/>
              <a:pathLst>
                <a:path w="7917" h="4071" extrusionOk="0">
                  <a:moveTo>
                    <a:pt x="7722" y="1"/>
                  </a:moveTo>
                  <a:cubicBezTo>
                    <a:pt x="7722" y="1"/>
                    <a:pt x="3680" y="196"/>
                    <a:pt x="892" y="2175"/>
                  </a:cubicBezTo>
                  <a:lnTo>
                    <a:pt x="0" y="4071"/>
                  </a:lnTo>
                  <a:lnTo>
                    <a:pt x="7917" y="642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 rot="9183548">
              <a:off x="2276250" y="1688638"/>
              <a:ext cx="304568" cy="192196"/>
            </a:xfrm>
            <a:custGeom>
              <a:avLst/>
              <a:gdLst/>
              <a:ahLst/>
              <a:cxnLst/>
              <a:rect l="l" t="t" r="r" b="b"/>
              <a:pathLst>
                <a:path w="8085" h="5102" extrusionOk="0">
                  <a:moveTo>
                    <a:pt x="8029" y="1"/>
                  </a:moveTo>
                  <a:cubicBezTo>
                    <a:pt x="2760" y="642"/>
                    <a:pt x="1" y="4488"/>
                    <a:pt x="1" y="4488"/>
                  </a:cubicBezTo>
                  <a:lnTo>
                    <a:pt x="84" y="5102"/>
                  </a:lnTo>
                  <a:lnTo>
                    <a:pt x="8085" y="1645"/>
                  </a:lnTo>
                  <a:lnTo>
                    <a:pt x="8029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 rot="9183548">
              <a:off x="2000126" y="1732704"/>
              <a:ext cx="288821" cy="286712"/>
            </a:xfrm>
            <a:custGeom>
              <a:avLst/>
              <a:gdLst/>
              <a:ahLst/>
              <a:cxnLst/>
              <a:rect l="l" t="t" r="r" b="b"/>
              <a:pathLst>
                <a:path w="7667" h="7611" extrusionOk="0">
                  <a:moveTo>
                    <a:pt x="1" y="1"/>
                  </a:moveTo>
                  <a:lnTo>
                    <a:pt x="84" y="1645"/>
                  </a:lnTo>
                  <a:lnTo>
                    <a:pt x="7583" y="7610"/>
                  </a:lnTo>
                  <a:lnTo>
                    <a:pt x="7667" y="64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 rot="9183548">
              <a:off x="1970091" y="1632485"/>
              <a:ext cx="866351" cy="258346"/>
            </a:xfrm>
            <a:custGeom>
              <a:avLst/>
              <a:gdLst/>
              <a:ahLst/>
              <a:cxnLst/>
              <a:rect l="l" t="t" r="r" b="b"/>
              <a:pathLst>
                <a:path w="22998" h="6858" fill="none" extrusionOk="0">
                  <a:moveTo>
                    <a:pt x="1" y="6858"/>
                  </a:moveTo>
                  <a:cubicBezTo>
                    <a:pt x="2816" y="4572"/>
                    <a:pt x="7165" y="4433"/>
                    <a:pt x="7165" y="4433"/>
                  </a:cubicBezTo>
                  <a:cubicBezTo>
                    <a:pt x="7165" y="4433"/>
                    <a:pt x="10231" y="447"/>
                    <a:pt x="15221" y="1"/>
                  </a:cubicBezTo>
                  <a:lnTo>
                    <a:pt x="22998" y="6691"/>
                  </a:lnTo>
                </a:path>
              </a:pathLst>
            </a:custGeom>
            <a:noFill/>
            <a:ln w="6275" cap="rnd" cmpd="sng">
              <a:solidFill>
                <a:srgbClr val="FF75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 rot="9183548">
              <a:off x="1898494" y="1357132"/>
              <a:ext cx="876824" cy="483052"/>
            </a:xfrm>
            <a:custGeom>
              <a:avLst/>
              <a:gdLst/>
              <a:ahLst/>
              <a:cxnLst/>
              <a:rect l="l" t="t" r="r" b="b"/>
              <a:pathLst>
                <a:path w="23276" h="12823" extrusionOk="0">
                  <a:moveTo>
                    <a:pt x="15777" y="0"/>
                  </a:moveTo>
                  <a:lnTo>
                    <a:pt x="0" y="6830"/>
                  </a:lnTo>
                  <a:lnTo>
                    <a:pt x="7526" y="12823"/>
                  </a:lnTo>
                  <a:lnTo>
                    <a:pt x="23276" y="5965"/>
                  </a:lnTo>
                  <a:lnTo>
                    <a:pt x="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 rot="9183548">
              <a:off x="2193857" y="1486441"/>
              <a:ext cx="285657" cy="225836"/>
            </a:xfrm>
            <a:custGeom>
              <a:avLst/>
              <a:gdLst/>
              <a:ahLst/>
              <a:cxnLst/>
              <a:rect l="l" t="t" r="r" b="b"/>
              <a:pathLst>
                <a:path w="7583" h="5995" fill="none" extrusionOk="0">
                  <a:moveTo>
                    <a:pt x="1" y="1"/>
                  </a:moveTo>
                  <a:lnTo>
                    <a:pt x="7583" y="599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 rot="9183548">
              <a:off x="1984529" y="1648503"/>
              <a:ext cx="246819" cy="107136"/>
            </a:xfrm>
            <a:custGeom>
              <a:avLst/>
              <a:gdLst/>
              <a:ahLst/>
              <a:cxnLst/>
              <a:rect l="l" t="t" r="r" b="b"/>
              <a:pathLst>
                <a:path w="6552" h="2844" fill="none" extrusionOk="0">
                  <a:moveTo>
                    <a:pt x="6552" y="0"/>
                  </a:moveTo>
                  <a:lnTo>
                    <a:pt x="1" y="284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 rot="9183548">
              <a:off x="2027321" y="1656208"/>
              <a:ext cx="246819" cy="107136"/>
            </a:xfrm>
            <a:custGeom>
              <a:avLst/>
              <a:gdLst/>
              <a:ahLst/>
              <a:cxnLst/>
              <a:rect l="l" t="t" r="r" b="b"/>
              <a:pathLst>
                <a:path w="6552" h="2844" fill="none" extrusionOk="0">
                  <a:moveTo>
                    <a:pt x="6552" y="1"/>
                  </a:moveTo>
                  <a:lnTo>
                    <a:pt x="1" y="284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 rot="9183548">
              <a:off x="2068464" y="1665830"/>
              <a:ext cx="246819" cy="106118"/>
            </a:xfrm>
            <a:custGeom>
              <a:avLst/>
              <a:gdLst/>
              <a:ahLst/>
              <a:cxnLst/>
              <a:rect l="l" t="t" r="r" b="b"/>
              <a:pathLst>
                <a:path w="6552" h="2817" fill="none" extrusionOk="0">
                  <a:moveTo>
                    <a:pt x="6552" y="1"/>
                  </a:moveTo>
                  <a:lnTo>
                    <a:pt x="1" y="2816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 rot="9183548">
              <a:off x="2110612" y="1674195"/>
              <a:ext cx="245764" cy="107173"/>
            </a:xfrm>
            <a:custGeom>
              <a:avLst/>
              <a:gdLst/>
              <a:ahLst/>
              <a:cxnLst/>
              <a:rect l="l" t="t" r="r" b="b"/>
              <a:pathLst>
                <a:path w="6524" h="2845" fill="none" extrusionOk="0">
                  <a:moveTo>
                    <a:pt x="6524" y="1"/>
                  </a:moveTo>
                  <a:lnTo>
                    <a:pt x="1" y="284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 rot="9183548">
              <a:off x="2152399" y="1682141"/>
              <a:ext cx="246819" cy="107136"/>
            </a:xfrm>
            <a:custGeom>
              <a:avLst/>
              <a:gdLst/>
              <a:ahLst/>
              <a:cxnLst/>
              <a:rect l="l" t="t" r="r" b="b"/>
              <a:pathLst>
                <a:path w="6552" h="2844" fill="none" extrusionOk="0">
                  <a:moveTo>
                    <a:pt x="6552" y="0"/>
                  </a:moveTo>
                  <a:lnTo>
                    <a:pt x="1" y="2843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 rot="9183548">
              <a:off x="2194309" y="1690563"/>
              <a:ext cx="245764" cy="107136"/>
            </a:xfrm>
            <a:custGeom>
              <a:avLst/>
              <a:gdLst/>
              <a:ahLst/>
              <a:cxnLst/>
              <a:rect l="l" t="t" r="r" b="b"/>
              <a:pathLst>
                <a:path w="6524" h="2844" fill="none" extrusionOk="0">
                  <a:moveTo>
                    <a:pt x="6524" y="0"/>
                  </a:moveTo>
                  <a:lnTo>
                    <a:pt x="1" y="2843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 rot="9183548">
              <a:off x="2236343" y="1699504"/>
              <a:ext cx="246819" cy="106081"/>
            </a:xfrm>
            <a:custGeom>
              <a:avLst/>
              <a:gdLst/>
              <a:ahLst/>
              <a:cxnLst/>
              <a:rect l="l" t="t" r="r" b="b"/>
              <a:pathLst>
                <a:path w="6552" h="2816" fill="none" extrusionOk="0">
                  <a:moveTo>
                    <a:pt x="6551" y="0"/>
                  </a:moveTo>
                  <a:lnTo>
                    <a:pt x="1" y="2816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 rot="9183548">
              <a:off x="2195658" y="1394204"/>
              <a:ext cx="245764" cy="107173"/>
            </a:xfrm>
            <a:custGeom>
              <a:avLst/>
              <a:gdLst/>
              <a:ahLst/>
              <a:cxnLst/>
              <a:rect l="l" t="t" r="r" b="b"/>
              <a:pathLst>
                <a:path w="6524" h="2845" fill="none" extrusionOk="0">
                  <a:moveTo>
                    <a:pt x="6524" y="1"/>
                  </a:moveTo>
                  <a:lnTo>
                    <a:pt x="1" y="284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 rot="9183548">
              <a:off x="2236513" y="1402626"/>
              <a:ext cx="246819" cy="107173"/>
            </a:xfrm>
            <a:custGeom>
              <a:avLst/>
              <a:gdLst/>
              <a:ahLst/>
              <a:cxnLst/>
              <a:rect l="l" t="t" r="r" b="b"/>
              <a:pathLst>
                <a:path w="6552" h="2845" fill="none" extrusionOk="0">
                  <a:moveTo>
                    <a:pt x="6551" y="1"/>
                  </a:moveTo>
                  <a:lnTo>
                    <a:pt x="1" y="284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 rot="9183548">
              <a:off x="2279650" y="1411809"/>
              <a:ext cx="244709" cy="106081"/>
            </a:xfrm>
            <a:custGeom>
              <a:avLst/>
              <a:gdLst/>
              <a:ahLst/>
              <a:cxnLst/>
              <a:rect l="l" t="t" r="r" b="b"/>
              <a:pathLst>
                <a:path w="6496" h="2816" fill="none" extrusionOk="0">
                  <a:moveTo>
                    <a:pt x="6496" y="0"/>
                  </a:moveTo>
                  <a:lnTo>
                    <a:pt x="1" y="2815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 rot="9183548">
              <a:off x="2320448" y="1419991"/>
              <a:ext cx="246819" cy="106081"/>
            </a:xfrm>
            <a:custGeom>
              <a:avLst/>
              <a:gdLst/>
              <a:ahLst/>
              <a:cxnLst/>
              <a:rect l="l" t="t" r="r" b="b"/>
              <a:pathLst>
                <a:path w="6552" h="2816" fill="none" extrusionOk="0">
                  <a:moveTo>
                    <a:pt x="6551" y="0"/>
                  </a:moveTo>
                  <a:lnTo>
                    <a:pt x="1" y="2816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 rot="9183548">
              <a:off x="2363594" y="1428117"/>
              <a:ext cx="244709" cy="107136"/>
            </a:xfrm>
            <a:custGeom>
              <a:avLst/>
              <a:gdLst/>
              <a:ahLst/>
              <a:cxnLst/>
              <a:rect l="l" t="t" r="r" b="b"/>
              <a:pathLst>
                <a:path w="6496" h="2844" fill="none" extrusionOk="0">
                  <a:moveTo>
                    <a:pt x="6496" y="0"/>
                  </a:moveTo>
                  <a:lnTo>
                    <a:pt x="1" y="284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 rot="9183548">
              <a:off x="2404392" y="1436300"/>
              <a:ext cx="246819" cy="107136"/>
            </a:xfrm>
            <a:custGeom>
              <a:avLst/>
              <a:gdLst/>
              <a:ahLst/>
              <a:cxnLst/>
              <a:rect l="l" t="t" r="r" b="b"/>
              <a:pathLst>
                <a:path w="6552" h="2844" fill="none" extrusionOk="0">
                  <a:moveTo>
                    <a:pt x="6551" y="1"/>
                  </a:moveTo>
                  <a:lnTo>
                    <a:pt x="1" y="2844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 rot="9183548">
              <a:off x="2446532" y="1445684"/>
              <a:ext cx="245764" cy="106118"/>
            </a:xfrm>
            <a:custGeom>
              <a:avLst/>
              <a:gdLst/>
              <a:ahLst/>
              <a:cxnLst/>
              <a:rect l="l" t="t" r="r" b="b"/>
              <a:pathLst>
                <a:path w="6524" h="2817" fill="none" extrusionOk="0">
                  <a:moveTo>
                    <a:pt x="6523" y="1"/>
                  </a:moveTo>
                  <a:lnTo>
                    <a:pt x="1" y="2816"/>
                  </a:lnTo>
                </a:path>
              </a:pathLst>
            </a:custGeom>
            <a:noFill/>
            <a:ln w="3475" cap="flat" cmpd="sng">
              <a:solidFill>
                <a:srgbClr val="00000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 rot="9183548">
              <a:off x="2277455" y="1109472"/>
              <a:ext cx="340656" cy="359341"/>
            </a:xfrm>
            <a:custGeom>
              <a:avLst/>
              <a:gdLst/>
              <a:ahLst/>
              <a:cxnLst/>
              <a:rect l="l" t="t" r="r" b="b"/>
              <a:pathLst>
                <a:path w="9043" h="9539" extrusionOk="0">
                  <a:moveTo>
                    <a:pt x="4999" y="0"/>
                  </a:moveTo>
                  <a:cubicBezTo>
                    <a:pt x="4843" y="0"/>
                    <a:pt x="4677" y="80"/>
                    <a:pt x="4526" y="200"/>
                  </a:cubicBezTo>
                  <a:cubicBezTo>
                    <a:pt x="4220" y="451"/>
                    <a:pt x="4108" y="897"/>
                    <a:pt x="4108" y="1287"/>
                  </a:cubicBezTo>
                  <a:cubicBezTo>
                    <a:pt x="4080" y="1761"/>
                    <a:pt x="4080" y="2291"/>
                    <a:pt x="4080" y="2765"/>
                  </a:cubicBezTo>
                  <a:cubicBezTo>
                    <a:pt x="4080" y="2625"/>
                    <a:pt x="3467" y="2319"/>
                    <a:pt x="3383" y="2207"/>
                  </a:cubicBezTo>
                  <a:cubicBezTo>
                    <a:pt x="3160" y="2040"/>
                    <a:pt x="2910" y="1900"/>
                    <a:pt x="2687" y="1761"/>
                  </a:cubicBezTo>
                  <a:cubicBezTo>
                    <a:pt x="2408" y="1594"/>
                    <a:pt x="2129" y="1371"/>
                    <a:pt x="1850" y="1176"/>
                  </a:cubicBezTo>
                  <a:cubicBezTo>
                    <a:pt x="1460" y="897"/>
                    <a:pt x="1488" y="897"/>
                    <a:pt x="1014" y="618"/>
                  </a:cubicBezTo>
                  <a:cubicBezTo>
                    <a:pt x="938" y="573"/>
                    <a:pt x="854" y="552"/>
                    <a:pt x="770" y="552"/>
                  </a:cubicBezTo>
                  <a:cubicBezTo>
                    <a:pt x="392" y="552"/>
                    <a:pt x="0" y="971"/>
                    <a:pt x="206" y="1427"/>
                  </a:cubicBezTo>
                  <a:cubicBezTo>
                    <a:pt x="373" y="1873"/>
                    <a:pt x="763" y="2207"/>
                    <a:pt x="1042" y="2597"/>
                  </a:cubicBezTo>
                  <a:cubicBezTo>
                    <a:pt x="1349" y="2988"/>
                    <a:pt x="1376" y="3434"/>
                    <a:pt x="1516" y="3880"/>
                  </a:cubicBezTo>
                  <a:cubicBezTo>
                    <a:pt x="1795" y="4827"/>
                    <a:pt x="2547" y="5636"/>
                    <a:pt x="3160" y="6360"/>
                  </a:cubicBezTo>
                  <a:cubicBezTo>
                    <a:pt x="3606" y="6890"/>
                    <a:pt x="4108" y="7336"/>
                    <a:pt x="4582" y="7782"/>
                  </a:cubicBezTo>
                  <a:cubicBezTo>
                    <a:pt x="5112" y="8284"/>
                    <a:pt x="5669" y="8591"/>
                    <a:pt x="6338" y="8841"/>
                  </a:cubicBezTo>
                  <a:cubicBezTo>
                    <a:pt x="6896" y="9037"/>
                    <a:pt x="7453" y="9260"/>
                    <a:pt x="8011" y="9538"/>
                  </a:cubicBezTo>
                  <a:cubicBezTo>
                    <a:pt x="9042" y="8451"/>
                    <a:pt x="6561" y="7448"/>
                    <a:pt x="7621" y="6305"/>
                  </a:cubicBezTo>
                  <a:cubicBezTo>
                    <a:pt x="7565" y="6221"/>
                    <a:pt x="7453" y="6165"/>
                    <a:pt x="7370" y="6054"/>
                  </a:cubicBezTo>
                  <a:cubicBezTo>
                    <a:pt x="6896" y="5218"/>
                    <a:pt x="5195" y="1984"/>
                    <a:pt x="5474" y="758"/>
                  </a:cubicBezTo>
                  <a:cubicBezTo>
                    <a:pt x="5474" y="535"/>
                    <a:pt x="5502" y="339"/>
                    <a:pt x="5363" y="200"/>
                  </a:cubicBezTo>
                  <a:cubicBezTo>
                    <a:pt x="5260" y="59"/>
                    <a:pt x="5133" y="0"/>
                    <a:pt x="4999" y="0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 rot="9183548">
              <a:off x="2336859" y="1259416"/>
              <a:ext cx="20003" cy="64078"/>
            </a:xfrm>
            <a:custGeom>
              <a:avLst/>
              <a:gdLst/>
              <a:ahLst/>
              <a:cxnLst/>
              <a:rect l="l" t="t" r="r" b="b"/>
              <a:pathLst>
                <a:path w="531" h="1701" fill="none" extrusionOk="0">
                  <a:moveTo>
                    <a:pt x="140" y="0"/>
                  </a:moveTo>
                  <a:cubicBezTo>
                    <a:pt x="140" y="0"/>
                    <a:pt x="530" y="836"/>
                    <a:pt x="1" y="1701"/>
                  </a:cubicBezTo>
                </a:path>
              </a:pathLst>
            </a:custGeom>
            <a:noFill/>
            <a:ln w="48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 rot="9183548">
              <a:off x="2053528" y="1228639"/>
              <a:ext cx="101899" cy="108190"/>
            </a:xfrm>
            <a:custGeom>
              <a:avLst/>
              <a:gdLst/>
              <a:ahLst/>
              <a:cxnLst/>
              <a:rect l="l" t="t" r="r" b="b"/>
              <a:pathLst>
                <a:path w="2705" h="2872" fill="none" extrusionOk="0">
                  <a:moveTo>
                    <a:pt x="0" y="2872"/>
                  </a:moveTo>
                  <a:cubicBezTo>
                    <a:pt x="0" y="2872"/>
                    <a:pt x="2704" y="2621"/>
                    <a:pt x="2649" y="1"/>
                  </a:cubicBezTo>
                </a:path>
              </a:pathLst>
            </a:custGeom>
            <a:noFill/>
            <a:ln w="48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 rot="9183548">
              <a:off x="1074303" y="1308948"/>
              <a:ext cx="507236" cy="943011"/>
            </a:xfrm>
            <a:custGeom>
              <a:avLst/>
              <a:gdLst/>
              <a:ahLst/>
              <a:cxnLst/>
              <a:rect l="l" t="t" r="r" b="b"/>
              <a:pathLst>
                <a:path w="13465" h="25033" extrusionOk="0">
                  <a:moveTo>
                    <a:pt x="11848" y="0"/>
                  </a:moveTo>
                  <a:cubicBezTo>
                    <a:pt x="11652" y="0"/>
                    <a:pt x="11820" y="251"/>
                    <a:pt x="11848" y="363"/>
                  </a:cubicBezTo>
                  <a:cubicBezTo>
                    <a:pt x="12015" y="837"/>
                    <a:pt x="12015" y="1394"/>
                    <a:pt x="11848" y="1924"/>
                  </a:cubicBezTo>
                  <a:cubicBezTo>
                    <a:pt x="11457" y="2899"/>
                    <a:pt x="10593" y="3596"/>
                    <a:pt x="9618" y="4042"/>
                  </a:cubicBezTo>
                  <a:cubicBezTo>
                    <a:pt x="8642" y="4516"/>
                    <a:pt x="7611" y="4711"/>
                    <a:pt x="6635" y="5018"/>
                  </a:cubicBezTo>
                  <a:cubicBezTo>
                    <a:pt x="6161" y="5157"/>
                    <a:pt x="5520" y="5213"/>
                    <a:pt x="5297" y="5659"/>
                  </a:cubicBezTo>
                  <a:cubicBezTo>
                    <a:pt x="4015" y="8697"/>
                    <a:pt x="2370" y="11541"/>
                    <a:pt x="1088" y="14579"/>
                  </a:cubicBezTo>
                  <a:cubicBezTo>
                    <a:pt x="530" y="15889"/>
                    <a:pt x="1" y="17868"/>
                    <a:pt x="279" y="19318"/>
                  </a:cubicBezTo>
                  <a:cubicBezTo>
                    <a:pt x="642" y="21130"/>
                    <a:pt x="1701" y="22747"/>
                    <a:pt x="2872" y="24252"/>
                  </a:cubicBezTo>
                  <a:cubicBezTo>
                    <a:pt x="3039" y="24475"/>
                    <a:pt x="3234" y="25004"/>
                    <a:pt x="3485" y="25032"/>
                  </a:cubicBezTo>
                  <a:cubicBezTo>
                    <a:pt x="3502" y="25033"/>
                    <a:pt x="3518" y="25033"/>
                    <a:pt x="3535" y="25033"/>
                  </a:cubicBezTo>
                  <a:cubicBezTo>
                    <a:pt x="4597" y="25033"/>
                    <a:pt x="5389" y="24156"/>
                    <a:pt x="5966" y="23360"/>
                  </a:cubicBezTo>
                  <a:cubicBezTo>
                    <a:pt x="6691" y="22301"/>
                    <a:pt x="7360" y="21158"/>
                    <a:pt x="7973" y="20043"/>
                  </a:cubicBezTo>
                  <a:cubicBezTo>
                    <a:pt x="8781" y="18621"/>
                    <a:pt x="9478" y="17144"/>
                    <a:pt x="10119" y="15666"/>
                  </a:cubicBezTo>
                  <a:cubicBezTo>
                    <a:pt x="10733" y="14161"/>
                    <a:pt x="11290" y="12628"/>
                    <a:pt x="11736" y="11067"/>
                  </a:cubicBezTo>
                  <a:cubicBezTo>
                    <a:pt x="12154" y="9589"/>
                    <a:pt x="12544" y="8140"/>
                    <a:pt x="12851" y="6635"/>
                  </a:cubicBezTo>
                  <a:cubicBezTo>
                    <a:pt x="13186" y="4990"/>
                    <a:pt x="13464" y="3318"/>
                    <a:pt x="12935" y="1729"/>
                  </a:cubicBezTo>
                  <a:cubicBezTo>
                    <a:pt x="12795" y="1199"/>
                    <a:pt x="12544" y="697"/>
                    <a:pt x="12266" y="251"/>
                  </a:cubicBezTo>
                  <a:cubicBezTo>
                    <a:pt x="12210" y="112"/>
                    <a:pt x="12015" y="0"/>
                    <a:pt x="11848" y="0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 rot="9183548">
              <a:off x="1269569" y="1922100"/>
              <a:ext cx="738233" cy="313873"/>
            </a:xfrm>
            <a:custGeom>
              <a:avLst/>
              <a:gdLst/>
              <a:ahLst/>
              <a:cxnLst/>
              <a:rect l="l" t="t" r="r" b="b"/>
              <a:pathLst>
                <a:path w="19597" h="8332" extrusionOk="0">
                  <a:moveTo>
                    <a:pt x="2620" y="0"/>
                  </a:moveTo>
                  <a:cubicBezTo>
                    <a:pt x="1366" y="1283"/>
                    <a:pt x="307" y="2955"/>
                    <a:pt x="0" y="5241"/>
                  </a:cubicBezTo>
                  <a:cubicBezTo>
                    <a:pt x="781" y="5436"/>
                    <a:pt x="2342" y="5854"/>
                    <a:pt x="3094" y="6021"/>
                  </a:cubicBezTo>
                  <a:cubicBezTo>
                    <a:pt x="3903" y="6189"/>
                    <a:pt x="4739" y="6412"/>
                    <a:pt x="5547" y="6579"/>
                  </a:cubicBezTo>
                  <a:cubicBezTo>
                    <a:pt x="6356" y="6746"/>
                    <a:pt x="7136" y="6969"/>
                    <a:pt x="7945" y="7136"/>
                  </a:cubicBezTo>
                  <a:cubicBezTo>
                    <a:pt x="8753" y="7332"/>
                    <a:pt x="9561" y="7527"/>
                    <a:pt x="10398" y="7722"/>
                  </a:cubicBezTo>
                  <a:cubicBezTo>
                    <a:pt x="10816" y="7833"/>
                    <a:pt x="11178" y="7945"/>
                    <a:pt x="11596" y="8028"/>
                  </a:cubicBezTo>
                  <a:cubicBezTo>
                    <a:pt x="11986" y="8140"/>
                    <a:pt x="12377" y="8251"/>
                    <a:pt x="12767" y="8307"/>
                  </a:cubicBezTo>
                  <a:cubicBezTo>
                    <a:pt x="12795" y="8326"/>
                    <a:pt x="12829" y="8332"/>
                    <a:pt x="12866" y="8332"/>
                  </a:cubicBezTo>
                  <a:cubicBezTo>
                    <a:pt x="12940" y="8332"/>
                    <a:pt x="13027" y="8307"/>
                    <a:pt x="13101" y="8307"/>
                  </a:cubicBezTo>
                  <a:cubicBezTo>
                    <a:pt x="13324" y="8279"/>
                    <a:pt x="13492" y="8279"/>
                    <a:pt x="13687" y="8251"/>
                  </a:cubicBezTo>
                  <a:cubicBezTo>
                    <a:pt x="14077" y="8168"/>
                    <a:pt x="14495" y="8112"/>
                    <a:pt x="14886" y="8001"/>
                  </a:cubicBezTo>
                  <a:cubicBezTo>
                    <a:pt x="15638" y="7805"/>
                    <a:pt x="16419" y="7471"/>
                    <a:pt x="17116" y="7109"/>
                  </a:cubicBezTo>
                  <a:cubicBezTo>
                    <a:pt x="17980" y="6607"/>
                    <a:pt x="18788" y="5994"/>
                    <a:pt x="19206" y="5102"/>
                  </a:cubicBezTo>
                  <a:cubicBezTo>
                    <a:pt x="19596" y="4210"/>
                    <a:pt x="19541" y="3067"/>
                    <a:pt x="18900" y="2370"/>
                  </a:cubicBezTo>
                  <a:cubicBezTo>
                    <a:pt x="18342" y="1812"/>
                    <a:pt x="17506" y="1617"/>
                    <a:pt x="16697" y="1478"/>
                  </a:cubicBezTo>
                  <a:cubicBezTo>
                    <a:pt x="13770" y="1004"/>
                    <a:pt x="3011" y="56"/>
                    <a:pt x="2620" y="0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 rot="9183548">
              <a:off x="2128015" y="1832759"/>
              <a:ext cx="142433" cy="161494"/>
            </a:xfrm>
            <a:custGeom>
              <a:avLst/>
              <a:gdLst/>
              <a:ahLst/>
              <a:cxnLst/>
              <a:rect l="l" t="t" r="r" b="b"/>
              <a:pathLst>
                <a:path w="3781" h="4287" extrusionOk="0">
                  <a:moveTo>
                    <a:pt x="582" y="1"/>
                  </a:moveTo>
                  <a:cubicBezTo>
                    <a:pt x="147" y="1"/>
                    <a:pt x="0" y="516"/>
                    <a:pt x="101" y="942"/>
                  </a:cubicBezTo>
                  <a:cubicBezTo>
                    <a:pt x="240" y="1388"/>
                    <a:pt x="602" y="1722"/>
                    <a:pt x="937" y="2057"/>
                  </a:cubicBezTo>
                  <a:lnTo>
                    <a:pt x="1689" y="2782"/>
                  </a:lnTo>
                  <a:cubicBezTo>
                    <a:pt x="1857" y="2977"/>
                    <a:pt x="2052" y="3200"/>
                    <a:pt x="2247" y="3367"/>
                  </a:cubicBezTo>
                  <a:cubicBezTo>
                    <a:pt x="2303" y="3451"/>
                    <a:pt x="2554" y="3729"/>
                    <a:pt x="2721" y="3897"/>
                  </a:cubicBezTo>
                  <a:cubicBezTo>
                    <a:pt x="3000" y="4036"/>
                    <a:pt x="3278" y="4147"/>
                    <a:pt x="3529" y="4287"/>
                  </a:cubicBezTo>
                  <a:cubicBezTo>
                    <a:pt x="3780" y="3200"/>
                    <a:pt x="3473" y="2113"/>
                    <a:pt x="3083" y="1221"/>
                  </a:cubicBezTo>
                  <a:lnTo>
                    <a:pt x="2832" y="1221"/>
                  </a:lnTo>
                  <a:cubicBezTo>
                    <a:pt x="1996" y="1109"/>
                    <a:pt x="1522" y="189"/>
                    <a:pt x="742" y="22"/>
                  </a:cubicBezTo>
                  <a:cubicBezTo>
                    <a:pt x="685" y="8"/>
                    <a:pt x="631" y="1"/>
                    <a:pt x="582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 rot="9183548">
              <a:off x="1897125" y="1824228"/>
              <a:ext cx="358136" cy="251942"/>
            </a:xfrm>
            <a:custGeom>
              <a:avLst/>
              <a:gdLst/>
              <a:ahLst/>
              <a:cxnLst/>
              <a:rect l="l" t="t" r="r" b="b"/>
              <a:pathLst>
                <a:path w="9507" h="6688" extrusionOk="0">
                  <a:moveTo>
                    <a:pt x="5780" y="0"/>
                  </a:moveTo>
                  <a:cubicBezTo>
                    <a:pt x="4981" y="0"/>
                    <a:pt x="4196" y="239"/>
                    <a:pt x="3541" y="722"/>
                  </a:cubicBezTo>
                  <a:cubicBezTo>
                    <a:pt x="3485" y="778"/>
                    <a:pt x="3402" y="806"/>
                    <a:pt x="3318" y="890"/>
                  </a:cubicBezTo>
                  <a:cubicBezTo>
                    <a:pt x="2928" y="1252"/>
                    <a:pt x="2537" y="1670"/>
                    <a:pt x="2091" y="1754"/>
                  </a:cubicBezTo>
                  <a:cubicBezTo>
                    <a:pt x="2649" y="2590"/>
                    <a:pt x="3095" y="3594"/>
                    <a:pt x="3067" y="4736"/>
                  </a:cubicBezTo>
                  <a:cubicBezTo>
                    <a:pt x="2788" y="4653"/>
                    <a:pt x="2398" y="4402"/>
                    <a:pt x="2119" y="4346"/>
                  </a:cubicBezTo>
                  <a:lnTo>
                    <a:pt x="2119" y="4346"/>
                  </a:lnTo>
                  <a:cubicBezTo>
                    <a:pt x="2203" y="4374"/>
                    <a:pt x="2287" y="4541"/>
                    <a:pt x="2342" y="4541"/>
                  </a:cubicBezTo>
                  <a:cubicBezTo>
                    <a:pt x="1841" y="4681"/>
                    <a:pt x="1422" y="4904"/>
                    <a:pt x="976" y="5071"/>
                  </a:cubicBezTo>
                  <a:cubicBezTo>
                    <a:pt x="614" y="5210"/>
                    <a:pt x="252" y="5461"/>
                    <a:pt x="112" y="5851"/>
                  </a:cubicBezTo>
                  <a:cubicBezTo>
                    <a:pt x="1" y="6158"/>
                    <a:pt x="1" y="6493"/>
                    <a:pt x="391" y="6604"/>
                  </a:cubicBezTo>
                  <a:cubicBezTo>
                    <a:pt x="421" y="6609"/>
                    <a:pt x="451" y="6611"/>
                    <a:pt x="482" y="6611"/>
                  </a:cubicBezTo>
                  <a:cubicBezTo>
                    <a:pt x="627" y="6611"/>
                    <a:pt x="788" y="6561"/>
                    <a:pt x="949" y="6493"/>
                  </a:cubicBezTo>
                  <a:cubicBezTo>
                    <a:pt x="1314" y="6271"/>
                    <a:pt x="1984" y="6193"/>
                    <a:pt x="2745" y="6193"/>
                  </a:cubicBezTo>
                  <a:cubicBezTo>
                    <a:pt x="4189" y="6193"/>
                    <a:pt x="5958" y="6476"/>
                    <a:pt x="6579" y="6604"/>
                  </a:cubicBezTo>
                  <a:cubicBezTo>
                    <a:pt x="6635" y="6646"/>
                    <a:pt x="6705" y="6646"/>
                    <a:pt x="6774" y="6646"/>
                  </a:cubicBezTo>
                  <a:cubicBezTo>
                    <a:pt x="6844" y="6646"/>
                    <a:pt x="6914" y="6646"/>
                    <a:pt x="6970" y="6688"/>
                  </a:cubicBezTo>
                  <a:cubicBezTo>
                    <a:pt x="7917" y="4876"/>
                    <a:pt x="8614" y="3203"/>
                    <a:pt x="9506" y="1419"/>
                  </a:cubicBezTo>
                  <a:cubicBezTo>
                    <a:pt x="9200" y="1252"/>
                    <a:pt x="8921" y="1057"/>
                    <a:pt x="8614" y="918"/>
                  </a:cubicBezTo>
                  <a:cubicBezTo>
                    <a:pt x="8280" y="750"/>
                    <a:pt x="7945" y="611"/>
                    <a:pt x="7639" y="444"/>
                  </a:cubicBezTo>
                  <a:cubicBezTo>
                    <a:pt x="7049" y="149"/>
                    <a:pt x="6410" y="0"/>
                    <a:pt x="5780" y="0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 rot="9183548">
              <a:off x="1127532" y="659420"/>
              <a:ext cx="429522" cy="407296"/>
            </a:xfrm>
            <a:custGeom>
              <a:avLst/>
              <a:gdLst/>
              <a:ahLst/>
              <a:cxnLst/>
              <a:rect l="l" t="t" r="r" b="b"/>
              <a:pathLst>
                <a:path w="11402" h="10812" extrusionOk="0">
                  <a:moveTo>
                    <a:pt x="7694" y="1"/>
                  </a:moveTo>
                  <a:cubicBezTo>
                    <a:pt x="7491" y="1"/>
                    <a:pt x="7285" y="38"/>
                    <a:pt x="7081" y="121"/>
                  </a:cubicBezTo>
                  <a:cubicBezTo>
                    <a:pt x="6412" y="344"/>
                    <a:pt x="5827" y="734"/>
                    <a:pt x="5353" y="1291"/>
                  </a:cubicBezTo>
                  <a:cubicBezTo>
                    <a:pt x="4935" y="1821"/>
                    <a:pt x="4600" y="2379"/>
                    <a:pt x="4210" y="2936"/>
                  </a:cubicBezTo>
                  <a:cubicBezTo>
                    <a:pt x="3652" y="3689"/>
                    <a:pt x="2983" y="4386"/>
                    <a:pt x="2259" y="4943"/>
                  </a:cubicBezTo>
                  <a:cubicBezTo>
                    <a:pt x="1813" y="5305"/>
                    <a:pt x="1311" y="5612"/>
                    <a:pt x="1032" y="6086"/>
                  </a:cubicBezTo>
                  <a:cubicBezTo>
                    <a:pt x="1" y="7954"/>
                    <a:pt x="2036" y="9710"/>
                    <a:pt x="3541" y="10323"/>
                  </a:cubicBezTo>
                  <a:cubicBezTo>
                    <a:pt x="4310" y="10606"/>
                    <a:pt x="5237" y="10811"/>
                    <a:pt x="6142" y="10811"/>
                  </a:cubicBezTo>
                  <a:cubicBezTo>
                    <a:pt x="7107" y="10811"/>
                    <a:pt x="8049" y="10579"/>
                    <a:pt x="8754" y="9961"/>
                  </a:cubicBezTo>
                  <a:cubicBezTo>
                    <a:pt x="9339" y="9431"/>
                    <a:pt x="9924" y="8873"/>
                    <a:pt x="10370" y="8260"/>
                  </a:cubicBezTo>
                  <a:cubicBezTo>
                    <a:pt x="10984" y="7452"/>
                    <a:pt x="11290" y="6560"/>
                    <a:pt x="11346" y="5556"/>
                  </a:cubicBezTo>
                  <a:cubicBezTo>
                    <a:pt x="11402" y="4776"/>
                    <a:pt x="11290" y="3967"/>
                    <a:pt x="11039" y="3271"/>
                  </a:cubicBezTo>
                  <a:cubicBezTo>
                    <a:pt x="10646" y="2091"/>
                    <a:pt x="9213" y="1"/>
                    <a:pt x="7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 rot="9183548">
              <a:off x="1410469" y="677114"/>
              <a:ext cx="104009" cy="200559"/>
            </a:xfrm>
            <a:custGeom>
              <a:avLst/>
              <a:gdLst/>
              <a:ahLst/>
              <a:cxnLst/>
              <a:rect l="l" t="t" r="r" b="b"/>
              <a:pathLst>
                <a:path w="2761" h="5324" extrusionOk="0">
                  <a:moveTo>
                    <a:pt x="1367" y="0"/>
                  </a:moveTo>
                  <a:cubicBezTo>
                    <a:pt x="1116" y="0"/>
                    <a:pt x="949" y="140"/>
                    <a:pt x="809" y="307"/>
                  </a:cubicBezTo>
                  <a:cubicBezTo>
                    <a:pt x="614" y="586"/>
                    <a:pt x="447" y="920"/>
                    <a:pt x="363" y="1255"/>
                  </a:cubicBezTo>
                  <a:cubicBezTo>
                    <a:pt x="112" y="1952"/>
                    <a:pt x="1" y="2704"/>
                    <a:pt x="84" y="3485"/>
                  </a:cubicBezTo>
                  <a:cubicBezTo>
                    <a:pt x="140" y="4126"/>
                    <a:pt x="363" y="4878"/>
                    <a:pt x="949" y="5213"/>
                  </a:cubicBezTo>
                  <a:cubicBezTo>
                    <a:pt x="1046" y="5278"/>
                    <a:pt x="1171" y="5323"/>
                    <a:pt x="1286" y="5323"/>
                  </a:cubicBezTo>
                  <a:cubicBezTo>
                    <a:pt x="1369" y="5323"/>
                    <a:pt x="1448" y="5299"/>
                    <a:pt x="1506" y="5241"/>
                  </a:cubicBezTo>
                  <a:cubicBezTo>
                    <a:pt x="1673" y="5101"/>
                    <a:pt x="1645" y="4878"/>
                    <a:pt x="1645" y="4655"/>
                  </a:cubicBezTo>
                  <a:cubicBezTo>
                    <a:pt x="1618" y="3986"/>
                    <a:pt x="1868" y="3401"/>
                    <a:pt x="2147" y="2844"/>
                  </a:cubicBezTo>
                  <a:cubicBezTo>
                    <a:pt x="2482" y="2147"/>
                    <a:pt x="2760" y="1478"/>
                    <a:pt x="2342" y="725"/>
                  </a:cubicBezTo>
                  <a:cubicBezTo>
                    <a:pt x="2314" y="697"/>
                    <a:pt x="2314" y="641"/>
                    <a:pt x="2287" y="614"/>
                  </a:cubicBezTo>
                  <a:cubicBezTo>
                    <a:pt x="2091" y="307"/>
                    <a:pt x="1757" y="28"/>
                    <a:pt x="1367" y="0"/>
                  </a:cubicBezTo>
                  <a:close/>
                </a:path>
              </a:pathLst>
            </a:custGeom>
            <a:solidFill>
              <a:srgbClr val="EDE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 rot="9183548">
              <a:off x="1287552" y="951452"/>
              <a:ext cx="212162" cy="282530"/>
            </a:xfrm>
            <a:custGeom>
              <a:avLst/>
              <a:gdLst/>
              <a:ahLst/>
              <a:cxnLst/>
              <a:rect l="l" t="t" r="r" b="b"/>
              <a:pathLst>
                <a:path w="5632" h="7500" extrusionOk="0">
                  <a:moveTo>
                    <a:pt x="3179" y="1"/>
                  </a:moveTo>
                  <a:lnTo>
                    <a:pt x="3207" y="112"/>
                  </a:lnTo>
                  <a:cubicBezTo>
                    <a:pt x="2684" y="47"/>
                    <a:pt x="2171" y="20"/>
                    <a:pt x="1668" y="20"/>
                  </a:cubicBezTo>
                  <a:cubicBezTo>
                    <a:pt x="1312" y="20"/>
                    <a:pt x="961" y="33"/>
                    <a:pt x="614" y="57"/>
                  </a:cubicBezTo>
                  <a:cubicBezTo>
                    <a:pt x="893" y="670"/>
                    <a:pt x="893" y="1395"/>
                    <a:pt x="726" y="2091"/>
                  </a:cubicBezTo>
                  <a:cubicBezTo>
                    <a:pt x="558" y="2788"/>
                    <a:pt x="280" y="3429"/>
                    <a:pt x="1" y="4043"/>
                  </a:cubicBezTo>
                  <a:cubicBezTo>
                    <a:pt x="475" y="3959"/>
                    <a:pt x="921" y="3875"/>
                    <a:pt x="1423" y="3848"/>
                  </a:cubicBezTo>
                  <a:cubicBezTo>
                    <a:pt x="1673" y="3848"/>
                    <a:pt x="1896" y="3820"/>
                    <a:pt x="2119" y="3736"/>
                  </a:cubicBezTo>
                  <a:cubicBezTo>
                    <a:pt x="2147" y="3708"/>
                    <a:pt x="2231" y="3708"/>
                    <a:pt x="2259" y="3680"/>
                  </a:cubicBezTo>
                  <a:cubicBezTo>
                    <a:pt x="2287" y="3708"/>
                    <a:pt x="2287" y="3736"/>
                    <a:pt x="2315" y="3820"/>
                  </a:cubicBezTo>
                  <a:cubicBezTo>
                    <a:pt x="2454" y="4015"/>
                    <a:pt x="2677" y="4154"/>
                    <a:pt x="2844" y="4294"/>
                  </a:cubicBezTo>
                  <a:cubicBezTo>
                    <a:pt x="3235" y="4572"/>
                    <a:pt x="3625" y="7165"/>
                    <a:pt x="3931" y="7499"/>
                  </a:cubicBezTo>
                  <a:cubicBezTo>
                    <a:pt x="4043" y="6802"/>
                    <a:pt x="4182" y="3848"/>
                    <a:pt x="4405" y="3206"/>
                  </a:cubicBezTo>
                  <a:cubicBezTo>
                    <a:pt x="4656" y="2565"/>
                    <a:pt x="5074" y="1255"/>
                    <a:pt x="5632" y="837"/>
                  </a:cubicBezTo>
                  <a:cubicBezTo>
                    <a:pt x="4935" y="335"/>
                    <a:pt x="4210" y="614"/>
                    <a:pt x="3430" y="196"/>
                  </a:cubicBezTo>
                  <a:lnTo>
                    <a:pt x="3485" y="112"/>
                  </a:lnTo>
                  <a:cubicBezTo>
                    <a:pt x="3402" y="112"/>
                    <a:pt x="3374" y="112"/>
                    <a:pt x="3290" y="84"/>
                  </a:cubicBezTo>
                  <a:cubicBezTo>
                    <a:pt x="3262" y="57"/>
                    <a:pt x="3207" y="1"/>
                    <a:pt x="3179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 rot="9183548">
              <a:off x="1331676" y="953355"/>
              <a:ext cx="169104" cy="231035"/>
            </a:xfrm>
            <a:custGeom>
              <a:avLst/>
              <a:gdLst/>
              <a:ahLst/>
              <a:cxnLst/>
              <a:rect l="l" t="t" r="r" b="b"/>
              <a:pathLst>
                <a:path w="4489" h="6133" extrusionOk="0">
                  <a:moveTo>
                    <a:pt x="864" y="0"/>
                  </a:moveTo>
                  <a:cubicBezTo>
                    <a:pt x="725" y="837"/>
                    <a:pt x="84" y="2314"/>
                    <a:pt x="0" y="3150"/>
                  </a:cubicBezTo>
                  <a:cubicBezTo>
                    <a:pt x="0" y="3206"/>
                    <a:pt x="0" y="3318"/>
                    <a:pt x="28" y="3401"/>
                  </a:cubicBezTo>
                  <a:cubicBezTo>
                    <a:pt x="84" y="3457"/>
                    <a:pt x="167" y="3485"/>
                    <a:pt x="251" y="3541"/>
                  </a:cubicBezTo>
                  <a:cubicBezTo>
                    <a:pt x="1115" y="3875"/>
                    <a:pt x="2091" y="3875"/>
                    <a:pt x="2927" y="4265"/>
                  </a:cubicBezTo>
                  <a:cubicBezTo>
                    <a:pt x="3206" y="4405"/>
                    <a:pt x="3485" y="4544"/>
                    <a:pt x="3735" y="4711"/>
                  </a:cubicBezTo>
                  <a:cubicBezTo>
                    <a:pt x="3875" y="4823"/>
                    <a:pt x="4042" y="6105"/>
                    <a:pt x="4209" y="6133"/>
                  </a:cubicBezTo>
                  <a:cubicBezTo>
                    <a:pt x="4432" y="6133"/>
                    <a:pt x="4488" y="5241"/>
                    <a:pt x="4460" y="5018"/>
                  </a:cubicBezTo>
                  <a:cubicBezTo>
                    <a:pt x="3791" y="2370"/>
                    <a:pt x="3596" y="614"/>
                    <a:pt x="864" y="0"/>
                  </a:cubicBezTo>
                  <a:close/>
                </a:path>
              </a:pathLst>
            </a:custGeom>
            <a:solidFill>
              <a:srgbClr val="C18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 rot="9183548">
              <a:off x="1257083" y="710611"/>
              <a:ext cx="287767" cy="431631"/>
            </a:xfrm>
            <a:custGeom>
              <a:avLst/>
              <a:gdLst/>
              <a:ahLst/>
              <a:cxnLst/>
              <a:rect l="l" t="t" r="r" b="b"/>
              <a:pathLst>
                <a:path w="7639" h="11458" extrusionOk="0">
                  <a:moveTo>
                    <a:pt x="4460" y="0"/>
                  </a:moveTo>
                  <a:cubicBezTo>
                    <a:pt x="4349" y="0"/>
                    <a:pt x="4265" y="0"/>
                    <a:pt x="4126" y="28"/>
                  </a:cubicBezTo>
                  <a:cubicBezTo>
                    <a:pt x="3206" y="196"/>
                    <a:pt x="2370" y="1115"/>
                    <a:pt x="1784" y="1980"/>
                  </a:cubicBezTo>
                  <a:cubicBezTo>
                    <a:pt x="1673" y="2147"/>
                    <a:pt x="1533" y="2370"/>
                    <a:pt x="1422" y="2537"/>
                  </a:cubicBezTo>
                  <a:cubicBezTo>
                    <a:pt x="446" y="4321"/>
                    <a:pt x="0" y="6635"/>
                    <a:pt x="390" y="8670"/>
                  </a:cubicBezTo>
                  <a:cubicBezTo>
                    <a:pt x="474" y="9144"/>
                    <a:pt x="697" y="9617"/>
                    <a:pt x="976" y="9924"/>
                  </a:cubicBezTo>
                  <a:cubicBezTo>
                    <a:pt x="1394" y="10398"/>
                    <a:pt x="1924" y="10732"/>
                    <a:pt x="2453" y="11011"/>
                  </a:cubicBezTo>
                  <a:cubicBezTo>
                    <a:pt x="2760" y="11178"/>
                    <a:pt x="3066" y="11346"/>
                    <a:pt x="3373" y="11457"/>
                  </a:cubicBezTo>
                  <a:cubicBezTo>
                    <a:pt x="3735" y="11374"/>
                    <a:pt x="4070" y="11290"/>
                    <a:pt x="4404" y="11178"/>
                  </a:cubicBezTo>
                  <a:cubicBezTo>
                    <a:pt x="4962" y="11011"/>
                    <a:pt x="5547" y="10788"/>
                    <a:pt x="6021" y="10370"/>
                  </a:cubicBezTo>
                  <a:cubicBezTo>
                    <a:pt x="6384" y="10091"/>
                    <a:pt x="6690" y="9701"/>
                    <a:pt x="6858" y="9255"/>
                  </a:cubicBezTo>
                  <a:cubicBezTo>
                    <a:pt x="7638" y="7332"/>
                    <a:pt x="7610" y="4962"/>
                    <a:pt x="6969" y="3067"/>
                  </a:cubicBezTo>
                  <a:cubicBezTo>
                    <a:pt x="6913" y="2844"/>
                    <a:pt x="6830" y="2649"/>
                    <a:pt x="6718" y="2426"/>
                  </a:cubicBezTo>
                  <a:cubicBezTo>
                    <a:pt x="6300" y="1478"/>
                    <a:pt x="5659" y="446"/>
                    <a:pt x="4823" y="84"/>
                  </a:cubicBezTo>
                  <a:cubicBezTo>
                    <a:pt x="4711" y="56"/>
                    <a:pt x="4600" y="28"/>
                    <a:pt x="4460" y="0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 rot="9183548">
              <a:off x="1480807" y="939462"/>
              <a:ext cx="26294" cy="110300"/>
            </a:xfrm>
            <a:custGeom>
              <a:avLst/>
              <a:gdLst/>
              <a:ahLst/>
              <a:cxnLst/>
              <a:rect l="l" t="t" r="r" b="b"/>
              <a:pathLst>
                <a:path w="698" h="2928" fill="none" extrusionOk="0">
                  <a:moveTo>
                    <a:pt x="698" y="168"/>
                  </a:moveTo>
                  <a:cubicBezTo>
                    <a:pt x="558" y="1"/>
                    <a:pt x="280" y="56"/>
                    <a:pt x="140" y="196"/>
                  </a:cubicBezTo>
                  <a:cubicBezTo>
                    <a:pt x="1" y="363"/>
                    <a:pt x="1" y="586"/>
                    <a:pt x="29" y="781"/>
                  </a:cubicBezTo>
                  <a:cubicBezTo>
                    <a:pt x="84" y="1004"/>
                    <a:pt x="168" y="1171"/>
                    <a:pt x="252" y="1394"/>
                  </a:cubicBezTo>
                  <a:cubicBezTo>
                    <a:pt x="419" y="1896"/>
                    <a:pt x="307" y="2454"/>
                    <a:pt x="29" y="2928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 rot="9183548">
              <a:off x="1456692" y="1059733"/>
              <a:ext cx="34657" cy="23130"/>
            </a:xfrm>
            <a:custGeom>
              <a:avLst/>
              <a:gdLst/>
              <a:ahLst/>
              <a:cxnLst/>
              <a:rect l="l" t="t" r="r" b="b"/>
              <a:pathLst>
                <a:path w="920" h="614" fill="none" extrusionOk="0">
                  <a:moveTo>
                    <a:pt x="0" y="0"/>
                  </a:moveTo>
                  <a:cubicBezTo>
                    <a:pt x="418" y="28"/>
                    <a:pt x="781" y="279"/>
                    <a:pt x="920" y="614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 rot="9183548">
              <a:off x="1376723" y="866802"/>
              <a:ext cx="88225" cy="86115"/>
            </a:xfrm>
            <a:custGeom>
              <a:avLst/>
              <a:gdLst/>
              <a:ahLst/>
              <a:cxnLst/>
              <a:rect l="l" t="t" r="r" b="b"/>
              <a:pathLst>
                <a:path w="2342" h="2286" fill="none" extrusionOk="0">
                  <a:moveTo>
                    <a:pt x="2175" y="837"/>
                  </a:moveTo>
                  <a:cubicBezTo>
                    <a:pt x="2342" y="1394"/>
                    <a:pt x="2035" y="1952"/>
                    <a:pt x="1478" y="2119"/>
                  </a:cubicBezTo>
                  <a:cubicBezTo>
                    <a:pt x="920" y="2286"/>
                    <a:pt x="363" y="1979"/>
                    <a:pt x="168" y="1422"/>
                  </a:cubicBezTo>
                  <a:cubicBezTo>
                    <a:pt x="0" y="864"/>
                    <a:pt x="307" y="307"/>
                    <a:pt x="864" y="140"/>
                  </a:cubicBezTo>
                  <a:cubicBezTo>
                    <a:pt x="1422" y="0"/>
                    <a:pt x="1979" y="307"/>
                    <a:pt x="2175" y="837"/>
                  </a:cubicBezTo>
                  <a:close/>
                </a:path>
              </a:pathLst>
            </a:custGeom>
            <a:noFill/>
            <a:ln w="4875" cap="flat" cmpd="sng">
              <a:solidFill>
                <a:srgbClr val="FFFFF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 rot="9183548">
              <a:off x="1477293" y="841658"/>
              <a:ext cx="88225" cy="87170"/>
            </a:xfrm>
            <a:custGeom>
              <a:avLst/>
              <a:gdLst/>
              <a:ahLst/>
              <a:cxnLst/>
              <a:rect l="l" t="t" r="r" b="b"/>
              <a:pathLst>
                <a:path w="2342" h="2314" fill="none" extrusionOk="0">
                  <a:moveTo>
                    <a:pt x="2175" y="836"/>
                  </a:moveTo>
                  <a:cubicBezTo>
                    <a:pt x="2342" y="1394"/>
                    <a:pt x="2035" y="1951"/>
                    <a:pt x="1478" y="2119"/>
                  </a:cubicBezTo>
                  <a:cubicBezTo>
                    <a:pt x="892" y="2314"/>
                    <a:pt x="335" y="1979"/>
                    <a:pt x="168" y="1422"/>
                  </a:cubicBezTo>
                  <a:cubicBezTo>
                    <a:pt x="0" y="864"/>
                    <a:pt x="307" y="307"/>
                    <a:pt x="864" y="140"/>
                  </a:cubicBezTo>
                  <a:cubicBezTo>
                    <a:pt x="1422" y="0"/>
                    <a:pt x="2007" y="279"/>
                    <a:pt x="2175" y="836"/>
                  </a:cubicBezTo>
                  <a:close/>
                </a:path>
              </a:pathLst>
            </a:custGeom>
            <a:noFill/>
            <a:ln w="4875" cap="flat" cmpd="sng">
              <a:solidFill>
                <a:srgbClr val="FFFFF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 rot="9183548">
              <a:off x="1450109" y="865521"/>
              <a:ext cx="32585" cy="19965"/>
            </a:xfrm>
            <a:custGeom>
              <a:avLst/>
              <a:gdLst/>
              <a:ahLst/>
              <a:cxnLst/>
              <a:rect l="l" t="t" r="r" b="b"/>
              <a:pathLst>
                <a:path w="865" h="530" fill="none" extrusionOk="0">
                  <a:moveTo>
                    <a:pt x="1" y="0"/>
                  </a:moveTo>
                  <a:cubicBezTo>
                    <a:pt x="1" y="0"/>
                    <a:pt x="279" y="530"/>
                    <a:pt x="865" y="251"/>
                  </a:cubicBezTo>
                </a:path>
              </a:pathLst>
            </a:custGeom>
            <a:noFill/>
            <a:ln w="4875" cap="flat" cmpd="sng">
              <a:solidFill>
                <a:srgbClr val="FFFFF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 rot="9183548">
              <a:off x="1420194" y="907755"/>
              <a:ext cx="22113" cy="33640"/>
            </a:xfrm>
            <a:custGeom>
              <a:avLst/>
              <a:gdLst/>
              <a:ahLst/>
              <a:cxnLst/>
              <a:rect l="l" t="t" r="r" b="b"/>
              <a:pathLst>
                <a:path w="587" h="893" extrusionOk="0">
                  <a:moveTo>
                    <a:pt x="307" y="0"/>
                  </a:moveTo>
                  <a:cubicBezTo>
                    <a:pt x="140" y="0"/>
                    <a:pt x="1" y="195"/>
                    <a:pt x="1" y="418"/>
                  </a:cubicBezTo>
                  <a:cubicBezTo>
                    <a:pt x="1" y="669"/>
                    <a:pt x="112" y="892"/>
                    <a:pt x="279" y="892"/>
                  </a:cubicBezTo>
                  <a:cubicBezTo>
                    <a:pt x="447" y="892"/>
                    <a:pt x="586" y="697"/>
                    <a:pt x="586" y="474"/>
                  </a:cubicBezTo>
                  <a:cubicBezTo>
                    <a:pt x="586" y="223"/>
                    <a:pt x="475" y="56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 rot="9183548">
              <a:off x="1500079" y="882172"/>
              <a:ext cx="23130" cy="32585"/>
            </a:xfrm>
            <a:custGeom>
              <a:avLst/>
              <a:gdLst/>
              <a:ahLst/>
              <a:cxnLst/>
              <a:rect l="l" t="t" r="r" b="b"/>
              <a:pathLst>
                <a:path w="614" h="865" extrusionOk="0">
                  <a:moveTo>
                    <a:pt x="307" y="1"/>
                  </a:moveTo>
                  <a:cubicBezTo>
                    <a:pt x="140" y="1"/>
                    <a:pt x="1" y="168"/>
                    <a:pt x="1" y="419"/>
                  </a:cubicBezTo>
                  <a:cubicBezTo>
                    <a:pt x="1" y="670"/>
                    <a:pt x="112" y="865"/>
                    <a:pt x="279" y="865"/>
                  </a:cubicBezTo>
                  <a:cubicBezTo>
                    <a:pt x="447" y="865"/>
                    <a:pt x="586" y="698"/>
                    <a:pt x="586" y="447"/>
                  </a:cubicBezTo>
                  <a:cubicBezTo>
                    <a:pt x="614" y="196"/>
                    <a:pt x="475" y="1"/>
                    <a:pt x="3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 rot="9183548">
              <a:off x="1202148" y="703706"/>
              <a:ext cx="317150" cy="300876"/>
            </a:xfrm>
            <a:custGeom>
              <a:avLst/>
              <a:gdLst/>
              <a:ahLst/>
              <a:cxnLst/>
              <a:rect l="l" t="t" r="r" b="b"/>
              <a:pathLst>
                <a:path w="8419" h="7987" extrusionOk="0">
                  <a:moveTo>
                    <a:pt x="6440" y="1"/>
                  </a:moveTo>
                  <a:cubicBezTo>
                    <a:pt x="6412" y="29"/>
                    <a:pt x="6356" y="84"/>
                    <a:pt x="6356" y="168"/>
                  </a:cubicBezTo>
                  <a:cubicBezTo>
                    <a:pt x="6356" y="614"/>
                    <a:pt x="6412" y="1116"/>
                    <a:pt x="6300" y="1562"/>
                  </a:cubicBezTo>
                  <a:cubicBezTo>
                    <a:pt x="6161" y="2119"/>
                    <a:pt x="5715" y="2593"/>
                    <a:pt x="5157" y="2816"/>
                  </a:cubicBezTo>
                  <a:cubicBezTo>
                    <a:pt x="4656" y="2984"/>
                    <a:pt x="4098" y="2956"/>
                    <a:pt x="3569" y="3067"/>
                  </a:cubicBezTo>
                  <a:cubicBezTo>
                    <a:pt x="3206" y="3123"/>
                    <a:pt x="2816" y="3262"/>
                    <a:pt x="2426" y="3402"/>
                  </a:cubicBezTo>
                  <a:cubicBezTo>
                    <a:pt x="1840" y="3653"/>
                    <a:pt x="1199" y="3959"/>
                    <a:pt x="753" y="4461"/>
                  </a:cubicBezTo>
                  <a:cubicBezTo>
                    <a:pt x="335" y="4879"/>
                    <a:pt x="1" y="5464"/>
                    <a:pt x="84" y="6050"/>
                  </a:cubicBezTo>
                  <a:cubicBezTo>
                    <a:pt x="168" y="6133"/>
                    <a:pt x="168" y="6161"/>
                    <a:pt x="168" y="6189"/>
                  </a:cubicBezTo>
                  <a:cubicBezTo>
                    <a:pt x="307" y="6747"/>
                    <a:pt x="753" y="7248"/>
                    <a:pt x="1199" y="7527"/>
                  </a:cubicBezTo>
                  <a:cubicBezTo>
                    <a:pt x="1692" y="7856"/>
                    <a:pt x="2224" y="7987"/>
                    <a:pt x="2779" y="7987"/>
                  </a:cubicBezTo>
                  <a:cubicBezTo>
                    <a:pt x="2884" y="7987"/>
                    <a:pt x="2989" y="7982"/>
                    <a:pt x="3095" y="7973"/>
                  </a:cubicBezTo>
                  <a:cubicBezTo>
                    <a:pt x="4767" y="7862"/>
                    <a:pt x="6440" y="7053"/>
                    <a:pt x="7388" y="5632"/>
                  </a:cubicBezTo>
                  <a:cubicBezTo>
                    <a:pt x="7889" y="4823"/>
                    <a:pt x="8168" y="3848"/>
                    <a:pt x="8252" y="2872"/>
                  </a:cubicBezTo>
                  <a:cubicBezTo>
                    <a:pt x="8307" y="2147"/>
                    <a:pt x="8419" y="1200"/>
                    <a:pt x="7861" y="642"/>
                  </a:cubicBezTo>
                  <a:cubicBezTo>
                    <a:pt x="7527" y="308"/>
                    <a:pt x="7053" y="84"/>
                    <a:pt x="6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"/>
          <p:cNvGrpSpPr/>
          <p:nvPr/>
        </p:nvGrpSpPr>
        <p:grpSpPr>
          <a:xfrm>
            <a:off x="1962739" y="-659115"/>
            <a:ext cx="2377107" cy="2207986"/>
            <a:chOff x="3096789" y="-383240"/>
            <a:chExt cx="2377107" cy="2207986"/>
          </a:xfrm>
        </p:grpSpPr>
        <p:sp>
          <p:nvSpPr>
            <p:cNvPr id="603" name="Google Shape;603;p3"/>
            <p:cNvSpPr/>
            <p:nvPr/>
          </p:nvSpPr>
          <p:spPr>
            <a:xfrm>
              <a:off x="4285716" y="480149"/>
              <a:ext cx="1188180" cy="832435"/>
            </a:xfrm>
            <a:custGeom>
              <a:avLst/>
              <a:gdLst/>
              <a:ahLst/>
              <a:cxnLst/>
              <a:rect l="l" t="t" r="r" b="b"/>
              <a:pathLst>
                <a:path w="36565" h="26623" extrusionOk="0">
                  <a:moveTo>
                    <a:pt x="34445" y="0"/>
                  </a:moveTo>
                  <a:lnTo>
                    <a:pt x="0" y="7704"/>
                  </a:lnTo>
                  <a:lnTo>
                    <a:pt x="29802" y="26623"/>
                  </a:lnTo>
                  <a:cubicBezTo>
                    <a:pt x="34648" y="18991"/>
                    <a:pt x="36565" y="9501"/>
                    <a:pt x="34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316943" y="-356382"/>
              <a:ext cx="968806" cy="1077416"/>
            </a:xfrm>
            <a:custGeom>
              <a:avLst/>
              <a:gdLst/>
              <a:ahLst/>
              <a:cxnLst/>
              <a:rect l="l" t="t" r="r" b="b"/>
              <a:pathLst>
                <a:path w="29814" h="34458" extrusionOk="0">
                  <a:moveTo>
                    <a:pt x="22098" y="1"/>
                  </a:moveTo>
                  <a:cubicBezTo>
                    <a:pt x="12585" y="2132"/>
                    <a:pt x="4834" y="7907"/>
                    <a:pt x="0" y="15539"/>
                  </a:cubicBezTo>
                  <a:lnTo>
                    <a:pt x="29813" y="34458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285716" y="-211175"/>
              <a:ext cx="1119323" cy="932209"/>
            </a:xfrm>
            <a:custGeom>
              <a:avLst/>
              <a:gdLst/>
              <a:ahLst/>
              <a:cxnLst/>
              <a:rect l="l" t="t" r="r" b="b"/>
              <a:pathLst>
                <a:path w="34446" h="29814" extrusionOk="0">
                  <a:moveTo>
                    <a:pt x="18908" y="0"/>
                  </a:moveTo>
                  <a:lnTo>
                    <a:pt x="0" y="29814"/>
                  </a:lnTo>
                  <a:lnTo>
                    <a:pt x="34445" y="22110"/>
                  </a:lnTo>
                  <a:cubicBezTo>
                    <a:pt x="32314" y="12597"/>
                    <a:pt x="26551" y="4846"/>
                    <a:pt x="18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35407" y="-383240"/>
              <a:ext cx="864724" cy="1104274"/>
            </a:xfrm>
            <a:custGeom>
              <a:avLst/>
              <a:gdLst/>
              <a:ahLst/>
              <a:cxnLst/>
              <a:rect l="l" t="t" r="r" b="b"/>
              <a:pathLst>
                <a:path w="26611" h="35317" extrusionOk="0">
                  <a:moveTo>
                    <a:pt x="7729" y="1"/>
                  </a:moveTo>
                  <a:cubicBezTo>
                    <a:pt x="5180" y="1"/>
                    <a:pt x="2592" y="279"/>
                    <a:pt x="0" y="860"/>
                  </a:cubicBezTo>
                  <a:lnTo>
                    <a:pt x="7703" y="35317"/>
                  </a:lnTo>
                  <a:lnTo>
                    <a:pt x="26611" y="5503"/>
                  </a:lnTo>
                  <a:cubicBezTo>
                    <a:pt x="21058" y="1986"/>
                    <a:pt x="14535" y="1"/>
                    <a:pt x="7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3670943" y="721003"/>
              <a:ext cx="864724" cy="1103743"/>
            </a:xfrm>
            <a:custGeom>
              <a:avLst/>
              <a:gdLst/>
              <a:ahLst/>
              <a:cxnLst/>
              <a:rect l="l" t="t" r="r" b="b"/>
              <a:pathLst>
                <a:path w="26611" h="35300" extrusionOk="0">
                  <a:moveTo>
                    <a:pt x="18919" y="1"/>
                  </a:moveTo>
                  <a:lnTo>
                    <a:pt x="0" y="29802"/>
                  </a:lnTo>
                  <a:cubicBezTo>
                    <a:pt x="5555" y="33320"/>
                    <a:pt x="12080" y="35299"/>
                    <a:pt x="18888" y="35299"/>
                  </a:cubicBezTo>
                  <a:cubicBezTo>
                    <a:pt x="21435" y="35299"/>
                    <a:pt x="24021" y="35022"/>
                    <a:pt x="26611" y="34445"/>
                  </a:cubicBezTo>
                  <a:lnTo>
                    <a:pt x="18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285716" y="721003"/>
              <a:ext cx="968026" cy="1077416"/>
            </a:xfrm>
            <a:custGeom>
              <a:avLst/>
              <a:gdLst/>
              <a:ahLst/>
              <a:cxnLst/>
              <a:rect l="l" t="t" r="r" b="b"/>
              <a:pathLst>
                <a:path w="29790" h="34458" extrusionOk="0">
                  <a:moveTo>
                    <a:pt x="0" y="1"/>
                  </a:moveTo>
                  <a:lnTo>
                    <a:pt x="7692" y="34457"/>
                  </a:lnTo>
                  <a:cubicBezTo>
                    <a:pt x="17205" y="32326"/>
                    <a:pt x="24956" y="26551"/>
                    <a:pt x="29790" y="189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3166036" y="721003"/>
              <a:ext cx="1119713" cy="931834"/>
            </a:xfrm>
            <a:custGeom>
              <a:avLst/>
              <a:gdLst/>
              <a:ahLst/>
              <a:cxnLst/>
              <a:rect l="l" t="t" r="r" b="b"/>
              <a:pathLst>
                <a:path w="34458" h="29802" extrusionOk="0">
                  <a:moveTo>
                    <a:pt x="34457" y="1"/>
                  </a:moveTo>
                  <a:lnTo>
                    <a:pt x="1" y="7692"/>
                  </a:lnTo>
                  <a:cubicBezTo>
                    <a:pt x="2132" y="17205"/>
                    <a:pt x="7906" y="24956"/>
                    <a:pt x="15538" y="29802"/>
                  </a:cubicBezTo>
                  <a:lnTo>
                    <a:pt x="34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3096789" y="129078"/>
              <a:ext cx="1188960" cy="832091"/>
            </a:xfrm>
            <a:custGeom>
              <a:avLst/>
              <a:gdLst/>
              <a:ahLst/>
              <a:cxnLst/>
              <a:rect l="l" t="t" r="r" b="b"/>
              <a:pathLst>
                <a:path w="36589" h="26612" extrusionOk="0">
                  <a:moveTo>
                    <a:pt x="6775" y="1"/>
                  </a:moveTo>
                  <a:cubicBezTo>
                    <a:pt x="1941" y="7633"/>
                    <a:pt x="1" y="17098"/>
                    <a:pt x="2132" y="26611"/>
                  </a:cubicBezTo>
                  <a:lnTo>
                    <a:pt x="36588" y="18920"/>
                  </a:lnTo>
                  <a:lnTo>
                    <a:pt x="6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5"/>
          <p:cNvGrpSpPr/>
          <p:nvPr/>
        </p:nvGrpSpPr>
        <p:grpSpPr>
          <a:xfrm>
            <a:off x="-486158" y="-12864"/>
            <a:ext cx="10765334" cy="5482617"/>
            <a:chOff x="-486158" y="-12864"/>
            <a:chExt cx="10765334" cy="5482617"/>
          </a:xfrm>
        </p:grpSpPr>
        <p:sp>
          <p:nvSpPr>
            <p:cNvPr id="893" name="Google Shape;893;p5"/>
            <p:cNvSpPr/>
            <p:nvPr/>
          </p:nvSpPr>
          <p:spPr>
            <a:xfrm rot="10800000" flipH="1">
              <a:off x="-193753" y="-12864"/>
              <a:ext cx="9504463" cy="4911113"/>
            </a:xfrm>
            <a:custGeom>
              <a:avLst/>
              <a:gdLst/>
              <a:ahLst/>
              <a:cxnLst/>
              <a:rect l="l" t="t" r="r" b="b"/>
              <a:pathLst>
                <a:path w="292490" h="136363" extrusionOk="0">
                  <a:moveTo>
                    <a:pt x="1" y="0"/>
                  </a:moveTo>
                  <a:lnTo>
                    <a:pt x="1" y="136362"/>
                  </a:lnTo>
                  <a:lnTo>
                    <a:pt x="289287" y="136362"/>
                  </a:lnTo>
                  <a:lnTo>
                    <a:pt x="292490" y="1786"/>
                  </a:lnTo>
                  <a:lnTo>
                    <a:pt x="267856" y="8287"/>
                  </a:lnTo>
                  <a:lnTo>
                    <a:pt x="250044" y="7060"/>
                  </a:lnTo>
                  <a:lnTo>
                    <a:pt x="237959" y="11382"/>
                  </a:lnTo>
                  <a:lnTo>
                    <a:pt x="226648" y="17431"/>
                  </a:lnTo>
                  <a:lnTo>
                    <a:pt x="216337" y="17621"/>
                  </a:lnTo>
                  <a:cubicBezTo>
                    <a:pt x="216174" y="17645"/>
                    <a:pt x="215999" y="17655"/>
                    <a:pt x="215813" y="17655"/>
                  </a:cubicBezTo>
                  <a:cubicBezTo>
                    <a:pt x="213147" y="17655"/>
                    <a:pt x="208269" y="15419"/>
                    <a:pt x="205431" y="15419"/>
                  </a:cubicBezTo>
                  <a:cubicBezTo>
                    <a:pt x="204999" y="15277"/>
                    <a:pt x="204527" y="15212"/>
                    <a:pt x="204019" y="15212"/>
                  </a:cubicBezTo>
                  <a:cubicBezTo>
                    <a:pt x="200086" y="15212"/>
                    <a:pt x="194049" y="19089"/>
                    <a:pt x="188703" y="21145"/>
                  </a:cubicBezTo>
                  <a:cubicBezTo>
                    <a:pt x="187966" y="21428"/>
                    <a:pt x="187184" y="21547"/>
                    <a:pt x="186374" y="21547"/>
                  </a:cubicBezTo>
                  <a:cubicBezTo>
                    <a:pt x="182236" y="21547"/>
                    <a:pt x="177376" y="18442"/>
                    <a:pt x="174189" y="18193"/>
                  </a:cubicBezTo>
                  <a:lnTo>
                    <a:pt x="132232" y="9561"/>
                  </a:lnTo>
                  <a:lnTo>
                    <a:pt x="115134" y="10692"/>
                  </a:lnTo>
                  <a:lnTo>
                    <a:pt x="98668" y="11632"/>
                  </a:lnTo>
                  <a:lnTo>
                    <a:pt x="84845" y="12680"/>
                  </a:lnTo>
                  <a:lnTo>
                    <a:pt x="73903" y="6013"/>
                  </a:lnTo>
                  <a:lnTo>
                    <a:pt x="58222" y="5536"/>
                  </a:lnTo>
                  <a:lnTo>
                    <a:pt x="45852" y="8799"/>
                  </a:lnTo>
                  <a:lnTo>
                    <a:pt x="34898" y="7549"/>
                  </a:lnTo>
                  <a:lnTo>
                    <a:pt x="26075" y="2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2529275" y="4408375"/>
              <a:ext cx="380200" cy="275450"/>
            </a:xfrm>
            <a:custGeom>
              <a:avLst/>
              <a:gdLst/>
              <a:ahLst/>
              <a:cxnLst/>
              <a:rect l="l" t="t" r="r" b="b"/>
              <a:pathLst>
                <a:path w="15208" h="11018" extrusionOk="0">
                  <a:moveTo>
                    <a:pt x="338" y="1622"/>
                  </a:moveTo>
                  <a:lnTo>
                    <a:pt x="10882" y="0"/>
                  </a:lnTo>
                  <a:lnTo>
                    <a:pt x="15208" y="879"/>
                  </a:lnTo>
                  <a:lnTo>
                    <a:pt x="14701" y="11018"/>
                  </a:lnTo>
                  <a:lnTo>
                    <a:pt x="2129" y="9835"/>
                  </a:lnTo>
                  <a:lnTo>
                    <a:pt x="0" y="1724"/>
                  </a:lnTo>
                  <a:lnTo>
                    <a:pt x="743" y="162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5" name="Google Shape;895;p5"/>
            <p:cNvSpPr/>
            <p:nvPr/>
          </p:nvSpPr>
          <p:spPr>
            <a:xfrm>
              <a:off x="1762525" y="4661000"/>
              <a:ext cx="451175" cy="220525"/>
            </a:xfrm>
            <a:custGeom>
              <a:avLst/>
              <a:gdLst/>
              <a:ahLst/>
              <a:cxnLst/>
              <a:rect l="l" t="t" r="r" b="b"/>
              <a:pathLst>
                <a:path w="18047" h="8821" extrusionOk="0">
                  <a:moveTo>
                    <a:pt x="2940" y="1758"/>
                  </a:moveTo>
                  <a:lnTo>
                    <a:pt x="3278" y="1825"/>
                  </a:lnTo>
                  <a:lnTo>
                    <a:pt x="14397" y="0"/>
                  </a:lnTo>
                  <a:lnTo>
                    <a:pt x="18047" y="2332"/>
                  </a:lnTo>
                  <a:lnTo>
                    <a:pt x="12707" y="8821"/>
                  </a:lnTo>
                  <a:lnTo>
                    <a:pt x="0" y="6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6" name="Google Shape;896;p5"/>
            <p:cNvSpPr/>
            <p:nvPr/>
          </p:nvSpPr>
          <p:spPr>
            <a:xfrm>
              <a:off x="882550" y="4588350"/>
              <a:ext cx="276275" cy="202775"/>
            </a:xfrm>
            <a:custGeom>
              <a:avLst/>
              <a:gdLst/>
              <a:ahLst/>
              <a:cxnLst/>
              <a:rect l="l" t="t" r="r" b="b"/>
              <a:pathLst>
                <a:path w="11051" h="8111" extrusionOk="0">
                  <a:moveTo>
                    <a:pt x="0" y="878"/>
                  </a:moveTo>
                  <a:lnTo>
                    <a:pt x="8009" y="0"/>
                  </a:lnTo>
                  <a:lnTo>
                    <a:pt x="10950" y="980"/>
                  </a:lnTo>
                  <a:lnTo>
                    <a:pt x="11051" y="5745"/>
                  </a:lnTo>
                  <a:lnTo>
                    <a:pt x="2703" y="8111"/>
                  </a:lnTo>
                  <a:lnTo>
                    <a:pt x="101" y="4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7" name="Google Shape;897;p5"/>
            <p:cNvSpPr/>
            <p:nvPr/>
          </p:nvSpPr>
          <p:spPr>
            <a:xfrm>
              <a:off x="-127125" y="4758175"/>
              <a:ext cx="659875" cy="220525"/>
            </a:xfrm>
            <a:custGeom>
              <a:avLst/>
              <a:gdLst/>
              <a:ahLst/>
              <a:cxnLst/>
              <a:rect l="l" t="t" r="r" b="b"/>
              <a:pathLst>
                <a:path w="26395" h="8821" extrusionOk="0">
                  <a:moveTo>
                    <a:pt x="338" y="1622"/>
                  </a:moveTo>
                  <a:lnTo>
                    <a:pt x="18993" y="0"/>
                  </a:lnTo>
                  <a:lnTo>
                    <a:pt x="26395" y="1825"/>
                  </a:lnTo>
                  <a:lnTo>
                    <a:pt x="24536" y="6894"/>
                  </a:lnTo>
                  <a:lnTo>
                    <a:pt x="845" y="8821"/>
                  </a:lnTo>
                  <a:lnTo>
                    <a:pt x="0" y="141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8" name="Google Shape;898;p5"/>
            <p:cNvSpPr/>
            <p:nvPr/>
          </p:nvSpPr>
          <p:spPr>
            <a:xfrm rot="10800000" flipH="1">
              <a:off x="-486158" y="4054680"/>
              <a:ext cx="10765334" cy="1415073"/>
            </a:xfrm>
            <a:custGeom>
              <a:avLst/>
              <a:gdLst/>
              <a:ahLst/>
              <a:cxnLst/>
              <a:rect l="l" t="t" r="r" b="b"/>
              <a:pathLst>
                <a:path w="331292" h="45257" extrusionOk="0">
                  <a:moveTo>
                    <a:pt x="291881" y="3487"/>
                  </a:moveTo>
                  <a:cubicBezTo>
                    <a:pt x="292092" y="3487"/>
                    <a:pt x="292294" y="3546"/>
                    <a:pt x="292466" y="3690"/>
                  </a:cubicBezTo>
                  <a:cubicBezTo>
                    <a:pt x="292680" y="3869"/>
                    <a:pt x="292775" y="4142"/>
                    <a:pt x="292859" y="4428"/>
                  </a:cubicBezTo>
                  <a:cubicBezTo>
                    <a:pt x="293061" y="5035"/>
                    <a:pt x="293251" y="5786"/>
                    <a:pt x="292835" y="6286"/>
                  </a:cubicBezTo>
                  <a:cubicBezTo>
                    <a:pt x="292430" y="6786"/>
                    <a:pt x="291644" y="6845"/>
                    <a:pt x="291096" y="7143"/>
                  </a:cubicBezTo>
                  <a:cubicBezTo>
                    <a:pt x="290870" y="7262"/>
                    <a:pt x="290596" y="7452"/>
                    <a:pt x="290334" y="7452"/>
                  </a:cubicBezTo>
                  <a:cubicBezTo>
                    <a:pt x="290037" y="7452"/>
                    <a:pt x="289930" y="7202"/>
                    <a:pt x="289846" y="6940"/>
                  </a:cubicBezTo>
                  <a:cubicBezTo>
                    <a:pt x="289691" y="6512"/>
                    <a:pt x="289584" y="6071"/>
                    <a:pt x="289632" y="5631"/>
                  </a:cubicBezTo>
                  <a:cubicBezTo>
                    <a:pt x="289727" y="4893"/>
                    <a:pt x="290263" y="4262"/>
                    <a:pt x="290870" y="3845"/>
                  </a:cubicBezTo>
                  <a:cubicBezTo>
                    <a:pt x="291166" y="3645"/>
                    <a:pt x="291535" y="3487"/>
                    <a:pt x="291881" y="3487"/>
                  </a:cubicBezTo>
                  <a:close/>
                  <a:moveTo>
                    <a:pt x="300322" y="2170"/>
                  </a:moveTo>
                  <a:cubicBezTo>
                    <a:pt x="302512" y="2170"/>
                    <a:pt x="302527" y="5243"/>
                    <a:pt x="301955" y="7024"/>
                  </a:cubicBezTo>
                  <a:cubicBezTo>
                    <a:pt x="301812" y="7512"/>
                    <a:pt x="301598" y="8000"/>
                    <a:pt x="301241" y="8369"/>
                  </a:cubicBezTo>
                  <a:cubicBezTo>
                    <a:pt x="300479" y="9191"/>
                    <a:pt x="299228" y="9298"/>
                    <a:pt x="298121" y="9346"/>
                  </a:cubicBezTo>
                  <a:cubicBezTo>
                    <a:pt x="298020" y="9348"/>
                    <a:pt x="297918" y="9351"/>
                    <a:pt x="297815" y="9351"/>
                  </a:cubicBezTo>
                  <a:cubicBezTo>
                    <a:pt x="297495" y="9351"/>
                    <a:pt x="297174" y="9323"/>
                    <a:pt x="296895" y="9179"/>
                  </a:cubicBezTo>
                  <a:cubicBezTo>
                    <a:pt x="296311" y="8881"/>
                    <a:pt x="296073" y="8131"/>
                    <a:pt x="296109" y="7476"/>
                  </a:cubicBezTo>
                  <a:cubicBezTo>
                    <a:pt x="296133" y="6821"/>
                    <a:pt x="296395" y="6202"/>
                    <a:pt x="296514" y="5547"/>
                  </a:cubicBezTo>
                  <a:cubicBezTo>
                    <a:pt x="296669" y="4702"/>
                    <a:pt x="296657" y="3726"/>
                    <a:pt x="297311" y="3154"/>
                  </a:cubicBezTo>
                  <a:cubicBezTo>
                    <a:pt x="297895" y="2630"/>
                    <a:pt x="298859" y="2452"/>
                    <a:pt x="299574" y="2273"/>
                  </a:cubicBezTo>
                  <a:cubicBezTo>
                    <a:pt x="299847" y="2203"/>
                    <a:pt x="300096" y="2170"/>
                    <a:pt x="300322" y="2170"/>
                  </a:cubicBezTo>
                  <a:close/>
                  <a:moveTo>
                    <a:pt x="24603" y="6197"/>
                  </a:moveTo>
                  <a:cubicBezTo>
                    <a:pt x="24622" y="6197"/>
                    <a:pt x="24641" y="6199"/>
                    <a:pt x="24658" y="6202"/>
                  </a:cubicBezTo>
                  <a:cubicBezTo>
                    <a:pt x="24813" y="6250"/>
                    <a:pt x="24896" y="6428"/>
                    <a:pt x="24968" y="6548"/>
                  </a:cubicBezTo>
                  <a:cubicBezTo>
                    <a:pt x="25194" y="6905"/>
                    <a:pt x="25373" y="7286"/>
                    <a:pt x="25504" y="7702"/>
                  </a:cubicBezTo>
                  <a:cubicBezTo>
                    <a:pt x="25575" y="7929"/>
                    <a:pt x="25623" y="8167"/>
                    <a:pt x="25658" y="8405"/>
                  </a:cubicBezTo>
                  <a:cubicBezTo>
                    <a:pt x="25730" y="8893"/>
                    <a:pt x="25694" y="9417"/>
                    <a:pt x="25432" y="9834"/>
                  </a:cubicBezTo>
                  <a:cubicBezTo>
                    <a:pt x="25266" y="10084"/>
                    <a:pt x="25016" y="10274"/>
                    <a:pt x="24742" y="10441"/>
                  </a:cubicBezTo>
                  <a:cubicBezTo>
                    <a:pt x="24527" y="10655"/>
                    <a:pt x="24254" y="10810"/>
                    <a:pt x="24003" y="10977"/>
                  </a:cubicBezTo>
                  <a:cubicBezTo>
                    <a:pt x="23313" y="11429"/>
                    <a:pt x="22634" y="11977"/>
                    <a:pt x="21801" y="12024"/>
                  </a:cubicBezTo>
                  <a:cubicBezTo>
                    <a:pt x="21777" y="12025"/>
                    <a:pt x="21753" y="12026"/>
                    <a:pt x="21730" y="12026"/>
                  </a:cubicBezTo>
                  <a:cubicBezTo>
                    <a:pt x="21125" y="12026"/>
                    <a:pt x="20555" y="11739"/>
                    <a:pt x="20051" y="11441"/>
                  </a:cubicBezTo>
                  <a:cubicBezTo>
                    <a:pt x="19693" y="11215"/>
                    <a:pt x="19312" y="10965"/>
                    <a:pt x="19134" y="10572"/>
                  </a:cubicBezTo>
                  <a:cubicBezTo>
                    <a:pt x="19015" y="10250"/>
                    <a:pt x="19039" y="9881"/>
                    <a:pt x="19134" y="9524"/>
                  </a:cubicBezTo>
                  <a:cubicBezTo>
                    <a:pt x="19289" y="8988"/>
                    <a:pt x="19586" y="8476"/>
                    <a:pt x="20003" y="8107"/>
                  </a:cubicBezTo>
                  <a:cubicBezTo>
                    <a:pt x="20134" y="7988"/>
                    <a:pt x="20301" y="7869"/>
                    <a:pt x="20444" y="7774"/>
                  </a:cubicBezTo>
                  <a:lnTo>
                    <a:pt x="20491" y="7738"/>
                  </a:lnTo>
                  <a:cubicBezTo>
                    <a:pt x="20991" y="7274"/>
                    <a:pt x="21646" y="7000"/>
                    <a:pt x="22289" y="6750"/>
                  </a:cubicBezTo>
                  <a:cubicBezTo>
                    <a:pt x="22872" y="6512"/>
                    <a:pt x="23468" y="6286"/>
                    <a:pt x="24111" y="6250"/>
                  </a:cubicBezTo>
                  <a:cubicBezTo>
                    <a:pt x="24230" y="6250"/>
                    <a:pt x="24337" y="6226"/>
                    <a:pt x="24444" y="6214"/>
                  </a:cubicBezTo>
                  <a:cubicBezTo>
                    <a:pt x="24503" y="6206"/>
                    <a:pt x="24556" y="6197"/>
                    <a:pt x="24603" y="6197"/>
                  </a:cubicBezTo>
                  <a:close/>
                  <a:moveTo>
                    <a:pt x="293545" y="8394"/>
                  </a:moveTo>
                  <a:cubicBezTo>
                    <a:pt x="294053" y="8394"/>
                    <a:pt x="294508" y="8695"/>
                    <a:pt x="294883" y="9107"/>
                  </a:cubicBezTo>
                  <a:cubicBezTo>
                    <a:pt x="295287" y="9548"/>
                    <a:pt x="295597" y="10096"/>
                    <a:pt x="295764" y="10679"/>
                  </a:cubicBezTo>
                  <a:cubicBezTo>
                    <a:pt x="295871" y="11060"/>
                    <a:pt x="295918" y="11512"/>
                    <a:pt x="295680" y="11834"/>
                  </a:cubicBezTo>
                  <a:cubicBezTo>
                    <a:pt x="295514" y="12060"/>
                    <a:pt x="295264" y="12179"/>
                    <a:pt x="294990" y="12251"/>
                  </a:cubicBezTo>
                  <a:cubicBezTo>
                    <a:pt x="294748" y="12325"/>
                    <a:pt x="294496" y="12360"/>
                    <a:pt x="294244" y="12360"/>
                  </a:cubicBezTo>
                  <a:cubicBezTo>
                    <a:pt x="293725" y="12360"/>
                    <a:pt x="293204" y="12209"/>
                    <a:pt x="292763" y="11929"/>
                  </a:cubicBezTo>
                  <a:cubicBezTo>
                    <a:pt x="292108" y="11512"/>
                    <a:pt x="291656" y="10798"/>
                    <a:pt x="291549" y="10024"/>
                  </a:cubicBezTo>
                  <a:cubicBezTo>
                    <a:pt x="291489" y="9607"/>
                    <a:pt x="291775" y="9357"/>
                    <a:pt x="292049" y="9084"/>
                  </a:cubicBezTo>
                  <a:cubicBezTo>
                    <a:pt x="292358" y="8738"/>
                    <a:pt x="292668" y="8584"/>
                    <a:pt x="293120" y="8464"/>
                  </a:cubicBezTo>
                  <a:cubicBezTo>
                    <a:pt x="293265" y="8416"/>
                    <a:pt x="293407" y="8394"/>
                    <a:pt x="293545" y="8394"/>
                  </a:cubicBezTo>
                  <a:close/>
                  <a:moveTo>
                    <a:pt x="30076" y="8110"/>
                  </a:moveTo>
                  <a:cubicBezTo>
                    <a:pt x="30160" y="8110"/>
                    <a:pt x="30243" y="8113"/>
                    <a:pt x="30326" y="8119"/>
                  </a:cubicBezTo>
                  <a:cubicBezTo>
                    <a:pt x="31421" y="8214"/>
                    <a:pt x="32219" y="8905"/>
                    <a:pt x="32921" y="9679"/>
                  </a:cubicBezTo>
                  <a:cubicBezTo>
                    <a:pt x="33421" y="10250"/>
                    <a:pt x="33933" y="10977"/>
                    <a:pt x="33743" y="11727"/>
                  </a:cubicBezTo>
                  <a:cubicBezTo>
                    <a:pt x="33528" y="12513"/>
                    <a:pt x="32647" y="12882"/>
                    <a:pt x="31862" y="13060"/>
                  </a:cubicBezTo>
                  <a:cubicBezTo>
                    <a:pt x="31285" y="13196"/>
                    <a:pt x="30500" y="13385"/>
                    <a:pt x="29766" y="13385"/>
                  </a:cubicBezTo>
                  <a:cubicBezTo>
                    <a:pt x="29152" y="13385"/>
                    <a:pt x="28573" y="13253"/>
                    <a:pt x="28183" y="12846"/>
                  </a:cubicBezTo>
                  <a:cubicBezTo>
                    <a:pt x="27206" y="11798"/>
                    <a:pt x="26909" y="10000"/>
                    <a:pt x="27992" y="8893"/>
                  </a:cubicBezTo>
                  <a:cubicBezTo>
                    <a:pt x="28528" y="8357"/>
                    <a:pt x="29316" y="8110"/>
                    <a:pt x="30076" y="8110"/>
                  </a:cubicBezTo>
                  <a:close/>
                  <a:moveTo>
                    <a:pt x="285133" y="7081"/>
                  </a:moveTo>
                  <a:cubicBezTo>
                    <a:pt x="285767" y="7081"/>
                    <a:pt x="286384" y="7207"/>
                    <a:pt x="286893" y="7571"/>
                  </a:cubicBezTo>
                  <a:cubicBezTo>
                    <a:pt x="287501" y="8000"/>
                    <a:pt x="287882" y="8726"/>
                    <a:pt x="288072" y="9453"/>
                  </a:cubicBezTo>
                  <a:cubicBezTo>
                    <a:pt x="288144" y="9738"/>
                    <a:pt x="288203" y="10048"/>
                    <a:pt x="288096" y="10334"/>
                  </a:cubicBezTo>
                  <a:cubicBezTo>
                    <a:pt x="287941" y="10798"/>
                    <a:pt x="287405" y="11000"/>
                    <a:pt x="286941" y="11179"/>
                  </a:cubicBezTo>
                  <a:cubicBezTo>
                    <a:pt x="285893" y="11584"/>
                    <a:pt x="284905" y="12096"/>
                    <a:pt x="283965" y="12703"/>
                  </a:cubicBezTo>
                  <a:cubicBezTo>
                    <a:pt x="283500" y="13001"/>
                    <a:pt x="283072" y="13346"/>
                    <a:pt x="282619" y="13667"/>
                  </a:cubicBezTo>
                  <a:cubicBezTo>
                    <a:pt x="282366" y="13855"/>
                    <a:pt x="282120" y="13998"/>
                    <a:pt x="281829" y="13998"/>
                  </a:cubicBezTo>
                  <a:cubicBezTo>
                    <a:pt x="281751" y="13998"/>
                    <a:pt x="281669" y="13988"/>
                    <a:pt x="281583" y="13965"/>
                  </a:cubicBezTo>
                  <a:cubicBezTo>
                    <a:pt x="281071" y="13834"/>
                    <a:pt x="280464" y="13477"/>
                    <a:pt x="280155" y="13048"/>
                  </a:cubicBezTo>
                  <a:cubicBezTo>
                    <a:pt x="279726" y="12513"/>
                    <a:pt x="279750" y="11751"/>
                    <a:pt x="279809" y="11084"/>
                  </a:cubicBezTo>
                  <a:cubicBezTo>
                    <a:pt x="279857" y="10608"/>
                    <a:pt x="279916" y="10119"/>
                    <a:pt x="280083" y="9667"/>
                  </a:cubicBezTo>
                  <a:cubicBezTo>
                    <a:pt x="280643" y="8238"/>
                    <a:pt x="282250" y="7560"/>
                    <a:pt x="283750" y="7238"/>
                  </a:cubicBezTo>
                  <a:cubicBezTo>
                    <a:pt x="284197" y="7148"/>
                    <a:pt x="284670" y="7081"/>
                    <a:pt x="285133" y="7081"/>
                  </a:cubicBezTo>
                  <a:close/>
                  <a:moveTo>
                    <a:pt x="12965" y="6965"/>
                  </a:moveTo>
                  <a:cubicBezTo>
                    <a:pt x="14236" y="6965"/>
                    <a:pt x="15531" y="7327"/>
                    <a:pt x="16455" y="8179"/>
                  </a:cubicBezTo>
                  <a:cubicBezTo>
                    <a:pt x="16741" y="8429"/>
                    <a:pt x="16979" y="8750"/>
                    <a:pt x="17122" y="9084"/>
                  </a:cubicBezTo>
                  <a:cubicBezTo>
                    <a:pt x="17443" y="9774"/>
                    <a:pt x="17384" y="10572"/>
                    <a:pt x="17110" y="11274"/>
                  </a:cubicBezTo>
                  <a:cubicBezTo>
                    <a:pt x="16884" y="11822"/>
                    <a:pt x="16550" y="12322"/>
                    <a:pt x="16157" y="12763"/>
                  </a:cubicBezTo>
                  <a:cubicBezTo>
                    <a:pt x="15895" y="13251"/>
                    <a:pt x="15514" y="13691"/>
                    <a:pt x="15133" y="14084"/>
                  </a:cubicBezTo>
                  <a:cubicBezTo>
                    <a:pt x="14705" y="14537"/>
                    <a:pt x="14205" y="14953"/>
                    <a:pt x="13633" y="15191"/>
                  </a:cubicBezTo>
                  <a:cubicBezTo>
                    <a:pt x="13276" y="15358"/>
                    <a:pt x="12919" y="15418"/>
                    <a:pt x="12538" y="15442"/>
                  </a:cubicBezTo>
                  <a:cubicBezTo>
                    <a:pt x="12478" y="15444"/>
                    <a:pt x="12418" y="15446"/>
                    <a:pt x="12358" y="15446"/>
                  </a:cubicBezTo>
                  <a:cubicBezTo>
                    <a:pt x="10978" y="15446"/>
                    <a:pt x="9615" y="14662"/>
                    <a:pt x="8942" y="13429"/>
                  </a:cubicBezTo>
                  <a:cubicBezTo>
                    <a:pt x="8240" y="12155"/>
                    <a:pt x="8347" y="10489"/>
                    <a:pt x="9204" y="9310"/>
                  </a:cubicBezTo>
                  <a:cubicBezTo>
                    <a:pt x="9323" y="9143"/>
                    <a:pt x="9466" y="9012"/>
                    <a:pt x="9597" y="8881"/>
                  </a:cubicBezTo>
                  <a:cubicBezTo>
                    <a:pt x="9680" y="8691"/>
                    <a:pt x="9787" y="8512"/>
                    <a:pt x="9918" y="8333"/>
                  </a:cubicBezTo>
                  <a:cubicBezTo>
                    <a:pt x="10073" y="8131"/>
                    <a:pt x="10240" y="7952"/>
                    <a:pt x="10418" y="7810"/>
                  </a:cubicBezTo>
                  <a:cubicBezTo>
                    <a:pt x="10514" y="7714"/>
                    <a:pt x="10621" y="7619"/>
                    <a:pt x="10728" y="7524"/>
                  </a:cubicBezTo>
                  <a:cubicBezTo>
                    <a:pt x="10859" y="7417"/>
                    <a:pt x="11014" y="7345"/>
                    <a:pt x="11157" y="7274"/>
                  </a:cubicBezTo>
                  <a:cubicBezTo>
                    <a:pt x="11550" y="7095"/>
                    <a:pt x="11978" y="7024"/>
                    <a:pt x="12407" y="6988"/>
                  </a:cubicBezTo>
                  <a:cubicBezTo>
                    <a:pt x="12591" y="6973"/>
                    <a:pt x="12778" y="6965"/>
                    <a:pt x="12965" y="6965"/>
                  </a:cubicBezTo>
                  <a:close/>
                  <a:moveTo>
                    <a:pt x="70165" y="9619"/>
                  </a:moveTo>
                  <a:cubicBezTo>
                    <a:pt x="70181" y="9619"/>
                    <a:pt x="70196" y="9619"/>
                    <a:pt x="70212" y="9619"/>
                  </a:cubicBezTo>
                  <a:cubicBezTo>
                    <a:pt x="72795" y="9667"/>
                    <a:pt x="74605" y="12477"/>
                    <a:pt x="73105" y="14739"/>
                  </a:cubicBezTo>
                  <a:cubicBezTo>
                    <a:pt x="72855" y="15132"/>
                    <a:pt x="72510" y="15477"/>
                    <a:pt x="72081" y="15608"/>
                  </a:cubicBezTo>
                  <a:cubicBezTo>
                    <a:pt x="71843" y="15692"/>
                    <a:pt x="71569" y="15715"/>
                    <a:pt x="71319" y="15715"/>
                  </a:cubicBezTo>
                  <a:cubicBezTo>
                    <a:pt x="69914" y="15715"/>
                    <a:pt x="68604" y="14894"/>
                    <a:pt x="67830" y="13763"/>
                  </a:cubicBezTo>
                  <a:cubicBezTo>
                    <a:pt x="67223" y="12894"/>
                    <a:pt x="66902" y="11762"/>
                    <a:pt x="67533" y="10834"/>
                  </a:cubicBezTo>
                  <a:cubicBezTo>
                    <a:pt x="68107" y="9990"/>
                    <a:pt x="69189" y="9619"/>
                    <a:pt x="70165" y="9619"/>
                  </a:cubicBezTo>
                  <a:close/>
                  <a:moveTo>
                    <a:pt x="62208" y="9584"/>
                  </a:moveTo>
                  <a:cubicBezTo>
                    <a:pt x="62611" y="9584"/>
                    <a:pt x="63036" y="9734"/>
                    <a:pt x="63330" y="9953"/>
                  </a:cubicBezTo>
                  <a:cubicBezTo>
                    <a:pt x="63830" y="10322"/>
                    <a:pt x="64139" y="10905"/>
                    <a:pt x="64366" y="11489"/>
                  </a:cubicBezTo>
                  <a:cubicBezTo>
                    <a:pt x="64699" y="12322"/>
                    <a:pt x="64878" y="13227"/>
                    <a:pt x="64901" y="14120"/>
                  </a:cubicBezTo>
                  <a:cubicBezTo>
                    <a:pt x="64937" y="14846"/>
                    <a:pt x="64699" y="15751"/>
                    <a:pt x="63985" y="15882"/>
                  </a:cubicBezTo>
                  <a:cubicBezTo>
                    <a:pt x="63926" y="15893"/>
                    <a:pt x="63868" y="15898"/>
                    <a:pt x="63811" y="15898"/>
                  </a:cubicBezTo>
                  <a:cubicBezTo>
                    <a:pt x="63314" y="15898"/>
                    <a:pt x="62887" y="15503"/>
                    <a:pt x="62556" y="15108"/>
                  </a:cubicBezTo>
                  <a:cubicBezTo>
                    <a:pt x="61925" y="14394"/>
                    <a:pt x="61330" y="13608"/>
                    <a:pt x="61032" y="12703"/>
                  </a:cubicBezTo>
                  <a:cubicBezTo>
                    <a:pt x="60770" y="11870"/>
                    <a:pt x="60770" y="10750"/>
                    <a:pt x="61282" y="10012"/>
                  </a:cubicBezTo>
                  <a:cubicBezTo>
                    <a:pt x="61497" y="9707"/>
                    <a:pt x="61843" y="9584"/>
                    <a:pt x="62208" y="9584"/>
                  </a:cubicBezTo>
                  <a:close/>
                  <a:moveTo>
                    <a:pt x="57027" y="10759"/>
                  </a:moveTo>
                  <a:cubicBezTo>
                    <a:pt x="57720" y="10759"/>
                    <a:pt x="58427" y="10947"/>
                    <a:pt x="58865" y="11453"/>
                  </a:cubicBezTo>
                  <a:cubicBezTo>
                    <a:pt x="59651" y="12358"/>
                    <a:pt x="59234" y="13834"/>
                    <a:pt x="58401" y="14703"/>
                  </a:cubicBezTo>
                  <a:cubicBezTo>
                    <a:pt x="57508" y="15620"/>
                    <a:pt x="56186" y="16334"/>
                    <a:pt x="55067" y="16942"/>
                  </a:cubicBezTo>
                  <a:cubicBezTo>
                    <a:pt x="54397" y="17306"/>
                    <a:pt x="53581" y="17630"/>
                    <a:pt x="52800" y="17630"/>
                  </a:cubicBezTo>
                  <a:cubicBezTo>
                    <a:pt x="52637" y="17630"/>
                    <a:pt x="52475" y="17616"/>
                    <a:pt x="52317" y="17585"/>
                  </a:cubicBezTo>
                  <a:cubicBezTo>
                    <a:pt x="49876" y="17144"/>
                    <a:pt x="52090" y="13417"/>
                    <a:pt x="53031" y="12501"/>
                  </a:cubicBezTo>
                  <a:cubicBezTo>
                    <a:pt x="53983" y="11560"/>
                    <a:pt x="55234" y="10929"/>
                    <a:pt x="56567" y="10786"/>
                  </a:cubicBezTo>
                  <a:cubicBezTo>
                    <a:pt x="56718" y="10769"/>
                    <a:pt x="56872" y="10759"/>
                    <a:pt x="57027" y="10759"/>
                  </a:cubicBezTo>
                  <a:close/>
                  <a:moveTo>
                    <a:pt x="299416" y="11775"/>
                  </a:moveTo>
                  <a:cubicBezTo>
                    <a:pt x="300256" y="11775"/>
                    <a:pt x="301358" y="11951"/>
                    <a:pt x="301348" y="12941"/>
                  </a:cubicBezTo>
                  <a:cubicBezTo>
                    <a:pt x="301348" y="13572"/>
                    <a:pt x="300990" y="14191"/>
                    <a:pt x="300419" y="14477"/>
                  </a:cubicBezTo>
                  <a:cubicBezTo>
                    <a:pt x="299907" y="14739"/>
                    <a:pt x="299205" y="14775"/>
                    <a:pt x="298835" y="15275"/>
                  </a:cubicBezTo>
                  <a:cubicBezTo>
                    <a:pt x="298562" y="15656"/>
                    <a:pt x="298597" y="16156"/>
                    <a:pt x="298597" y="16620"/>
                  </a:cubicBezTo>
                  <a:cubicBezTo>
                    <a:pt x="298597" y="17085"/>
                    <a:pt x="298514" y="17597"/>
                    <a:pt x="298133" y="17858"/>
                  </a:cubicBezTo>
                  <a:cubicBezTo>
                    <a:pt x="297978" y="17942"/>
                    <a:pt x="297823" y="17989"/>
                    <a:pt x="297645" y="17989"/>
                  </a:cubicBezTo>
                  <a:cubicBezTo>
                    <a:pt x="297615" y="17991"/>
                    <a:pt x="297584" y="17992"/>
                    <a:pt x="297554" y="17992"/>
                  </a:cubicBezTo>
                  <a:cubicBezTo>
                    <a:pt x="296814" y="17992"/>
                    <a:pt x="296121" y="17438"/>
                    <a:pt x="295823" y="16751"/>
                  </a:cubicBezTo>
                  <a:cubicBezTo>
                    <a:pt x="295502" y="16037"/>
                    <a:pt x="295526" y="15215"/>
                    <a:pt x="295656" y="14465"/>
                  </a:cubicBezTo>
                  <a:cubicBezTo>
                    <a:pt x="295811" y="13691"/>
                    <a:pt x="296121" y="12882"/>
                    <a:pt x="296752" y="12405"/>
                  </a:cubicBezTo>
                  <a:cubicBezTo>
                    <a:pt x="297383" y="11917"/>
                    <a:pt x="298252" y="11810"/>
                    <a:pt x="299026" y="11786"/>
                  </a:cubicBezTo>
                  <a:cubicBezTo>
                    <a:pt x="299145" y="11780"/>
                    <a:pt x="299277" y="11775"/>
                    <a:pt x="299416" y="11775"/>
                  </a:cubicBezTo>
                  <a:close/>
                  <a:moveTo>
                    <a:pt x="79817" y="11546"/>
                  </a:moveTo>
                  <a:cubicBezTo>
                    <a:pt x="80442" y="11546"/>
                    <a:pt x="81124" y="11865"/>
                    <a:pt x="81665" y="12167"/>
                  </a:cubicBezTo>
                  <a:cubicBezTo>
                    <a:pt x="83213" y="13036"/>
                    <a:pt x="84594" y="14287"/>
                    <a:pt x="85725" y="15632"/>
                  </a:cubicBezTo>
                  <a:cubicBezTo>
                    <a:pt x="85892" y="15834"/>
                    <a:pt x="86047" y="16037"/>
                    <a:pt x="86130" y="16287"/>
                  </a:cubicBezTo>
                  <a:cubicBezTo>
                    <a:pt x="86261" y="16763"/>
                    <a:pt x="86011" y="17275"/>
                    <a:pt x="85666" y="17608"/>
                  </a:cubicBezTo>
                  <a:cubicBezTo>
                    <a:pt x="85072" y="18207"/>
                    <a:pt x="84314" y="18444"/>
                    <a:pt x="83530" y="18444"/>
                  </a:cubicBezTo>
                  <a:cubicBezTo>
                    <a:pt x="82616" y="18444"/>
                    <a:pt x="81666" y="18122"/>
                    <a:pt x="80903" y="17680"/>
                  </a:cubicBezTo>
                  <a:cubicBezTo>
                    <a:pt x="79772" y="17001"/>
                    <a:pt x="78772" y="16204"/>
                    <a:pt x="78391" y="14894"/>
                  </a:cubicBezTo>
                  <a:cubicBezTo>
                    <a:pt x="78129" y="14013"/>
                    <a:pt x="78105" y="12882"/>
                    <a:pt x="78665" y="12120"/>
                  </a:cubicBezTo>
                  <a:cubicBezTo>
                    <a:pt x="78977" y="11700"/>
                    <a:pt x="79384" y="11546"/>
                    <a:pt x="79817" y="11546"/>
                  </a:cubicBezTo>
                  <a:close/>
                  <a:moveTo>
                    <a:pt x="275057" y="11342"/>
                  </a:moveTo>
                  <a:cubicBezTo>
                    <a:pt x="275113" y="11342"/>
                    <a:pt x="275169" y="11343"/>
                    <a:pt x="275225" y="11346"/>
                  </a:cubicBezTo>
                  <a:cubicBezTo>
                    <a:pt x="276285" y="11405"/>
                    <a:pt x="277392" y="12096"/>
                    <a:pt x="277559" y="13132"/>
                  </a:cubicBezTo>
                  <a:cubicBezTo>
                    <a:pt x="277761" y="14322"/>
                    <a:pt x="276726" y="15334"/>
                    <a:pt x="275761" y="16061"/>
                  </a:cubicBezTo>
                  <a:cubicBezTo>
                    <a:pt x="275166" y="16513"/>
                    <a:pt x="274559" y="16930"/>
                    <a:pt x="273928" y="17335"/>
                  </a:cubicBezTo>
                  <a:cubicBezTo>
                    <a:pt x="272963" y="17954"/>
                    <a:pt x="271904" y="18537"/>
                    <a:pt x="270761" y="18549"/>
                  </a:cubicBezTo>
                  <a:cubicBezTo>
                    <a:pt x="270750" y="18549"/>
                    <a:pt x="270739" y="18549"/>
                    <a:pt x="270728" y="18549"/>
                  </a:cubicBezTo>
                  <a:cubicBezTo>
                    <a:pt x="269620" y="18549"/>
                    <a:pt x="268528" y="17957"/>
                    <a:pt x="267915" y="17037"/>
                  </a:cubicBezTo>
                  <a:cubicBezTo>
                    <a:pt x="267593" y="16525"/>
                    <a:pt x="267403" y="15918"/>
                    <a:pt x="267462" y="15322"/>
                  </a:cubicBezTo>
                  <a:cubicBezTo>
                    <a:pt x="267653" y="13691"/>
                    <a:pt x="269391" y="13310"/>
                    <a:pt x="270653" y="12775"/>
                  </a:cubicBezTo>
                  <a:cubicBezTo>
                    <a:pt x="271165" y="12572"/>
                    <a:pt x="271665" y="12346"/>
                    <a:pt x="272165" y="12132"/>
                  </a:cubicBezTo>
                  <a:cubicBezTo>
                    <a:pt x="273090" y="11737"/>
                    <a:pt x="274047" y="11342"/>
                    <a:pt x="275057" y="11342"/>
                  </a:cubicBezTo>
                  <a:close/>
                  <a:moveTo>
                    <a:pt x="288810" y="12417"/>
                  </a:moveTo>
                  <a:cubicBezTo>
                    <a:pt x="290156" y="12429"/>
                    <a:pt x="291537" y="12786"/>
                    <a:pt x="292525" y="13679"/>
                  </a:cubicBezTo>
                  <a:cubicBezTo>
                    <a:pt x="293513" y="14572"/>
                    <a:pt x="294025" y="16061"/>
                    <a:pt x="293537" y="17311"/>
                  </a:cubicBezTo>
                  <a:cubicBezTo>
                    <a:pt x="293233" y="18101"/>
                    <a:pt x="292437" y="18728"/>
                    <a:pt x="291620" y="18728"/>
                  </a:cubicBezTo>
                  <a:cubicBezTo>
                    <a:pt x="291477" y="18728"/>
                    <a:pt x="291333" y="18709"/>
                    <a:pt x="291192" y="18668"/>
                  </a:cubicBezTo>
                  <a:cubicBezTo>
                    <a:pt x="290644" y="18501"/>
                    <a:pt x="290227" y="18073"/>
                    <a:pt x="289787" y="17728"/>
                  </a:cubicBezTo>
                  <a:cubicBezTo>
                    <a:pt x="289049" y="17156"/>
                    <a:pt x="288144" y="16811"/>
                    <a:pt x="287203" y="16715"/>
                  </a:cubicBezTo>
                  <a:cubicBezTo>
                    <a:pt x="286524" y="16644"/>
                    <a:pt x="285822" y="16668"/>
                    <a:pt x="285155" y="16477"/>
                  </a:cubicBezTo>
                  <a:cubicBezTo>
                    <a:pt x="284703" y="16358"/>
                    <a:pt x="284155" y="16156"/>
                    <a:pt x="284036" y="15644"/>
                  </a:cubicBezTo>
                  <a:cubicBezTo>
                    <a:pt x="283869" y="14930"/>
                    <a:pt x="284488" y="14263"/>
                    <a:pt x="284988" y="13882"/>
                  </a:cubicBezTo>
                  <a:cubicBezTo>
                    <a:pt x="285679" y="13358"/>
                    <a:pt x="286453" y="12846"/>
                    <a:pt x="287263" y="12608"/>
                  </a:cubicBezTo>
                  <a:cubicBezTo>
                    <a:pt x="287775" y="12465"/>
                    <a:pt x="288298" y="12417"/>
                    <a:pt x="288810" y="12417"/>
                  </a:cubicBezTo>
                  <a:close/>
                  <a:moveTo>
                    <a:pt x="114324" y="10935"/>
                  </a:moveTo>
                  <a:cubicBezTo>
                    <a:pt x="115102" y="10935"/>
                    <a:pt x="115875" y="11010"/>
                    <a:pt x="116634" y="11203"/>
                  </a:cubicBezTo>
                  <a:cubicBezTo>
                    <a:pt x="118170" y="11584"/>
                    <a:pt x="119623" y="12524"/>
                    <a:pt x="120337" y="13953"/>
                  </a:cubicBezTo>
                  <a:cubicBezTo>
                    <a:pt x="120861" y="15001"/>
                    <a:pt x="121028" y="16727"/>
                    <a:pt x="120158" y="17644"/>
                  </a:cubicBezTo>
                  <a:cubicBezTo>
                    <a:pt x="119781" y="18059"/>
                    <a:pt x="119209" y="18137"/>
                    <a:pt x="118642" y="18137"/>
                  </a:cubicBezTo>
                  <a:cubicBezTo>
                    <a:pt x="118298" y="18137"/>
                    <a:pt x="117955" y="18109"/>
                    <a:pt x="117658" y="18109"/>
                  </a:cubicBezTo>
                  <a:cubicBezTo>
                    <a:pt x="117608" y="18108"/>
                    <a:pt x="117558" y="18107"/>
                    <a:pt x="117507" y="18107"/>
                  </a:cubicBezTo>
                  <a:cubicBezTo>
                    <a:pt x="116678" y="18107"/>
                    <a:pt x="115858" y="18198"/>
                    <a:pt x="115027" y="18299"/>
                  </a:cubicBezTo>
                  <a:cubicBezTo>
                    <a:pt x="113110" y="18525"/>
                    <a:pt x="111169" y="18692"/>
                    <a:pt x="109240" y="18775"/>
                  </a:cubicBezTo>
                  <a:cubicBezTo>
                    <a:pt x="109042" y="18787"/>
                    <a:pt x="108839" y="18796"/>
                    <a:pt x="108637" y="18796"/>
                  </a:cubicBezTo>
                  <a:cubicBezTo>
                    <a:pt x="108232" y="18796"/>
                    <a:pt x="107827" y="18759"/>
                    <a:pt x="107454" y="18632"/>
                  </a:cubicBezTo>
                  <a:cubicBezTo>
                    <a:pt x="106180" y="18192"/>
                    <a:pt x="105478" y="16692"/>
                    <a:pt x="105692" y="15370"/>
                  </a:cubicBezTo>
                  <a:cubicBezTo>
                    <a:pt x="105907" y="14048"/>
                    <a:pt x="106883" y="12929"/>
                    <a:pt x="108050" y="12263"/>
                  </a:cubicBezTo>
                  <a:cubicBezTo>
                    <a:pt x="109205" y="11584"/>
                    <a:pt x="110562" y="11310"/>
                    <a:pt x="111895" y="11131"/>
                  </a:cubicBezTo>
                  <a:cubicBezTo>
                    <a:pt x="112702" y="11016"/>
                    <a:pt x="113515" y="10935"/>
                    <a:pt x="114324" y="10935"/>
                  </a:cubicBezTo>
                  <a:close/>
                  <a:moveTo>
                    <a:pt x="263069" y="13810"/>
                  </a:moveTo>
                  <a:cubicBezTo>
                    <a:pt x="263343" y="13810"/>
                    <a:pt x="263605" y="13989"/>
                    <a:pt x="263807" y="14168"/>
                  </a:cubicBezTo>
                  <a:cubicBezTo>
                    <a:pt x="264712" y="14941"/>
                    <a:pt x="265248" y="16144"/>
                    <a:pt x="265224" y="17347"/>
                  </a:cubicBezTo>
                  <a:cubicBezTo>
                    <a:pt x="265224" y="17525"/>
                    <a:pt x="265188" y="17704"/>
                    <a:pt x="265117" y="17858"/>
                  </a:cubicBezTo>
                  <a:cubicBezTo>
                    <a:pt x="265057" y="17954"/>
                    <a:pt x="264974" y="18049"/>
                    <a:pt x="264879" y="18132"/>
                  </a:cubicBezTo>
                  <a:cubicBezTo>
                    <a:pt x="264418" y="18571"/>
                    <a:pt x="263827" y="18999"/>
                    <a:pt x="263187" y="18999"/>
                  </a:cubicBezTo>
                  <a:cubicBezTo>
                    <a:pt x="263132" y="18999"/>
                    <a:pt x="263077" y="18996"/>
                    <a:pt x="263021" y="18990"/>
                  </a:cubicBezTo>
                  <a:cubicBezTo>
                    <a:pt x="262545" y="18930"/>
                    <a:pt x="262128" y="18609"/>
                    <a:pt x="261771" y="18287"/>
                  </a:cubicBezTo>
                  <a:cubicBezTo>
                    <a:pt x="261343" y="17882"/>
                    <a:pt x="260938" y="17406"/>
                    <a:pt x="260747" y="16846"/>
                  </a:cubicBezTo>
                  <a:cubicBezTo>
                    <a:pt x="260485" y="16132"/>
                    <a:pt x="260604" y="15025"/>
                    <a:pt x="261283" y="14549"/>
                  </a:cubicBezTo>
                  <a:cubicBezTo>
                    <a:pt x="261581" y="14346"/>
                    <a:pt x="261938" y="14227"/>
                    <a:pt x="262259" y="14072"/>
                  </a:cubicBezTo>
                  <a:cubicBezTo>
                    <a:pt x="262509" y="13965"/>
                    <a:pt x="262783" y="13810"/>
                    <a:pt x="263069" y="13810"/>
                  </a:cubicBezTo>
                  <a:close/>
                  <a:moveTo>
                    <a:pt x="40068" y="9732"/>
                  </a:moveTo>
                  <a:cubicBezTo>
                    <a:pt x="41151" y="9732"/>
                    <a:pt x="42166" y="10284"/>
                    <a:pt x="43065" y="10846"/>
                  </a:cubicBezTo>
                  <a:cubicBezTo>
                    <a:pt x="43982" y="11405"/>
                    <a:pt x="44875" y="12048"/>
                    <a:pt x="45697" y="12715"/>
                  </a:cubicBezTo>
                  <a:cubicBezTo>
                    <a:pt x="46685" y="13513"/>
                    <a:pt x="47625" y="14382"/>
                    <a:pt x="48185" y="15513"/>
                  </a:cubicBezTo>
                  <a:cubicBezTo>
                    <a:pt x="48757" y="16680"/>
                    <a:pt x="48768" y="18287"/>
                    <a:pt x="47756" y="19085"/>
                  </a:cubicBezTo>
                  <a:cubicBezTo>
                    <a:pt x="47350" y="19410"/>
                    <a:pt x="46862" y="19545"/>
                    <a:pt x="46354" y="19545"/>
                  </a:cubicBezTo>
                  <a:cubicBezTo>
                    <a:pt x="45595" y="19545"/>
                    <a:pt x="44791" y="19244"/>
                    <a:pt x="44149" y="18823"/>
                  </a:cubicBezTo>
                  <a:cubicBezTo>
                    <a:pt x="43125" y="18168"/>
                    <a:pt x="42291" y="17275"/>
                    <a:pt x="41494" y="16370"/>
                  </a:cubicBezTo>
                  <a:cubicBezTo>
                    <a:pt x="40767" y="15572"/>
                    <a:pt x="40053" y="14787"/>
                    <a:pt x="39243" y="14060"/>
                  </a:cubicBezTo>
                  <a:cubicBezTo>
                    <a:pt x="38589" y="13441"/>
                    <a:pt x="37612" y="12596"/>
                    <a:pt x="37684" y="11608"/>
                  </a:cubicBezTo>
                  <a:cubicBezTo>
                    <a:pt x="37767" y="10572"/>
                    <a:pt x="38922" y="9798"/>
                    <a:pt x="39875" y="9738"/>
                  </a:cubicBezTo>
                  <a:cubicBezTo>
                    <a:pt x="39939" y="9734"/>
                    <a:pt x="40004" y="9732"/>
                    <a:pt x="40068" y="9732"/>
                  </a:cubicBezTo>
                  <a:close/>
                  <a:moveTo>
                    <a:pt x="90357" y="15703"/>
                  </a:moveTo>
                  <a:cubicBezTo>
                    <a:pt x="90559" y="15703"/>
                    <a:pt x="90786" y="15703"/>
                    <a:pt x="90976" y="15763"/>
                  </a:cubicBezTo>
                  <a:cubicBezTo>
                    <a:pt x="91143" y="15811"/>
                    <a:pt x="91286" y="15906"/>
                    <a:pt x="91429" y="15989"/>
                  </a:cubicBezTo>
                  <a:cubicBezTo>
                    <a:pt x="91845" y="16275"/>
                    <a:pt x="92214" y="16680"/>
                    <a:pt x="92333" y="17168"/>
                  </a:cubicBezTo>
                  <a:cubicBezTo>
                    <a:pt x="92417" y="17608"/>
                    <a:pt x="92333" y="18073"/>
                    <a:pt x="92238" y="18501"/>
                  </a:cubicBezTo>
                  <a:cubicBezTo>
                    <a:pt x="92202" y="18716"/>
                    <a:pt x="92155" y="18942"/>
                    <a:pt x="92024" y="19121"/>
                  </a:cubicBezTo>
                  <a:cubicBezTo>
                    <a:pt x="91881" y="19311"/>
                    <a:pt x="91667" y="19430"/>
                    <a:pt x="91440" y="19525"/>
                  </a:cubicBezTo>
                  <a:cubicBezTo>
                    <a:pt x="91050" y="19678"/>
                    <a:pt x="90637" y="19754"/>
                    <a:pt x="90219" y="19754"/>
                  </a:cubicBezTo>
                  <a:cubicBezTo>
                    <a:pt x="90114" y="19754"/>
                    <a:pt x="90009" y="19749"/>
                    <a:pt x="89905" y="19740"/>
                  </a:cubicBezTo>
                  <a:cubicBezTo>
                    <a:pt x="89416" y="19692"/>
                    <a:pt x="88928" y="19525"/>
                    <a:pt x="88583" y="19144"/>
                  </a:cubicBezTo>
                  <a:cubicBezTo>
                    <a:pt x="88357" y="18894"/>
                    <a:pt x="88226" y="18573"/>
                    <a:pt x="88107" y="18239"/>
                  </a:cubicBezTo>
                  <a:cubicBezTo>
                    <a:pt x="87988" y="17894"/>
                    <a:pt x="87892" y="17537"/>
                    <a:pt x="87976" y="17192"/>
                  </a:cubicBezTo>
                  <a:cubicBezTo>
                    <a:pt x="88011" y="16954"/>
                    <a:pt x="88154" y="16751"/>
                    <a:pt x="88285" y="16561"/>
                  </a:cubicBezTo>
                  <a:cubicBezTo>
                    <a:pt x="88392" y="16394"/>
                    <a:pt x="88512" y="16227"/>
                    <a:pt x="88654" y="16084"/>
                  </a:cubicBezTo>
                  <a:cubicBezTo>
                    <a:pt x="88821" y="15906"/>
                    <a:pt x="89024" y="15739"/>
                    <a:pt x="89285" y="15727"/>
                  </a:cubicBezTo>
                  <a:cubicBezTo>
                    <a:pt x="89464" y="15715"/>
                    <a:pt x="89643" y="15715"/>
                    <a:pt x="89821" y="15715"/>
                  </a:cubicBezTo>
                  <a:cubicBezTo>
                    <a:pt x="90000" y="15715"/>
                    <a:pt x="90178" y="15715"/>
                    <a:pt x="90357" y="15703"/>
                  </a:cubicBezTo>
                  <a:close/>
                  <a:moveTo>
                    <a:pt x="140568" y="14804"/>
                  </a:moveTo>
                  <a:cubicBezTo>
                    <a:pt x="141270" y="14804"/>
                    <a:pt x="142044" y="14886"/>
                    <a:pt x="142602" y="15322"/>
                  </a:cubicBezTo>
                  <a:cubicBezTo>
                    <a:pt x="143495" y="15953"/>
                    <a:pt x="143245" y="16977"/>
                    <a:pt x="142864" y="17835"/>
                  </a:cubicBezTo>
                  <a:cubicBezTo>
                    <a:pt x="142233" y="19228"/>
                    <a:pt x="140994" y="19490"/>
                    <a:pt x="139613" y="19752"/>
                  </a:cubicBezTo>
                  <a:cubicBezTo>
                    <a:pt x="138232" y="20025"/>
                    <a:pt x="136815" y="20204"/>
                    <a:pt x="135422" y="20430"/>
                  </a:cubicBezTo>
                  <a:cubicBezTo>
                    <a:pt x="135041" y="20487"/>
                    <a:pt x="134637" y="20539"/>
                    <a:pt x="134244" y="20539"/>
                  </a:cubicBezTo>
                  <a:cubicBezTo>
                    <a:pt x="133654" y="20539"/>
                    <a:pt x="133089" y="20423"/>
                    <a:pt x="132660" y="20037"/>
                  </a:cubicBezTo>
                  <a:cubicBezTo>
                    <a:pt x="131981" y="19418"/>
                    <a:pt x="131969" y="18287"/>
                    <a:pt x="132422" y="17489"/>
                  </a:cubicBezTo>
                  <a:cubicBezTo>
                    <a:pt x="132886" y="16704"/>
                    <a:pt x="133720" y="16180"/>
                    <a:pt x="134565" y="15823"/>
                  </a:cubicBezTo>
                  <a:cubicBezTo>
                    <a:pt x="136339" y="15084"/>
                    <a:pt x="138292" y="14870"/>
                    <a:pt x="140208" y="14810"/>
                  </a:cubicBezTo>
                  <a:cubicBezTo>
                    <a:pt x="140325" y="14807"/>
                    <a:pt x="140445" y="14804"/>
                    <a:pt x="140568" y="14804"/>
                  </a:cubicBezTo>
                  <a:close/>
                  <a:moveTo>
                    <a:pt x="99594" y="14613"/>
                  </a:moveTo>
                  <a:cubicBezTo>
                    <a:pt x="100584" y="14613"/>
                    <a:pt x="101570" y="14969"/>
                    <a:pt x="102144" y="15763"/>
                  </a:cubicBezTo>
                  <a:cubicBezTo>
                    <a:pt x="103073" y="17073"/>
                    <a:pt x="102418" y="19073"/>
                    <a:pt x="101096" y="19990"/>
                  </a:cubicBezTo>
                  <a:cubicBezTo>
                    <a:pt x="100246" y="20581"/>
                    <a:pt x="99215" y="20801"/>
                    <a:pt x="98201" y="20801"/>
                  </a:cubicBezTo>
                  <a:cubicBezTo>
                    <a:pt x="98050" y="20801"/>
                    <a:pt x="97900" y="20797"/>
                    <a:pt x="97751" y="20787"/>
                  </a:cubicBezTo>
                  <a:cubicBezTo>
                    <a:pt x="97120" y="20752"/>
                    <a:pt x="96524" y="20609"/>
                    <a:pt x="95917" y="20502"/>
                  </a:cubicBezTo>
                  <a:cubicBezTo>
                    <a:pt x="95800" y="20479"/>
                    <a:pt x="95679" y="20472"/>
                    <a:pt x="95556" y="20472"/>
                  </a:cubicBezTo>
                  <a:cubicBezTo>
                    <a:pt x="95332" y="20472"/>
                    <a:pt x="95103" y="20496"/>
                    <a:pt x="94880" y="20496"/>
                  </a:cubicBezTo>
                  <a:cubicBezTo>
                    <a:pt x="94708" y="20496"/>
                    <a:pt x="94540" y="20482"/>
                    <a:pt x="94381" y="20430"/>
                  </a:cubicBezTo>
                  <a:cubicBezTo>
                    <a:pt x="92810" y="19942"/>
                    <a:pt x="94500" y="17394"/>
                    <a:pt x="95120" y="16799"/>
                  </a:cubicBezTo>
                  <a:cubicBezTo>
                    <a:pt x="96036" y="15906"/>
                    <a:pt x="97310" y="15072"/>
                    <a:pt x="98572" y="14739"/>
                  </a:cubicBezTo>
                  <a:cubicBezTo>
                    <a:pt x="98902" y="14656"/>
                    <a:pt x="99248" y="14613"/>
                    <a:pt x="99594" y="14613"/>
                  </a:cubicBezTo>
                  <a:close/>
                  <a:moveTo>
                    <a:pt x="21960" y="13285"/>
                  </a:moveTo>
                  <a:cubicBezTo>
                    <a:pt x="22022" y="13285"/>
                    <a:pt x="22084" y="13285"/>
                    <a:pt x="22146" y="13286"/>
                  </a:cubicBezTo>
                  <a:cubicBezTo>
                    <a:pt x="23920" y="13310"/>
                    <a:pt x="25718" y="13870"/>
                    <a:pt x="27087" y="15013"/>
                  </a:cubicBezTo>
                  <a:cubicBezTo>
                    <a:pt x="27754" y="15572"/>
                    <a:pt x="28325" y="16370"/>
                    <a:pt x="28397" y="17204"/>
                  </a:cubicBezTo>
                  <a:cubicBezTo>
                    <a:pt x="28647" y="17692"/>
                    <a:pt x="28766" y="18228"/>
                    <a:pt x="28635" y="18763"/>
                  </a:cubicBezTo>
                  <a:cubicBezTo>
                    <a:pt x="28409" y="19716"/>
                    <a:pt x="27492" y="20359"/>
                    <a:pt x="26540" y="20597"/>
                  </a:cubicBezTo>
                  <a:cubicBezTo>
                    <a:pt x="26045" y="20719"/>
                    <a:pt x="25537" y="20750"/>
                    <a:pt x="25025" y="20750"/>
                  </a:cubicBezTo>
                  <a:cubicBezTo>
                    <a:pt x="24489" y="20750"/>
                    <a:pt x="23950" y="20716"/>
                    <a:pt x="23420" y="20716"/>
                  </a:cubicBezTo>
                  <a:cubicBezTo>
                    <a:pt x="23317" y="20714"/>
                    <a:pt x="23213" y="20713"/>
                    <a:pt x="23110" y="20713"/>
                  </a:cubicBezTo>
                  <a:cubicBezTo>
                    <a:pt x="22132" y="20713"/>
                    <a:pt x="21162" y="20810"/>
                    <a:pt x="20182" y="20906"/>
                  </a:cubicBezTo>
                  <a:cubicBezTo>
                    <a:pt x="20053" y="20920"/>
                    <a:pt x="19921" y="20926"/>
                    <a:pt x="19785" y="20926"/>
                  </a:cubicBezTo>
                  <a:cubicBezTo>
                    <a:pt x="17835" y="20926"/>
                    <a:pt x="15247" y="19585"/>
                    <a:pt x="14990" y="17525"/>
                  </a:cubicBezTo>
                  <a:lnTo>
                    <a:pt x="14990" y="17501"/>
                  </a:lnTo>
                  <a:cubicBezTo>
                    <a:pt x="14848" y="17227"/>
                    <a:pt x="14764" y="16930"/>
                    <a:pt x="14717" y="16632"/>
                  </a:cubicBezTo>
                  <a:cubicBezTo>
                    <a:pt x="14550" y="15358"/>
                    <a:pt x="15776" y="14846"/>
                    <a:pt x="16753" y="14441"/>
                  </a:cubicBezTo>
                  <a:cubicBezTo>
                    <a:pt x="18409" y="13774"/>
                    <a:pt x="20177" y="13285"/>
                    <a:pt x="21960" y="13285"/>
                  </a:cubicBezTo>
                  <a:close/>
                  <a:moveTo>
                    <a:pt x="278550" y="17000"/>
                  </a:moveTo>
                  <a:cubicBezTo>
                    <a:pt x="278985" y="17000"/>
                    <a:pt x="279421" y="17057"/>
                    <a:pt x="279857" y="17144"/>
                  </a:cubicBezTo>
                  <a:cubicBezTo>
                    <a:pt x="280178" y="17192"/>
                    <a:pt x="280559" y="17239"/>
                    <a:pt x="280797" y="17489"/>
                  </a:cubicBezTo>
                  <a:cubicBezTo>
                    <a:pt x="281250" y="18013"/>
                    <a:pt x="280988" y="19121"/>
                    <a:pt x="280631" y="19609"/>
                  </a:cubicBezTo>
                  <a:cubicBezTo>
                    <a:pt x="280238" y="20133"/>
                    <a:pt x="279666" y="20478"/>
                    <a:pt x="279047" y="20692"/>
                  </a:cubicBezTo>
                  <a:cubicBezTo>
                    <a:pt x="278510" y="20894"/>
                    <a:pt x="277927" y="21031"/>
                    <a:pt x="277354" y="21031"/>
                  </a:cubicBezTo>
                  <a:cubicBezTo>
                    <a:pt x="276912" y="21031"/>
                    <a:pt x="276475" y="20949"/>
                    <a:pt x="276071" y="20752"/>
                  </a:cubicBezTo>
                  <a:cubicBezTo>
                    <a:pt x="275773" y="20621"/>
                    <a:pt x="275499" y="20394"/>
                    <a:pt x="275356" y="20085"/>
                  </a:cubicBezTo>
                  <a:cubicBezTo>
                    <a:pt x="275154" y="19585"/>
                    <a:pt x="275452" y="19013"/>
                    <a:pt x="275761" y="18549"/>
                  </a:cubicBezTo>
                  <a:cubicBezTo>
                    <a:pt x="276095" y="18085"/>
                    <a:pt x="276452" y="17656"/>
                    <a:pt x="276940" y="17382"/>
                  </a:cubicBezTo>
                  <a:cubicBezTo>
                    <a:pt x="277380" y="17108"/>
                    <a:pt x="277904" y="17001"/>
                    <a:pt x="278428" y="17001"/>
                  </a:cubicBezTo>
                  <a:cubicBezTo>
                    <a:pt x="278469" y="17000"/>
                    <a:pt x="278509" y="17000"/>
                    <a:pt x="278550" y="17000"/>
                  </a:cubicBezTo>
                  <a:close/>
                  <a:moveTo>
                    <a:pt x="35318" y="15450"/>
                  </a:moveTo>
                  <a:cubicBezTo>
                    <a:pt x="36922" y="15450"/>
                    <a:pt x="38283" y="17341"/>
                    <a:pt x="38779" y="18918"/>
                  </a:cubicBezTo>
                  <a:cubicBezTo>
                    <a:pt x="38934" y="19418"/>
                    <a:pt x="39041" y="19954"/>
                    <a:pt x="38862" y="20418"/>
                  </a:cubicBezTo>
                  <a:cubicBezTo>
                    <a:pt x="38571" y="21186"/>
                    <a:pt x="37821" y="21427"/>
                    <a:pt x="37027" y="21427"/>
                  </a:cubicBezTo>
                  <a:cubicBezTo>
                    <a:pt x="36393" y="21427"/>
                    <a:pt x="35731" y="21273"/>
                    <a:pt x="35255" y="21109"/>
                  </a:cubicBezTo>
                  <a:cubicBezTo>
                    <a:pt x="34136" y="20728"/>
                    <a:pt x="32802" y="19942"/>
                    <a:pt x="32624" y="18656"/>
                  </a:cubicBezTo>
                  <a:cubicBezTo>
                    <a:pt x="32493" y="17704"/>
                    <a:pt x="33005" y="16715"/>
                    <a:pt x="33719" y="16108"/>
                  </a:cubicBezTo>
                  <a:cubicBezTo>
                    <a:pt x="34263" y="15645"/>
                    <a:pt x="34803" y="15450"/>
                    <a:pt x="35318" y="15450"/>
                  </a:cubicBezTo>
                  <a:close/>
                  <a:moveTo>
                    <a:pt x="125180" y="13496"/>
                  </a:moveTo>
                  <a:cubicBezTo>
                    <a:pt x="125344" y="13496"/>
                    <a:pt x="125509" y="13510"/>
                    <a:pt x="125671" y="13537"/>
                  </a:cubicBezTo>
                  <a:cubicBezTo>
                    <a:pt x="126111" y="13608"/>
                    <a:pt x="126564" y="13763"/>
                    <a:pt x="126981" y="13953"/>
                  </a:cubicBezTo>
                  <a:cubicBezTo>
                    <a:pt x="127100" y="14013"/>
                    <a:pt x="127219" y="14084"/>
                    <a:pt x="127338" y="14144"/>
                  </a:cubicBezTo>
                  <a:cubicBezTo>
                    <a:pt x="127469" y="14215"/>
                    <a:pt x="127612" y="14239"/>
                    <a:pt x="127766" y="14275"/>
                  </a:cubicBezTo>
                  <a:cubicBezTo>
                    <a:pt x="128076" y="14370"/>
                    <a:pt x="128362" y="14537"/>
                    <a:pt x="128612" y="14727"/>
                  </a:cubicBezTo>
                  <a:cubicBezTo>
                    <a:pt x="129148" y="15144"/>
                    <a:pt x="129552" y="15703"/>
                    <a:pt x="129921" y="16263"/>
                  </a:cubicBezTo>
                  <a:cubicBezTo>
                    <a:pt x="130076" y="16477"/>
                    <a:pt x="130219" y="16715"/>
                    <a:pt x="130279" y="16977"/>
                  </a:cubicBezTo>
                  <a:cubicBezTo>
                    <a:pt x="130410" y="17585"/>
                    <a:pt x="129993" y="18180"/>
                    <a:pt x="129612" y="18668"/>
                  </a:cubicBezTo>
                  <a:cubicBezTo>
                    <a:pt x="129267" y="19097"/>
                    <a:pt x="128945" y="19513"/>
                    <a:pt x="128600" y="19954"/>
                  </a:cubicBezTo>
                  <a:cubicBezTo>
                    <a:pt x="128386" y="20216"/>
                    <a:pt x="128183" y="20490"/>
                    <a:pt x="127909" y="20692"/>
                  </a:cubicBezTo>
                  <a:cubicBezTo>
                    <a:pt x="127195" y="21276"/>
                    <a:pt x="126219" y="21359"/>
                    <a:pt x="125314" y="21418"/>
                  </a:cubicBezTo>
                  <a:cubicBezTo>
                    <a:pt x="125191" y="21429"/>
                    <a:pt x="125069" y="21440"/>
                    <a:pt x="124946" y="21440"/>
                  </a:cubicBezTo>
                  <a:cubicBezTo>
                    <a:pt x="124795" y="21440"/>
                    <a:pt x="124644" y="21423"/>
                    <a:pt x="124492" y="21371"/>
                  </a:cubicBezTo>
                  <a:cubicBezTo>
                    <a:pt x="124195" y="21252"/>
                    <a:pt x="123956" y="20990"/>
                    <a:pt x="123754" y="20752"/>
                  </a:cubicBezTo>
                  <a:cubicBezTo>
                    <a:pt x="123159" y="20085"/>
                    <a:pt x="122575" y="19394"/>
                    <a:pt x="121980" y="18728"/>
                  </a:cubicBezTo>
                  <a:cubicBezTo>
                    <a:pt x="121849" y="18561"/>
                    <a:pt x="121694" y="18406"/>
                    <a:pt x="121635" y="18192"/>
                  </a:cubicBezTo>
                  <a:cubicBezTo>
                    <a:pt x="121551" y="17882"/>
                    <a:pt x="121694" y="17537"/>
                    <a:pt x="121849" y="17239"/>
                  </a:cubicBezTo>
                  <a:cubicBezTo>
                    <a:pt x="122218" y="16501"/>
                    <a:pt x="122599" y="15751"/>
                    <a:pt x="123016" y="15037"/>
                  </a:cubicBezTo>
                  <a:cubicBezTo>
                    <a:pt x="123278" y="14596"/>
                    <a:pt x="123552" y="14132"/>
                    <a:pt x="123992" y="13834"/>
                  </a:cubicBezTo>
                  <a:cubicBezTo>
                    <a:pt x="124336" y="13593"/>
                    <a:pt x="124754" y="13496"/>
                    <a:pt x="125180" y="13496"/>
                  </a:cubicBezTo>
                  <a:close/>
                  <a:moveTo>
                    <a:pt x="245358" y="12278"/>
                  </a:moveTo>
                  <a:cubicBezTo>
                    <a:pt x="246033" y="12278"/>
                    <a:pt x="246705" y="12364"/>
                    <a:pt x="247365" y="12560"/>
                  </a:cubicBezTo>
                  <a:cubicBezTo>
                    <a:pt x="248270" y="12822"/>
                    <a:pt x="249163" y="13334"/>
                    <a:pt x="249663" y="14132"/>
                  </a:cubicBezTo>
                  <a:cubicBezTo>
                    <a:pt x="250151" y="14930"/>
                    <a:pt x="250175" y="16084"/>
                    <a:pt x="249544" y="16787"/>
                  </a:cubicBezTo>
                  <a:cubicBezTo>
                    <a:pt x="249317" y="17037"/>
                    <a:pt x="249032" y="17216"/>
                    <a:pt x="248746" y="17382"/>
                  </a:cubicBezTo>
                  <a:cubicBezTo>
                    <a:pt x="246984" y="18478"/>
                    <a:pt x="245198" y="19585"/>
                    <a:pt x="243424" y="20680"/>
                  </a:cubicBezTo>
                  <a:cubicBezTo>
                    <a:pt x="242412" y="21311"/>
                    <a:pt x="241364" y="21942"/>
                    <a:pt x="240197" y="22145"/>
                  </a:cubicBezTo>
                  <a:cubicBezTo>
                    <a:pt x="239930" y="22189"/>
                    <a:pt x="239659" y="22209"/>
                    <a:pt x="239386" y="22209"/>
                  </a:cubicBezTo>
                  <a:cubicBezTo>
                    <a:pt x="238180" y="22209"/>
                    <a:pt x="236950" y="21808"/>
                    <a:pt x="235911" y="21264"/>
                  </a:cubicBezTo>
                  <a:cubicBezTo>
                    <a:pt x="235351" y="20966"/>
                    <a:pt x="234935" y="20514"/>
                    <a:pt x="234696" y="19942"/>
                  </a:cubicBezTo>
                  <a:cubicBezTo>
                    <a:pt x="234542" y="19537"/>
                    <a:pt x="234518" y="19085"/>
                    <a:pt x="234399" y="18668"/>
                  </a:cubicBezTo>
                  <a:cubicBezTo>
                    <a:pt x="234280" y="18287"/>
                    <a:pt x="234077" y="17918"/>
                    <a:pt x="234006" y="17525"/>
                  </a:cubicBezTo>
                  <a:cubicBezTo>
                    <a:pt x="233923" y="17108"/>
                    <a:pt x="234161" y="16858"/>
                    <a:pt x="234494" y="16632"/>
                  </a:cubicBezTo>
                  <a:cubicBezTo>
                    <a:pt x="236113" y="15537"/>
                    <a:pt x="237840" y="14608"/>
                    <a:pt x="239626" y="13810"/>
                  </a:cubicBezTo>
                  <a:cubicBezTo>
                    <a:pt x="241437" y="12988"/>
                    <a:pt x="243413" y="12278"/>
                    <a:pt x="245358" y="12278"/>
                  </a:cubicBezTo>
                  <a:close/>
                  <a:moveTo>
                    <a:pt x="299629" y="19452"/>
                  </a:moveTo>
                  <a:cubicBezTo>
                    <a:pt x="299861" y="19452"/>
                    <a:pt x="300090" y="19477"/>
                    <a:pt x="300300" y="19549"/>
                  </a:cubicBezTo>
                  <a:cubicBezTo>
                    <a:pt x="300693" y="19680"/>
                    <a:pt x="301050" y="20025"/>
                    <a:pt x="301074" y="20442"/>
                  </a:cubicBezTo>
                  <a:cubicBezTo>
                    <a:pt x="301110" y="21085"/>
                    <a:pt x="300419" y="21502"/>
                    <a:pt x="299812" y="21692"/>
                  </a:cubicBezTo>
                  <a:cubicBezTo>
                    <a:pt x="298026" y="22288"/>
                    <a:pt x="296109" y="22383"/>
                    <a:pt x="294383" y="23097"/>
                  </a:cubicBezTo>
                  <a:cubicBezTo>
                    <a:pt x="293700" y="23363"/>
                    <a:pt x="293017" y="23753"/>
                    <a:pt x="292291" y="23753"/>
                  </a:cubicBezTo>
                  <a:cubicBezTo>
                    <a:pt x="292270" y="23753"/>
                    <a:pt x="292249" y="23753"/>
                    <a:pt x="292227" y="23752"/>
                  </a:cubicBezTo>
                  <a:cubicBezTo>
                    <a:pt x="291596" y="23716"/>
                    <a:pt x="290858" y="23228"/>
                    <a:pt x="290858" y="22561"/>
                  </a:cubicBezTo>
                  <a:cubicBezTo>
                    <a:pt x="290858" y="21954"/>
                    <a:pt x="291537" y="21442"/>
                    <a:pt x="292049" y="21240"/>
                  </a:cubicBezTo>
                  <a:cubicBezTo>
                    <a:pt x="292525" y="21061"/>
                    <a:pt x="293061" y="21049"/>
                    <a:pt x="293549" y="20883"/>
                  </a:cubicBezTo>
                  <a:cubicBezTo>
                    <a:pt x="294394" y="20609"/>
                    <a:pt x="295216" y="20275"/>
                    <a:pt x="296073" y="20049"/>
                  </a:cubicBezTo>
                  <a:cubicBezTo>
                    <a:pt x="297061" y="19799"/>
                    <a:pt x="298050" y="19609"/>
                    <a:pt x="299062" y="19490"/>
                  </a:cubicBezTo>
                  <a:cubicBezTo>
                    <a:pt x="299248" y="19468"/>
                    <a:pt x="299440" y="19452"/>
                    <a:pt x="299629" y="19452"/>
                  </a:cubicBezTo>
                  <a:close/>
                  <a:moveTo>
                    <a:pt x="73698" y="18049"/>
                  </a:moveTo>
                  <a:cubicBezTo>
                    <a:pt x="74560" y="18049"/>
                    <a:pt x="75442" y="18210"/>
                    <a:pt x="76272" y="18359"/>
                  </a:cubicBezTo>
                  <a:cubicBezTo>
                    <a:pt x="77391" y="18549"/>
                    <a:pt x="78522" y="18847"/>
                    <a:pt x="79487" y="19466"/>
                  </a:cubicBezTo>
                  <a:cubicBezTo>
                    <a:pt x="80903" y="20323"/>
                    <a:pt x="81939" y="21990"/>
                    <a:pt x="81582" y="23597"/>
                  </a:cubicBezTo>
                  <a:cubicBezTo>
                    <a:pt x="81511" y="23931"/>
                    <a:pt x="81380" y="24252"/>
                    <a:pt x="81130" y="24490"/>
                  </a:cubicBezTo>
                  <a:cubicBezTo>
                    <a:pt x="80927" y="24669"/>
                    <a:pt x="80677" y="24776"/>
                    <a:pt x="80415" y="24847"/>
                  </a:cubicBezTo>
                  <a:cubicBezTo>
                    <a:pt x="79746" y="25061"/>
                    <a:pt x="79062" y="25152"/>
                    <a:pt x="78373" y="25152"/>
                  </a:cubicBezTo>
                  <a:cubicBezTo>
                    <a:pt x="76563" y="25152"/>
                    <a:pt x="74721" y="24522"/>
                    <a:pt x="73022" y="23823"/>
                  </a:cubicBezTo>
                  <a:cubicBezTo>
                    <a:pt x="71926" y="23359"/>
                    <a:pt x="70866" y="22811"/>
                    <a:pt x="70390" y="21645"/>
                  </a:cubicBezTo>
                  <a:cubicBezTo>
                    <a:pt x="69664" y="19859"/>
                    <a:pt x="71057" y="18418"/>
                    <a:pt x="72771" y="18120"/>
                  </a:cubicBezTo>
                  <a:cubicBezTo>
                    <a:pt x="73075" y="18070"/>
                    <a:pt x="73385" y="18049"/>
                    <a:pt x="73698" y="18049"/>
                  </a:cubicBezTo>
                  <a:close/>
                  <a:moveTo>
                    <a:pt x="256102" y="17269"/>
                  </a:moveTo>
                  <a:cubicBezTo>
                    <a:pt x="256778" y="17269"/>
                    <a:pt x="257382" y="17414"/>
                    <a:pt x="257961" y="17942"/>
                  </a:cubicBezTo>
                  <a:cubicBezTo>
                    <a:pt x="259009" y="18906"/>
                    <a:pt x="260081" y="20442"/>
                    <a:pt x="260057" y="21918"/>
                  </a:cubicBezTo>
                  <a:cubicBezTo>
                    <a:pt x="260045" y="23585"/>
                    <a:pt x="258497" y="24919"/>
                    <a:pt x="256878" y="25145"/>
                  </a:cubicBezTo>
                  <a:cubicBezTo>
                    <a:pt x="256663" y="25175"/>
                    <a:pt x="256447" y="25189"/>
                    <a:pt x="256232" y="25189"/>
                  </a:cubicBezTo>
                  <a:cubicBezTo>
                    <a:pt x="254827" y="25189"/>
                    <a:pt x="253434" y="24581"/>
                    <a:pt x="252246" y="23776"/>
                  </a:cubicBezTo>
                  <a:cubicBezTo>
                    <a:pt x="251627" y="23359"/>
                    <a:pt x="250984" y="22823"/>
                    <a:pt x="250770" y="22097"/>
                  </a:cubicBezTo>
                  <a:cubicBezTo>
                    <a:pt x="250508" y="21156"/>
                    <a:pt x="250996" y="20180"/>
                    <a:pt x="251532" y="19359"/>
                  </a:cubicBezTo>
                  <a:cubicBezTo>
                    <a:pt x="251865" y="18835"/>
                    <a:pt x="252211" y="18311"/>
                    <a:pt x="252734" y="17978"/>
                  </a:cubicBezTo>
                  <a:cubicBezTo>
                    <a:pt x="253473" y="17477"/>
                    <a:pt x="254401" y="17406"/>
                    <a:pt x="255259" y="17323"/>
                  </a:cubicBezTo>
                  <a:cubicBezTo>
                    <a:pt x="255553" y="17292"/>
                    <a:pt x="255833" y="17269"/>
                    <a:pt x="256102" y="17269"/>
                  </a:cubicBezTo>
                  <a:close/>
                  <a:moveTo>
                    <a:pt x="287083" y="20007"/>
                  </a:moveTo>
                  <a:cubicBezTo>
                    <a:pt x="287139" y="20007"/>
                    <a:pt x="287195" y="20009"/>
                    <a:pt x="287251" y="20013"/>
                  </a:cubicBezTo>
                  <a:cubicBezTo>
                    <a:pt x="288203" y="20085"/>
                    <a:pt x="289037" y="20847"/>
                    <a:pt x="289287" y="21764"/>
                  </a:cubicBezTo>
                  <a:cubicBezTo>
                    <a:pt x="289525" y="22692"/>
                    <a:pt x="289227" y="23716"/>
                    <a:pt x="288608" y="24443"/>
                  </a:cubicBezTo>
                  <a:cubicBezTo>
                    <a:pt x="287977" y="25181"/>
                    <a:pt x="287072" y="25609"/>
                    <a:pt x="286120" y="25740"/>
                  </a:cubicBezTo>
                  <a:cubicBezTo>
                    <a:pt x="285820" y="25787"/>
                    <a:pt x="285520" y="25804"/>
                    <a:pt x="285220" y="25804"/>
                  </a:cubicBezTo>
                  <a:cubicBezTo>
                    <a:pt x="284746" y="25804"/>
                    <a:pt x="284272" y="25760"/>
                    <a:pt x="283798" y="25717"/>
                  </a:cubicBezTo>
                  <a:cubicBezTo>
                    <a:pt x="282905" y="25621"/>
                    <a:pt x="281952" y="25490"/>
                    <a:pt x="281250" y="24943"/>
                  </a:cubicBezTo>
                  <a:cubicBezTo>
                    <a:pt x="280821" y="24597"/>
                    <a:pt x="280595" y="24085"/>
                    <a:pt x="280536" y="23550"/>
                  </a:cubicBezTo>
                  <a:cubicBezTo>
                    <a:pt x="280464" y="22954"/>
                    <a:pt x="280393" y="22145"/>
                    <a:pt x="280928" y="21704"/>
                  </a:cubicBezTo>
                  <a:cubicBezTo>
                    <a:pt x="281226" y="21466"/>
                    <a:pt x="281643" y="21430"/>
                    <a:pt x="282012" y="21430"/>
                  </a:cubicBezTo>
                  <a:cubicBezTo>
                    <a:pt x="282619" y="21430"/>
                    <a:pt x="283095" y="21371"/>
                    <a:pt x="283667" y="21145"/>
                  </a:cubicBezTo>
                  <a:cubicBezTo>
                    <a:pt x="284250" y="20906"/>
                    <a:pt x="284822" y="20680"/>
                    <a:pt x="285405" y="20442"/>
                  </a:cubicBezTo>
                  <a:cubicBezTo>
                    <a:pt x="285949" y="20225"/>
                    <a:pt x="286502" y="20007"/>
                    <a:pt x="287083" y="20007"/>
                  </a:cubicBezTo>
                  <a:close/>
                  <a:moveTo>
                    <a:pt x="212656" y="18856"/>
                  </a:moveTo>
                  <a:cubicBezTo>
                    <a:pt x="213751" y="18856"/>
                    <a:pt x="214839" y="19180"/>
                    <a:pt x="215920" y="19430"/>
                  </a:cubicBezTo>
                  <a:cubicBezTo>
                    <a:pt x="217004" y="19668"/>
                    <a:pt x="218123" y="19823"/>
                    <a:pt x="219242" y="19871"/>
                  </a:cubicBezTo>
                  <a:cubicBezTo>
                    <a:pt x="220052" y="19918"/>
                    <a:pt x="220885" y="19906"/>
                    <a:pt x="221683" y="20121"/>
                  </a:cubicBezTo>
                  <a:cubicBezTo>
                    <a:pt x="222469" y="20335"/>
                    <a:pt x="223243" y="20835"/>
                    <a:pt x="223540" y="21585"/>
                  </a:cubicBezTo>
                  <a:cubicBezTo>
                    <a:pt x="223850" y="22383"/>
                    <a:pt x="223612" y="23276"/>
                    <a:pt x="223266" y="24050"/>
                  </a:cubicBezTo>
                  <a:cubicBezTo>
                    <a:pt x="223028" y="24562"/>
                    <a:pt x="222731" y="25074"/>
                    <a:pt x="222314" y="25455"/>
                  </a:cubicBezTo>
                  <a:cubicBezTo>
                    <a:pt x="221707" y="26002"/>
                    <a:pt x="220909" y="26264"/>
                    <a:pt x="220099" y="26431"/>
                  </a:cubicBezTo>
                  <a:cubicBezTo>
                    <a:pt x="219426" y="26556"/>
                    <a:pt x="218742" y="26618"/>
                    <a:pt x="218057" y="26618"/>
                  </a:cubicBezTo>
                  <a:cubicBezTo>
                    <a:pt x="216137" y="26618"/>
                    <a:pt x="214215" y="26132"/>
                    <a:pt x="212539" y="25193"/>
                  </a:cubicBezTo>
                  <a:cubicBezTo>
                    <a:pt x="211682" y="24716"/>
                    <a:pt x="210848" y="24074"/>
                    <a:pt x="210432" y="23181"/>
                  </a:cubicBezTo>
                  <a:cubicBezTo>
                    <a:pt x="210098" y="22454"/>
                    <a:pt x="210074" y="21645"/>
                    <a:pt x="210170" y="20871"/>
                  </a:cubicBezTo>
                  <a:cubicBezTo>
                    <a:pt x="210229" y="20430"/>
                    <a:pt x="210312" y="19894"/>
                    <a:pt x="210574" y="19525"/>
                  </a:cubicBezTo>
                  <a:cubicBezTo>
                    <a:pt x="210813" y="19204"/>
                    <a:pt x="211182" y="19073"/>
                    <a:pt x="211563" y="18978"/>
                  </a:cubicBezTo>
                  <a:cubicBezTo>
                    <a:pt x="211928" y="18892"/>
                    <a:pt x="212292" y="18856"/>
                    <a:pt x="212656" y="18856"/>
                  </a:cubicBezTo>
                  <a:close/>
                  <a:moveTo>
                    <a:pt x="60585" y="18583"/>
                  </a:moveTo>
                  <a:cubicBezTo>
                    <a:pt x="62544" y="18583"/>
                    <a:pt x="64520" y="19430"/>
                    <a:pt x="65556" y="21073"/>
                  </a:cubicBezTo>
                  <a:cubicBezTo>
                    <a:pt x="66128" y="21942"/>
                    <a:pt x="66330" y="23240"/>
                    <a:pt x="65556" y="23966"/>
                  </a:cubicBezTo>
                  <a:cubicBezTo>
                    <a:pt x="65247" y="24264"/>
                    <a:pt x="64830" y="24407"/>
                    <a:pt x="64425" y="24538"/>
                  </a:cubicBezTo>
                  <a:cubicBezTo>
                    <a:pt x="62735" y="25097"/>
                    <a:pt x="61044" y="25657"/>
                    <a:pt x="59353" y="26217"/>
                  </a:cubicBezTo>
                  <a:cubicBezTo>
                    <a:pt x="58346" y="26555"/>
                    <a:pt x="57279" y="26900"/>
                    <a:pt x="56216" y="26900"/>
                  </a:cubicBezTo>
                  <a:cubicBezTo>
                    <a:pt x="55783" y="26900"/>
                    <a:pt x="55351" y="26843"/>
                    <a:pt x="54924" y="26705"/>
                  </a:cubicBezTo>
                  <a:cubicBezTo>
                    <a:pt x="52995" y="26098"/>
                    <a:pt x="52162" y="24133"/>
                    <a:pt x="53400" y="22419"/>
                  </a:cubicBezTo>
                  <a:cubicBezTo>
                    <a:pt x="54722" y="20597"/>
                    <a:pt x="57115" y="19121"/>
                    <a:pt x="59317" y="18704"/>
                  </a:cubicBezTo>
                  <a:cubicBezTo>
                    <a:pt x="59732" y="18623"/>
                    <a:pt x="60158" y="18583"/>
                    <a:pt x="60585" y="18583"/>
                  </a:cubicBezTo>
                  <a:close/>
                  <a:moveTo>
                    <a:pt x="230370" y="20313"/>
                  </a:moveTo>
                  <a:cubicBezTo>
                    <a:pt x="230575" y="20313"/>
                    <a:pt x="230781" y="20346"/>
                    <a:pt x="230982" y="20430"/>
                  </a:cubicBezTo>
                  <a:cubicBezTo>
                    <a:pt x="232434" y="21037"/>
                    <a:pt x="232791" y="22776"/>
                    <a:pt x="232470" y="24169"/>
                  </a:cubicBezTo>
                  <a:cubicBezTo>
                    <a:pt x="232184" y="25395"/>
                    <a:pt x="231387" y="26610"/>
                    <a:pt x="230160" y="26943"/>
                  </a:cubicBezTo>
                  <a:cubicBezTo>
                    <a:pt x="229870" y="27028"/>
                    <a:pt x="229572" y="27059"/>
                    <a:pt x="229272" y="27059"/>
                  </a:cubicBezTo>
                  <a:cubicBezTo>
                    <a:pt x="228944" y="27059"/>
                    <a:pt x="228614" y="27022"/>
                    <a:pt x="228291" y="26979"/>
                  </a:cubicBezTo>
                  <a:cubicBezTo>
                    <a:pt x="227577" y="26871"/>
                    <a:pt x="226803" y="26669"/>
                    <a:pt x="226445" y="26038"/>
                  </a:cubicBezTo>
                  <a:cubicBezTo>
                    <a:pt x="226267" y="25728"/>
                    <a:pt x="226219" y="25336"/>
                    <a:pt x="226207" y="24978"/>
                  </a:cubicBezTo>
                  <a:cubicBezTo>
                    <a:pt x="226172" y="24288"/>
                    <a:pt x="226207" y="23609"/>
                    <a:pt x="226326" y="22942"/>
                  </a:cubicBezTo>
                  <a:cubicBezTo>
                    <a:pt x="226469" y="22038"/>
                    <a:pt x="226838" y="21335"/>
                    <a:pt x="227755" y="21026"/>
                  </a:cubicBezTo>
                  <a:cubicBezTo>
                    <a:pt x="228362" y="20811"/>
                    <a:pt x="228981" y="20597"/>
                    <a:pt x="229613" y="20430"/>
                  </a:cubicBezTo>
                  <a:cubicBezTo>
                    <a:pt x="229857" y="20364"/>
                    <a:pt x="230113" y="20313"/>
                    <a:pt x="230370" y="20313"/>
                  </a:cubicBezTo>
                  <a:close/>
                  <a:moveTo>
                    <a:pt x="42632" y="21805"/>
                  </a:moveTo>
                  <a:cubicBezTo>
                    <a:pt x="43744" y="21805"/>
                    <a:pt x="44752" y="22505"/>
                    <a:pt x="45709" y="23014"/>
                  </a:cubicBezTo>
                  <a:cubicBezTo>
                    <a:pt x="46780" y="23585"/>
                    <a:pt x="47935" y="23954"/>
                    <a:pt x="49042" y="24443"/>
                  </a:cubicBezTo>
                  <a:cubicBezTo>
                    <a:pt x="49376" y="24597"/>
                    <a:pt x="49721" y="24764"/>
                    <a:pt x="49947" y="25062"/>
                  </a:cubicBezTo>
                  <a:cubicBezTo>
                    <a:pt x="50447" y="25681"/>
                    <a:pt x="50126" y="26705"/>
                    <a:pt x="49459" y="27169"/>
                  </a:cubicBezTo>
                  <a:cubicBezTo>
                    <a:pt x="48961" y="27516"/>
                    <a:pt x="48357" y="27644"/>
                    <a:pt x="47731" y="27644"/>
                  </a:cubicBezTo>
                  <a:cubicBezTo>
                    <a:pt x="46875" y="27644"/>
                    <a:pt x="45978" y="27405"/>
                    <a:pt x="45256" y="27157"/>
                  </a:cubicBezTo>
                  <a:cubicBezTo>
                    <a:pt x="43589" y="26574"/>
                    <a:pt x="41446" y="25157"/>
                    <a:pt x="41077" y="23288"/>
                  </a:cubicBezTo>
                  <a:cubicBezTo>
                    <a:pt x="40922" y="22538"/>
                    <a:pt x="41327" y="22038"/>
                    <a:pt x="42053" y="21871"/>
                  </a:cubicBezTo>
                  <a:cubicBezTo>
                    <a:pt x="42249" y="21826"/>
                    <a:pt x="42442" y="21805"/>
                    <a:pt x="42632" y="21805"/>
                  </a:cubicBezTo>
                  <a:close/>
                  <a:moveTo>
                    <a:pt x="202511" y="20103"/>
                  </a:moveTo>
                  <a:cubicBezTo>
                    <a:pt x="202668" y="20103"/>
                    <a:pt x="202824" y="20119"/>
                    <a:pt x="202978" y="20156"/>
                  </a:cubicBezTo>
                  <a:cubicBezTo>
                    <a:pt x="203371" y="20252"/>
                    <a:pt x="203693" y="20490"/>
                    <a:pt x="204026" y="20716"/>
                  </a:cubicBezTo>
                  <a:cubicBezTo>
                    <a:pt x="204467" y="21026"/>
                    <a:pt x="204907" y="21323"/>
                    <a:pt x="205348" y="21633"/>
                  </a:cubicBezTo>
                  <a:cubicBezTo>
                    <a:pt x="206062" y="22121"/>
                    <a:pt x="206824" y="22704"/>
                    <a:pt x="207026" y="23538"/>
                  </a:cubicBezTo>
                  <a:cubicBezTo>
                    <a:pt x="207288" y="24764"/>
                    <a:pt x="206288" y="25907"/>
                    <a:pt x="205205" y="26490"/>
                  </a:cubicBezTo>
                  <a:cubicBezTo>
                    <a:pt x="204431" y="26883"/>
                    <a:pt x="203597" y="27145"/>
                    <a:pt x="202764" y="27383"/>
                  </a:cubicBezTo>
                  <a:cubicBezTo>
                    <a:pt x="201954" y="27622"/>
                    <a:pt x="201133" y="27836"/>
                    <a:pt x="200299" y="27860"/>
                  </a:cubicBezTo>
                  <a:cubicBezTo>
                    <a:pt x="200290" y="27860"/>
                    <a:pt x="200280" y="27860"/>
                    <a:pt x="200270" y="27860"/>
                  </a:cubicBezTo>
                  <a:cubicBezTo>
                    <a:pt x="198819" y="27860"/>
                    <a:pt x="197614" y="26972"/>
                    <a:pt x="196608" y="25990"/>
                  </a:cubicBezTo>
                  <a:cubicBezTo>
                    <a:pt x="196335" y="25717"/>
                    <a:pt x="196061" y="25395"/>
                    <a:pt x="195942" y="25002"/>
                  </a:cubicBezTo>
                  <a:cubicBezTo>
                    <a:pt x="195763" y="24407"/>
                    <a:pt x="195942" y="23752"/>
                    <a:pt x="196275" y="23192"/>
                  </a:cubicBezTo>
                  <a:cubicBezTo>
                    <a:pt x="197287" y="21478"/>
                    <a:pt x="199406" y="20835"/>
                    <a:pt x="201347" y="20311"/>
                  </a:cubicBezTo>
                  <a:cubicBezTo>
                    <a:pt x="201729" y="20201"/>
                    <a:pt x="202123" y="20103"/>
                    <a:pt x="202511" y="20103"/>
                  </a:cubicBezTo>
                  <a:close/>
                  <a:moveTo>
                    <a:pt x="267276" y="21505"/>
                  </a:moveTo>
                  <a:cubicBezTo>
                    <a:pt x="267754" y="21505"/>
                    <a:pt x="268237" y="21575"/>
                    <a:pt x="268713" y="21645"/>
                  </a:cubicBezTo>
                  <a:cubicBezTo>
                    <a:pt x="269939" y="21823"/>
                    <a:pt x="271189" y="22026"/>
                    <a:pt x="272427" y="22204"/>
                  </a:cubicBezTo>
                  <a:cubicBezTo>
                    <a:pt x="273535" y="22359"/>
                    <a:pt x="274618" y="22526"/>
                    <a:pt x="275714" y="22692"/>
                  </a:cubicBezTo>
                  <a:cubicBezTo>
                    <a:pt x="276118" y="22752"/>
                    <a:pt x="276773" y="22716"/>
                    <a:pt x="277118" y="22990"/>
                  </a:cubicBezTo>
                  <a:cubicBezTo>
                    <a:pt x="277345" y="23169"/>
                    <a:pt x="277297" y="23454"/>
                    <a:pt x="277261" y="23693"/>
                  </a:cubicBezTo>
                  <a:cubicBezTo>
                    <a:pt x="277226" y="24062"/>
                    <a:pt x="277285" y="24419"/>
                    <a:pt x="277261" y="24788"/>
                  </a:cubicBezTo>
                  <a:cubicBezTo>
                    <a:pt x="277249" y="25181"/>
                    <a:pt x="277142" y="25574"/>
                    <a:pt x="276999" y="25931"/>
                  </a:cubicBezTo>
                  <a:cubicBezTo>
                    <a:pt x="276690" y="26645"/>
                    <a:pt x="276118" y="27241"/>
                    <a:pt x="275404" y="27538"/>
                  </a:cubicBezTo>
                  <a:cubicBezTo>
                    <a:pt x="274749" y="27812"/>
                    <a:pt x="274035" y="27824"/>
                    <a:pt x="273356" y="27860"/>
                  </a:cubicBezTo>
                  <a:cubicBezTo>
                    <a:pt x="272841" y="27881"/>
                    <a:pt x="272322" y="27899"/>
                    <a:pt x="271805" y="27899"/>
                  </a:cubicBezTo>
                  <a:cubicBezTo>
                    <a:pt x="270853" y="27899"/>
                    <a:pt x="269905" y="27838"/>
                    <a:pt x="268986" y="27622"/>
                  </a:cubicBezTo>
                  <a:cubicBezTo>
                    <a:pt x="267605" y="27288"/>
                    <a:pt x="266343" y="26610"/>
                    <a:pt x="265117" y="25895"/>
                  </a:cubicBezTo>
                  <a:cubicBezTo>
                    <a:pt x="264915" y="25752"/>
                    <a:pt x="264688" y="25633"/>
                    <a:pt x="264522" y="25443"/>
                  </a:cubicBezTo>
                  <a:cubicBezTo>
                    <a:pt x="264272" y="25133"/>
                    <a:pt x="264188" y="24716"/>
                    <a:pt x="264200" y="24312"/>
                  </a:cubicBezTo>
                  <a:cubicBezTo>
                    <a:pt x="264248" y="23109"/>
                    <a:pt x="265117" y="21954"/>
                    <a:pt x="266284" y="21633"/>
                  </a:cubicBezTo>
                  <a:cubicBezTo>
                    <a:pt x="266608" y="21539"/>
                    <a:pt x="266941" y="21505"/>
                    <a:pt x="267276" y="21505"/>
                  </a:cubicBezTo>
                  <a:close/>
                  <a:moveTo>
                    <a:pt x="118993" y="19716"/>
                  </a:moveTo>
                  <a:cubicBezTo>
                    <a:pt x="119132" y="19716"/>
                    <a:pt x="119257" y="19759"/>
                    <a:pt x="119325" y="19883"/>
                  </a:cubicBezTo>
                  <a:cubicBezTo>
                    <a:pt x="119373" y="19966"/>
                    <a:pt x="119373" y="20085"/>
                    <a:pt x="119361" y="20192"/>
                  </a:cubicBezTo>
                  <a:cubicBezTo>
                    <a:pt x="119253" y="20966"/>
                    <a:pt x="118884" y="21918"/>
                    <a:pt x="118241" y="22407"/>
                  </a:cubicBezTo>
                  <a:cubicBezTo>
                    <a:pt x="117920" y="22657"/>
                    <a:pt x="117825" y="23061"/>
                    <a:pt x="117694" y="23431"/>
                  </a:cubicBezTo>
                  <a:cubicBezTo>
                    <a:pt x="117479" y="23907"/>
                    <a:pt x="117301" y="24407"/>
                    <a:pt x="117110" y="24883"/>
                  </a:cubicBezTo>
                  <a:cubicBezTo>
                    <a:pt x="116908" y="25419"/>
                    <a:pt x="116682" y="25967"/>
                    <a:pt x="116467" y="26502"/>
                  </a:cubicBezTo>
                  <a:cubicBezTo>
                    <a:pt x="116253" y="27062"/>
                    <a:pt x="115979" y="27669"/>
                    <a:pt x="115420" y="27919"/>
                  </a:cubicBezTo>
                  <a:cubicBezTo>
                    <a:pt x="115315" y="27961"/>
                    <a:pt x="115199" y="27985"/>
                    <a:pt x="115086" y="27985"/>
                  </a:cubicBezTo>
                  <a:cubicBezTo>
                    <a:pt x="114943" y="27985"/>
                    <a:pt x="114805" y="27946"/>
                    <a:pt x="114705" y="27860"/>
                  </a:cubicBezTo>
                  <a:cubicBezTo>
                    <a:pt x="114551" y="27717"/>
                    <a:pt x="114503" y="27526"/>
                    <a:pt x="114467" y="27348"/>
                  </a:cubicBezTo>
                  <a:cubicBezTo>
                    <a:pt x="114289" y="26562"/>
                    <a:pt x="114146" y="25740"/>
                    <a:pt x="114074" y="24943"/>
                  </a:cubicBezTo>
                  <a:cubicBezTo>
                    <a:pt x="114015" y="24324"/>
                    <a:pt x="114003" y="23693"/>
                    <a:pt x="114241" y="23121"/>
                  </a:cubicBezTo>
                  <a:cubicBezTo>
                    <a:pt x="114491" y="22478"/>
                    <a:pt x="115015" y="21990"/>
                    <a:pt x="115563" y="21561"/>
                  </a:cubicBezTo>
                  <a:cubicBezTo>
                    <a:pt x="116503" y="20847"/>
                    <a:pt x="117527" y="20252"/>
                    <a:pt x="118611" y="19799"/>
                  </a:cubicBezTo>
                  <a:cubicBezTo>
                    <a:pt x="118725" y="19753"/>
                    <a:pt x="118865" y="19716"/>
                    <a:pt x="118993" y="19716"/>
                  </a:cubicBezTo>
                  <a:close/>
                  <a:moveTo>
                    <a:pt x="172626" y="21497"/>
                  </a:moveTo>
                  <a:cubicBezTo>
                    <a:pt x="173088" y="21497"/>
                    <a:pt x="173564" y="21650"/>
                    <a:pt x="173998" y="21823"/>
                  </a:cubicBezTo>
                  <a:cubicBezTo>
                    <a:pt x="174951" y="22216"/>
                    <a:pt x="175868" y="22740"/>
                    <a:pt x="176511" y="23526"/>
                  </a:cubicBezTo>
                  <a:cubicBezTo>
                    <a:pt x="176677" y="23728"/>
                    <a:pt x="176820" y="23954"/>
                    <a:pt x="176880" y="24204"/>
                  </a:cubicBezTo>
                  <a:cubicBezTo>
                    <a:pt x="176927" y="24419"/>
                    <a:pt x="176915" y="24621"/>
                    <a:pt x="176880" y="24836"/>
                  </a:cubicBezTo>
                  <a:cubicBezTo>
                    <a:pt x="176761" y="25776"/>
                    <a:pt x="176499" y="26752"/>
                    <a:pt x="175820" y="27419"/>
                  </a:cubicBezTo>
                  <a:cubicBezTo>
                    <a:pt x="175201" y="28038"/>
                    <a:pt x="174356" y="28193"/>
                    <a:pt x="173582" y="28550"/>
                  </a:cubicBezTo>
                  <a:cubicBezTo>
                    <a:pt x="173366" y="28651"/>
                    <a:pt x="173152" y="28693"/>
                    <a:pt x="172940" y="28693"/>
                  </a:cubicBezTo>
                  <a:cubicBezTo>
                    <a:pt x="172453" y="28693"/>
                    <a:pt x="171979" y="28470"/>
                    <a:pt x="171522" y="28229"/>
                  </a:cubicBezTo>
                  <a:cubicBezTo>
                    <a:pt x="171141" y="28003"/>
                    <a:pt x="170748" y="27717"/>
                    <a:pt x="170546" y="27324"/>
                  </a:cubicBezTo>
                  <a:cubicBezTo>
                    <a:pt x="170260" y="26800"/>
                    <a:pt x="170307" y="26157"/>
                    <a:pt x="170379" y="25562"/>
                  </a:cubicBezTo>
                  <a:cubicBezTo>
                    <a:pt x="170450" y="24966"/>
                    <a:pt x="170546" y="24383"/>
                    <a:pt x="170665" y="23812"/>
                  </a:cubicBezTo>
                  <a:cubicBezTo>
                    <a:pt x="170843" y="22942"/>
                    <a:pt x="171153" y="21990"/>
                    <a:pt x="171939" y="21633"/>
                  </a:cubicBezTo>
                  <a:cubicBezTo>
                    <a:pt x="172159" y="21536"/>
                    <a:pt x="172391" y="21497"/>
                    <a:pt x="172626" y="21497"/>
                  </a:cubicBezTo>
                  <a:close/>
                  <a:moveTo>
                    <a:pt x="88294" y="20636"/>
                  </a:moveTo>
                  <a:cubicBezTo>
                    <a:pt x="89122" y="20636"/>
                    <a:pt x="89908" y="21026"/>
                    <a:pt x="90500" y="21645"/>
                  </a:cubicBezTo>
                  <a:cubicBezTo>
                    <a:pt x="91548" y="22776"/>
                    <a:pt x="91548" y="24324"/>
                    <a:pt x="91488" y="25776"/>
                  </a:cubicBezTo>
                  <a:cubicBezTo>
                    <a:pt x="91452" y="26431"/>
                    <a:pt x="91429" y="27098"/>
                    <a:pt x="91190" y="27705"/>
                  </a:cubicBezTo>
                  <a:cubicBezTo>
                    <a:pt x="90952" y="28312"/>
                    <a:pt x="90440" y="28872"/>
                    <a:pt x="89797" y="28991"/>
                  </a:cubicBezTo>
                  <a:cubicBezTo>
                    <a:pt x="89703" y="29008"/>
                    <a:pt x="89609" y="29016"/>
                    <a:pt x="89516" y="29016"/>
                  </a:cubicBezTo>
                  <a:cubicBezTo>
                    <a:pt x="88768" y="29016"/>
                    <a:pt x="88082" y="28500"/>
                    <a:pt x="87500" y="28098"/>
                  </a:cubicBezTo>
                  <a:cubicBezTo>
                    <a:pt x="86845" y="27633"/>
                    <a:pt x="86190" y="27145"/>
                    <a:pt x="85737" y="26467"/>
                  </a:cubicBezTo>
                  <a:cubicBezTo>
                    <a:pt x="84440" y="24550"/>
                    <a:pt x="85202" y="21490"/>
                    <a:pt x="87523" y="20752"/>
                  </a:cubicBezTo>
                  <a:cubicBezTo>
                    <a:pt x="87781" y="20673"/>
                    <a:pt x="88040" y="20636"/>
                    <a:pt x="88294" y="20636"/>
                  </a:cubicBezTo>
                  <a:close/>
                  <a:moveTo>
                    <a:pt x="121643" y="23688"/>
                  </a:moveTo>
                  <a:cubicBezTo>
                    <a:pt x="122335" y="23688"/>
                    <a:pt x="123254" y="23903"/>
                    <a:pt x="123552" y="24585"/>
                  </a:cubicBezTo>
                  <a:cubicBezTo>
                    <a:pt x="123671" y="24859"/>
                    <a:pt x="123706" y="25193"/>
                    <a:pt x="123742" y="25502"/>
                  </a:cubicBezTo>
                  <a:cubicBezTo>
                    <a:pt x="123814" y="25955"/>
                    <a:pt x="123837" y="26395"/>
                    <a:pt x="123754" y="26871"/>
                  </a:cubicBezTo>
                  <a:cubicBezTo>
                    <a:pt x="123647" y="27395"/>
                    <a:pt x="123409" y="27884"/>
                    <a:pt x="123052" y="28288"/>
                  </a:cubicBezTo>
                  <a:cubicBezTo>
                    <a:pt x="122476" y="28931"/>
                    <a:pt x="121602" y="29287"/>
                    <a:pt x="120738" y="29287"/>
                  </a:cubicBezTo>
                  <a:cubicBezTo>
                    <a:pt x="120368" y="29287"/>
                    <a:pt x="120001" y="29222"/>
                    <a:pt x="119658" y="29086"/>
                  </a:cubicBezTo>
                  <a:cubicBezTo>
                    <a:pt x="118944" y="28812"/>
                    <a:pt x="118337" y="28229"/>
                    <a:pt x="118099" y="27503"/>
                  </a:cubicBezTo>
                  <a:cubicBezTo>
                    <a:pt x="117777" y="26562"/>
                    <a:pt x="118110" y="25478"/>
                    <a:pt x="118801" y="24776"/>
                  </a:cubicBezTo>
                  <a:cubicBezTo>
                    <a:pt x="119492" y="24074"/>
                    <a:pt x="120504" y="23716"/>
                    <a:pt x="121480" y="23693"/>
                  </a:cubicBezTo>
                  <a:cubicBezTo>
                    <a:pt x="121533" y="23690"/>
                    <a:pt x="121587" y="23688"/>
                    <a:pt x="121643" y="23688"/>
                  </a:cubicBezTo>
                  <a:close/>
                  <a:moveTo>
                    <a:pt x="110209" y="20660"/>
                  </a:moveTo>
                  <a:cubicBezTo>
                    <a:pt x="110683" y="20660"/>
                    <a:pt x="111143" y="20786"/>
                    <a:pt x="111538" y="21073"/>
                  </a:cubicBezTo>
                  <a:cubicBezTo>
                    <a:pt x="112122" y="21490"/>
                    <a:pt x="112467" y="22180"/>
                    <a:pt x="112598" y="22883"/>
                  </a:cubicBezTo>
                  <a:cubicBezTo>
                    <a:pt x="112753" y="23597"/>
                    <a:pt x="112705" y="24312"/>
                    <a:pt x="112657" y="25038"/>
                  </a:cubicBezTo>
                  <a:cubicBezTo>
                    <a:pt x="112622" y="25836"/>
                    <a:pt x="112574" y="26633"/>
                    <a:pt x="112515" y="27419"/>
                  </a:cubicBezTo>
                  <a:cubicBezTo>
                    <a:pt x="112479" y="28014"/>
                    <a:pt x="112443" y="28634"/>
                    <a:pt x="112181" y="29181"/>
                  </a:cubicBezTo>
                  <a:cubicBezTo>
                    <a:pt x="111816" y="29949"/>
                    <a:pt x="111100" y="30247"/>
                    <a:pt x="110339" y="30247"/>
                  </a:cubicBezTo>
                  <a:cubicBezTo>
                    <a:pt x="109636" y="30247"/>
                    <a:pt x="108896" y="29993"/>
                    <a:pt x="108359" y="29622"/>
                  </a:cubicBezTo>
                  <a:cubicBezTo>
                    <a:pt x="107097" y="28765"/>
                    <a:pt x="106264" y="27288"/>
                    <a:pt x="106157" y="25752"/>
                  </a:cubicBezTo>
                  <a:cubicBezTo>
                    <a:pt x="106049" y="24228"/>
                    <a:pt x="106692" y="22657"/>
                    <a:pt x="107835" y="21633"/>
                  </a:cubicBezTo>
                  <a:cubicBezTo>
                    <a:pt x="108483" y="21054"/>
                    <a:pt x="109368" y="20660"/>
                    <a:pt x="110209" y="20660"/>
                  </a:cubicBezTo>
                  <a:close/>
                  <a:moveTo>
                    <a:pt x="131140" y="23027"/>
                  </a:moveTo>
                  <a:cubicBezTo>
                    <a:pt x="132105" y="23027"/>
                    <a:pt x="133065" y="23267"/>
                    <a:pt x="133874" y="23776"/>
                  </a:cubicBezTo>
                  <a:cubicBezTo>
                    <a:pt x="134803" y="24371"/>
                    <a:pt x="135494" y="25276"/>
                    <a:pt x="136101" y="26205"/>
                  </a:cubicBezTo>
                  <a:cubicBezTo>
                    <a:pt x="136708" y="27086"/>
                    <a:pt x="136970" y="27860"/>
                    <a:pt x="136470" y="28836"/>
                  </a:cubicBezTo>
                  <a:cubicBezTo>
                    <a:pt x="136208" y="29372"/>
                    <a:pt x="135863" y="29919"/>
                    <a:pt x="135327" y="30253"/>
                  </a:cubicBezTo>
                  <a:cubicBezTo>
                    <a:pt x="134856" y="30546"/>
                    <a:pt x="134293" y="30640"/>
                    <a:pt x="133710" y="30640"/>
                  </a:cubicBezTo>
                  <a:cubicBezTo>
                    <a:pt x="132893" y="30640"/>
                    <a:pt x="132035" y="30455"/>
                    <a:pt x="131326" y="30372"/>
                  </a:cubicBezTo>
                  <a:cubicBezTo>
                    <a:pt x="130148" y="30241"/>
                    <a:pt x="128945" y="30122"/>
                    <a:pt x="127826" y="29646"/>
                  </a:cubicBezTo>
                  <a:cubicBezTo>
                    <a:pt x="126814" y="29205"/>
                    <a:pt x="125873" y="28455"/>
                    <a:pt x="125516" y="27407"/>
                  </a:cubicBezTo>
                  <a:cubicBezTo>
                    <a:pt x="125385" y="27026"/>
                    <a:pt x="125326" y="26586"/>
                    <a:pt x="125457" y="26193"/>
                  </a:cubicBezTo>
                  <a:cubicBezTo>
                    <a:pt x="125600" y="25728"/>
                    <a:pt x="125945" y="25371"/>
                    <a:pt x="126314" y="25062"/>
                  </a:cubicBezTo>
                  <a:cubicBezTo>
                    <a:pt x="127338" y="24145"/>
                    <a:pt x="128576" y="23431"/>
                    <a:pt x="129910" y="23157"/>
                  </a:cubicBezTo>
                  <a:cubicBezTo>
                    <a:pt x="130313" y="23071"/>
                    <a:pt x="130727" y="23027"/>
                    <a:pt x="131140" y="23027"/>
                  </a:cubicBezTo>
                  <a:close/>
                  <a:moveTo>
                    <a:pt x="244676" y="23584"/>
                  </a:moveTo>
                  <a:cubicBezTo>
                    <a:pt x="245188" y="23584"/>
                    <a:pt x="245680" y="23691"/>
                    <a:pt x="246103" y="23978"/>
                  </a:cubicBezTo>
                  <a:cubicBezTo>
                    <a:pt x="246531" y="24276"/>
                    <a:pt x="246829" y="24728"/>
                    <a:pt x="247103" y="25169"/>
                  </a:cubicBezTo>
                  <a:cubicBezTo>
                    <a:pt x="247365" y="25609"/>
                    <a:pt x="247615" y="26086"/>
                    <a:pt x="247662" y="26586"/>
                  </a:cubicBezTo>
                  <a:cubicBezTo>
                    <a:pt x="247817" y="27872"/>
                    <a:pt x="246722" y="28884"/>
                    <a:pt x="245745" y="29669"/>
                  </a:cubicBezTo>
                  <a:cubicBezTo>
                    <a:pt x="245341" y="30003"/>
                    <a:pt x="244936" y="30324"/>
                    <a:pt x="244543" y="30634"/>
                  </a:cubicBezTo>
                  <a:cubicBezTo>
                    <a:pt x="244221" y="30896"/>
                    <a:pt x="243900" y="31146"/>
                    <a:pt x="243531" y="31253"/>
                  </a:cubicBezTo>
                  <a:cubicBezTo>
                    <a:pt x="243385" y="31294"/>
                    <a:pt x="243239" y="31312"/>
                    <a:pt x="243093" y="31312"/>
                  </a:cubicBezTo>
                  <a:cubicBezTo>
                    <a:pt x="242559" y="31312"/>
                    <a:pt x="242026" y="31073"/>
                    <a:pt x="241531" y="30848"/>
                  </a:cubicBezTo>
                  <a:cubicBezTo>
                    <a:pt x="240935" y="30574"/>
                    <a:pt x="240352" y="30300"/>
                    <a:pt x="239804" y="29943"/>
                  </a:cubicBezTo>
                  <a:cubicBezTo>
                    <a:pt x="239542" y="29765"/>
                    <a:pt x="239280" y="29562"/>
                    <a:pt x="239042" y="29348"/>
                  </a:cubicBezTo>
                  <a:cubicBezTo>
                    <a:pt x="238840" y="29146"/>
                    <a:pt x="238733" y="28991"/>
                    <a:pt x="238483" y="28872"/>
                  </a:cubicBezTo>
                  <a:cubicBezTo>
                    <a:pt x="238185" y="28717"/>
                    <a:pt x="237947" y="28467"/>
                    <a:pt x="237816" y="28157"/>
                  </a:cubicBezTo>
                  <a:cubicBezTo>
                    <a:pt x="237554" y="27526"/>
                    <a:pt x="237792" y="26800"/>
                    <a:pt x="238233" y="26276"/>
                  </a:cubicBezTo>
                  <a:cubicBezTo>
                    <a:pt x="238661" y="25752"/>
                    <a:pt x="239268" y="25431"/>
                    <a:pt x="239864" y="25133"/>
                  </a:cubicBezTo>
                  <a:cubicBezTo>
                    <a:pt x="240828" y="24657"/>
                    <a:pt x="241828" y="24252"/>
                    <a:pt x="242840" y="23919"/>
                  </a:cubicBezTo>
                  <a:cubicBezTo>
                    <a:pt x="243424" y="23737"/>
                    <a:pt x="244064" y="23584"/>
                    <a:pt x="244676" y="23584"/>
                  </a:cubicBezTo>
                  <a:close/>
                  <a:moveTo>
                    <a:pt x="188290" y="24214"/>
                  </a:moveTo>
                  <a:cubicBezTo>
                    <a:pt x="189409" y="24214"/>
                    <a:pt x="190530" y="24489"/>
                    <a:pt x="191513" y="25026"/>
                  </a:cubicBezTo>
                  <a:cubicBezTo>
                    <a:pt x="192810" y="25728"/>
                    <a:pt x="193918" y="27157"/>
                    <a:pt x="193537" y="28574"/>
                  </a:cubicBezTo>
                  <a:cubicBezTo>
                    <a:pt x="193203" y="29765"/>
                    <a:pt x="191941" y="30431"/>
                    <a:pt x="190798" y="30860"/>
                  </a:cubicBezTo>
                  <a:cubicBezTo>
                    <a:pt x="189929" y="31193"/>
                    <a:pt x="189072" y="31467"/>
                    <a:pt x="188179" y="31705"/>
                  </a:cubicBezTo>
                  <a:cubicBezTo>
                    <a:pt x="187600" y="31869"/>
                    <a:pt x="186989" y="32002"/>
                    <a:pt x="186386" y="32002"/>
                  </a:cubicBezTo>
                  <a:cubicBezTo>
                    <a:pt x="186245" y="32002"/>
                    <a:pt x="186104" y="31995"/>
                    <a:pt x="185964" y="31979"/>
                  </a:cubicBezTo>
                  <a:cubicBezTo>
                    <a:pt x="185631" y="31932"/>
                    <a:pt x="185321" y="31848"/>
                    <a:pt x="185024" y="31705"/>
                  </a:cubicBezTo>
                  <a:cubicBezTo>
                    <a:pt x="184726" y="31563"/>
                    <a:pt x="184512" y="31336"/>
                    <a:pt x="184250" y="31158"/>
                  </a:cubicBezTo>
                  <a:cubicBezTo>
                    <a:pt x="184059" y="31039"/>
                    <a:pt x="183845" y="30967"/>
                    <a:pt x="183654" y="30848"/>
                  </a:cubicBezTo>
                  <a:cubicBezTo>
                    <a:pt x="183369" y="30681"/>
                    <a:pt x="183119" y="30455"/>
                    <a:pt x="182904" y="30205"/>
                  </a:cubicBezTo>
                  <a:cubicBezTo>
                    <a:pt x="182666" y="29931"/>
                    <a:pt x="182464" y="29622"/>
                    <a:pt x="182309" y="29277"/>
                  </a:cubicBezTo>
                  <a:cubicBezTo>
                    <a:pt x="182190" y="29015"/>
                    <a:pt x="182118" y="28717"/>
                    <a:pt x="182130" y="28431"/>
                  </a:cubicBezTo>
                  <a:cubicBezTo>
                    <a:pt x="182166" y="28122"/>
                    <a:pt x="182297" y="27836"/>
                    <a:pt x="182440" y="27574"/>
                  </a:cubicBezTo>
                  <a:cubicBezTo>
                    <a:pt x="183309" y="26062"/>
                    <a:pt x="184785" y="24919"/>
                    <a:pt x="186464" y="24466"/>
                  </a:cubicBezTo>
                  <a:cubicBezTo>
                    <a:pt x="187057" y="24297"/>
                    <a:pt x="187673" y="24214"/>
                    <a:pt x="188290" y="24214"/>
                  </a:cubicBezTo>
                  <a:close/>
                  <a:moveTo>
                    <a:pt x="99972" y="25418"/>
                  </a:moveTo>
                  <a:cubicBezTo>
                    <a:pt x="100658" y="25418"/>
                    <a:pt x="101339" y="25494"/>
                    <a:pt x="101978" y="25752"/>
                  </a:cubicBezTo>
                  <a:cubicBezTo>
                    <a:pt x="103371" y="26312"/>
                    <a:pt x="104323" y="27836"/>
                    <a:pt x="104204" y="29348"/>
                  </a:cubicBezTo>
                  <a:cubicBezTo>
                    <a:pt x="104085" y="30848"/>
                    <a:pt x="102930" y="32229"/>
                    <a:pt x="101454" y="32586"/>
                  </a:cubicBezTo>
                  <a:cubicBezTo>
                    <a:pt x="101099" y="32673"/>
                    <a:pt x="100739" y="32705"/>
                    <a:pt x="100377" y="32705"/>
                  </a:cubicBezTo>
                  <a:cubicBezTo>
                    <a:pt x="99839" y="32705"/>
                    <a:pt x="99296" y="32634"/>
                    <a:pt x="98763" y="32563"/>
                  </a:cubicBezTo>
                  <a:lnTo>
                    <a:pt x="97108" y="32336"/>
                  </a:lnTo>
                  <a:cubicBezTo>
                    <a:pt x="96679" y="32277"/>
                    <a:pt x="96251" y="32217"/>
                    <a:pt x="95858" y="32027"/>
                  </a:cubicBezTo>
                  <a:cubicBezTo>
                    <a:pt x="94858" y="31527"/>
                    <a:pt x="94441" y="30372"/>
                    <a:pt x="94119" y="29384"/>
                  </a:cubicBezTo>
                  <a:cubicBezTo>
                    <a:pt x="93857" y="28634"/>
                    <a:pt x="93655" y="27776"/>
                    <a:pt x="94084" y="27050"/>
                  </a:cubicBezTo>
                  <a:cubicBezTo>
                    <a:pt x="94441" y="26455"/>
                    <a:pt x="95108" y="26133"/>
                    <a:pt x="95751" y="25919"/>
                  </a:cubicBezTo>
                  <a:cubicBezTo>
                    <a:pt x="96620" y="25657"/>
                    <a:pt x="97536" y="25562"/>
                    <a:pt x="98429" y="25502"/>
                  </a:cubicBezTo>
                  <a:cubicBezTo>
                    <a:pt x="98936" y="25461"/>
                    <a:pt x="99455" y="25418"/>
                    <a:pt x="99972" y="25418"/>
                  </a:cubicBezTo>
                  <a:close/>
                  <a:moveTo>
                    <a:pt x="212873" y="28551"/>
                  </a:moveTo>
                  <a:cubicBezTo>
                    <a:pt x="213044" y="28551"/>
                    <a:pt x="213215" y="28558"/>
                    <a:pt x="213384" y="28574"/>
                  </a:cubicBezTo>
                  <a:cubicBezTo>
                    <a:pt x="214694" y="28693"/>
                    <a:pt x="216051" y="29384"/>
                    <a:pt x="216528" y="30610"/>
                  </a:cubicBezTo>
                  <a:cubicBezTo>
                    <a:pt x="216980" y="31813"/>
                    <a:pt x="216408" y="33241"/>
                    <a:pt x="215396" y="34063"/>
                  </a:cubicBezTo>
                  <a:cubicBezTo>
                    <a:pt x="214537" y="34745"/>
                    <a:pt x="213432" y="35045"/>
                    <a:pt x="212328" y="35045"/>
                  </a:cubicBezTo>
                  <a:cubicBezTo>
                    <a:pt x="211582" y="35045"/>
                    <a:pt x="210837" y="34908"/>
                    <a:pt x="210170" y="34658"/>
                  </a:cubicBezTo>
                  <a:cubicBezTo>
                    <a:pt x="209670" y="34468"/>
                    <a:pt x="209122" y="34253"/>
                    <a:pt x="208777" y="33813"/>
                  </a:cubicBezTo>
                  <a:cubicBezTo>
                    <a:pt x="208396" y="33337"/>
                    <a:pt x="208288" y="32622"/>
                    <a:pt x="208288" y="32039"/>
                  </a:cubicBezTo>
                  <a:cubicBezTo>
                    <a:pt x="208265" y="31027"/>
                    <a:pt x="208908" y="30146"/>
                    <a:pt x="209693" y="29562"/>
                  </a:cubicBezTo>
                  <a:cubicBezTo>
                    <a:pt x="210603" y="28890"/>
                    <a:pt x="211746" y="28551"/>
                    <a:pt x="212873" y="28551"/>
                  </a:cubicBezTo>
                  <a:close/>
                  <a:moveTo>
                    <a:pt x="239401" y="32192"/>
                  </a:moveTo>
                  <a:cubicBezTo>
                    <a:pt x="239456" y="32192"/>
                    <a:pt x="239511" y="32196"/>
                    <a:pt x="239566" y="32205"/>
                  </a:cubicBezTo>
                  <a:cubicBezTo>
                    <a:pt x="239864" y="32229"/>
                    <a:pt x="240114" y="32408"/>
                    <a:pt x="240376" y="32575"/>
                  </a:cubicBezTo>
                  <a:cubicBezTo>
                    <a:pt x="240650" y="32753"/>
                    <a:pt x="240923" y="32944"/>
                    <a:pt x="241185" y="33134"/>
                  </a:cubicBezTo>
                  <a:cubicBezTo>
                    <a:pt x="241578" y="33372"/>
                    <a:pt x="241983" y="33765"/>
                    <a:pt x="241840" y="34194"/>
                  </a:cubicBezTo>
                  <a:cubicBezTo>
                    <a:pt x="241769" y="34432"/>
                    <a:pt x="241543" y="34587"/>
                    <a:pt x="241352" y="34730"/>
                  </a:cubicBezTo>
                  <a:cubicBezTo>
                    <a:pt x="240685" y="35218"/>
                    <a:pt x="240042" y="35801"/>
                    <a:pt x="239257" y="36027"/>
                  </a:cubicBezTo>
                  <a:cubicBezTo>
                    <a:pt x="239093" y="36075"/>
                    <a:pt x="238902" y="36100"/>
                    <a:pt x="238701" y="36100"/>
                  </a:cubicBezTo>
                  <a:cubicBezTo>
                    <a:pt x="238096" y="36100"/>
                    <a:pt x="237411" y="35870"/>
                    <a:pt x="237197" y="35325"/>
                  </a:cubicBezTo>
                  <a:cubicBezTo>
                    <a:pt x="237102" y="35063"/>
                    <a:pt x="237173" y="34741"/>
                    <a:pt x="237244" y="34480"/>
                  </a:cubicBezTo>
                  <a:cubicBezTo>
                    <a:pt x="237352" y="34075"/>
                    <a:pt x="237471" y="33694"/>
                    <a:pt x="237697" y="33337"/>
                  </a:cubicBezTo>
                  <a:cubicBezTo>
                    <a:pt x="237947" y="32932"/>
                    <a:pt x="238304" y="32586"/>
                    <a:pt x="238733" y="32384"/>
                  </a:cubicBezTo>
                  <a:cubicBezTo>
                    <a:pt x="238935" y="32269"/>
                    <a:pt x="239168" y="32192"/>
                    <a:pt x="239401" y="32192"/>
                  </a:cubicBezTo>
                  <a:close/>
                  <a:moveTo>
                    <a:pt x="231848" y="29131"/>
                  </a:moveTo>
                  <a:cubicBezTo>
                    <a:pt x="233431" y="29131"/>
                    <a:pt x="235061" y="29664"/>
                    <a:pt x="235768" y="31027"/>
                  </a:cubicBezTo>
                  <a:cubicBezTo>
                    <a:pt x="236601" y="32622"/>
                    <a:pt x="235697" y="34706"/>
                    <a:pt x="234208" y="35742"/>
                  </a:cubicBezTo>
                  <a:cubicBezTo>
                    <a:pt x="232720" y="36789"/>
                    <a:pt x="230827" y="37004"/>
                    <a:pt x="229029" y="37111"/>
                  </a:cubicBezTo>
                  <a:cubicBezTo>
                    <a:pt x="228610" y="37133"/>
                    <a:pt x="228186" y="37150"/>
                    <a:pt x="227763" y="37150"/>
                  </a:cubicBezTo>
                  <a:cubicBezTo>
                    <a:pt x="226815" y="37150"/>
                    <a:pt x="225870" y="37063"/>
                    <a:pt x="224981" y="36742"/>
                  </a:cubicBezTo>
                  <a:cubicBezTo>
                    <a:pt x="224124" y="36420"/>
                    <a:pt x="223362" y="35896"/>
                    <a:pt x="222755" y="35218"/>
                  </a:cubicBezTo>
                  <a:cubicBezTo>
                    <a:pt x="222195" y="34622"/>
                    <a:pt x="221802" y="33908"/>
                    <a:pt x="221528" y="33158"/>
                  </a:cubicBezTo>
                  <a:cubicBezTo>
                    <a:pt x="221326" y="32586"/>
                    <a:pt x="220945" y="31908"/>
                    <a:pt x="221040" y="31277"/>
                  </a:cubicBezTo>
                  <a:cubicBezTo>
                    <a:pt x="221147" y="30551"/>
                    <a:pt x="221993" y="30098"/>
                    <a:pt x="222635" y="29955"/>
                  </a:cubicBezTo>
                  <a:cubicBezTo>
                    <a:pt x="222923" y="29886"/>
                    <a:pt x="223214" y="29861"/>
                    <a:pt x="223507" y="29861"/>
                  </a:cubicBezTo>
                  <a:cubicBezTo>
                    <a:pt x="224222" y="29861"/>
                    <a:pt x="224947" y="30010"/>
                    <a:pt x="225648" y="30027"/>
                  </a:cubicBezTo>
                  <a:cubicBezTo>
                    <a:pt x="225721" y="30029"/>
                    <a:pt x="225795" y="30030"/>
                    <a:pt x="225868" y="30030"/>
                  </a:cubicBezTo>
                  <a:cubicBezTo>
                    <a:pt x="227610" y="30030"/>
                    <a:pt x="229280" y="29376"/>
                    <a:pt x="231006" y="29181"/>
                  </a:cubicBezTo>
                  <a:cubicBezTo>
                    <a:pt x="231281" y="29149"/>
                    <a:pt x="231564" y="29131"/>
                    <a:pt x="231848" y="29131"/>
                  </a:cubicBezTo>
                  <a:close/>
                  <a:moveTo>
                    <a:pt x="176047" y="31614"/>
                  </a:moveTo>
                  <a:cubicBezTo>
                    <a:pt x="176184" y="31614"/>
                    <a:pt x="176319" y="31621"/>
                    <a:pt x="176451" y="31634"/>
                  </a:cubicBezTo>
                  <a:cubicBezTo>
                    <a:pt x="177820" y="31765"/>
                    <a:pt x="179082" y="32467"/>
                    <a:pt x="180225" y="33218"/>
                  </a:cubicBezTo>
                  <a:cubicBezTo>
                    <a:pt x="181499" y="34027"/>
                    <a:pt x="182690" y="34944"/>
                    <a:pt x="183833" y="35920"/>
                  </a:cubicBezTo>
                  <a:cubicBezTo>
                    <a:pt x="184238" y="36265"/>
                    <a:pt x="184631" y="36646"/>
                    <a:pt x="184738" y="37170"/>
                  </a:cubicBezTo>
                  <a:cubicBezTo>
                    <a:pt x="184857" y="37813"/>
                    <a:pt x="184452" y="38432"/>
                    <a:pt x="183988" y="38909"/>
                  </a:cubicBezTo>
                  <a:cubicBezTo>
                    <a:pt x="183214" y="39728"/>
                    <a:pt x="182145" y="40341"/>
                    <a:pt x="181023" y="40341"/>
                  </a:cubicBezTo>
                  <a:cubicBezTo>
                    <a:pt x="180971" y="40341"/>
                    <a:pt x="180920" y="40340"/>
                    <a:pt x="180868" y="40337"/>
                  </a:cubicBezTo>
                  <a:cubicBezTo>
                    <a:pt x="179904" y="40302"/>
                    <a:pt x="179035" y="39790"/>
                    <a:pt x="178142" y="39421"/>
                  </a:cubicBezTo>
                  <a:cubicBezTo>
                    <a:pt x="176951" y="38932"/>
                    <a:pt x="175677" y="38659"/>
                    <a:pt x="174498" y="38123"/>
                  </a:cubicBezTo>
                  <a:cubicBezTo>
                    <a:pt x="173070" y="37468"/>
                    <a:pt x="170927" y="36146"/>
                    <a:pt x="171677" y="34253"/>
                  </a:cubicBezTo>
                  <a:cubicBezTo>
                    <a:pt x="172305" y="32633"/>
                    <a:pt x="174332" y="31614"/>
                    <a:pt x="176047" y="31614"/>
                  </a:cubicBezTo>
                  <a:close/>
                  <a:moveTo>
                    <a:pt x="199680" y="30885"/>
                  </a:moveTo>
                  <a:cubicBezTo>
                    <a:pt x="200214" y="30885"/>
                    <a:pt x="200751" y="30926"/>
                    <a:pt x="201288" y="31015"/>
                  </a:cubicBezTo>
                  <a:cubicBezTo>
                    <a:pt x="202454" y="31205"/>
                    <a:pt x="203716" y="31741"/>
                    <a:pt x="204133" y="32837"/>
                  </a:cubicBezTo>
                  <a:cubicBezTo>
                    <a:pt x="204336" y="33372"/>
                    <a:pt x="204324" y="33944"/>
                    <a:pt x="204216" y="34468"/>
                  </a:cubicBezTo>
                  <a:cubicBezTo>
                    <a:pt x="203716" y="37051"/>
                    <a:pt x="201299" y="38813"/>
                    <a:pt x="198894" y="39885"/>
                  </a:cubicBezTo>
                  <a:cubicBezTo>
                    <a:pt x="196644" y="40873"/>
                    <a:pt x="194251" y="41504"/>
                    <a:pt x="191810" y="41742"/>
                  </a:cubicBezTo>
                  <a:cubicBezTo>
                    <a:pt x="191664" y="41753"/>
                    <a:pt x="191518" y="41765"/>
                    <a:pt x="191373" y="41765"/>
                  </a:cubicBezTo>
                  <a:cubicBezTo>
                    <a:pt x="191187" y="41765"/>
                    <a:pt x="191003" y="41745"/>
                    <a:pt x="190822" y="41671"/>
                  </a:cubicBezTo>
                  <a:cubicBezTo>
                    <a:pt x="190500" y="41528"/>
                    <a:pt x="190274" y="41230"/>
                    <a:pt x="190072" y="40957"/>
                  </a:cubicBezTo>
                  <a:cubicBezTo>
                    <a:pt x="189786" y="40540"/>
                    <a:pt x="189548" y="40099"/>
                    <a:pt x="189334" y="39647"/>
                  </a:cubicBezTo>
                  <a:cubicBezTo>
                    <a:pt x="189024" y="38944"/>
                    <a:pt x="188822" y="38206"/>
                    <a:pt x="188762" y="37456"/>
                  </a:cubicBezTo>
                  <a:cubicBezTo>
                    <a:pt x="188703" y="36682"/>
                    <a:pt x="188429" y="35968"/>
                    <a:pt x="188893" y="35242"/>
                  </a:cubicBezTo>
                  <a:cubicBezTo>
                    <a:pt x="189215" y="34718"/>
                    <a:pt x="189774" y="34384"/>
                    <a:pt x="190310" y="34075"/>
                  </a:cubicBezTo>
                  <a:cubicBezTo>
                    <a:pt x="193196" y="32427"/>
                    <a:pt x="196407" y="30885"/>
                    <a:pt x="199680" y="30885"/>
                  </a:cubicBezTo>
                  <a:close/>
                  <a:moveTo>
                    <a:pt x="186109" y="39145"/>
                  </a:moveTo>
                  <a:cubicBezTo>
                    <a:pt x="186215" y="39145"/>
                    <a:pt x="186321" y="39188"/>
                    <a:pt x="186417" y="39230"/>
                  </a:cubicBezTo>
                  <a:cubicBezTo>
                    <a:pt x="186845" y="39373"/>
                    <a:pt x="187262" y="39564"/>
                    <a:pt x="187595" y="39897"/>
                  </a:cubicBezTo>
                  <a:cubicBezTo>
                    <a:pt x="187941" y="40206"/>
                    <a:pt x="188143" y="40671"/>
                    <a:pt x="188048" y="41111"/>
                  </a:cubicBezTo>
                  <a:cubicBezTo>
                    <a:pt x="187976" y="41397"/>
                    <a:pt x="187810" y="41647"/>
                    <a:pt x="187607" y="41850"/>
                  </a:cubicBezTo>
                  <a:cubicBezTo>
                    <a:pt x="187103" y="42354"/>
                    <a:pt x="186351" y="42653"/>
                    <a:pt x="185618" y="42653"/>
                  </a:cubicBezTo>
                  <a:cubicBezTo>
                    <a:pt x="185486" y="42653"/>
                    <a:pt x="185355" y="42643"/>
                    <a:pt x="185226" y="42623"/>
                  </a:cubicBezTo>
                  <a:cubicBezTo>
                    <a:pt x="184321" y="42469"/>
                    <a:pt x="184631" y="41397"/>
                    <a:pt x="184821" y="40778"/>
                  </a:cubicBezTo>
                  <a:cubicBezTo>
                    <a:pt x="184988" y="40266"/>
                    <a:pt x="185238" y="39802"/>
                    <a:pt x="185619" y="39421"/>
                  </a:cubicBezTo>
                  <a:cubicBezTo>
                    <a:pt x="185738" y="39290"/>
                    <a:pt x="185893" y="39171"/>
                    <a:pt x="186071" y="39147"/>
                  </a:cubicBezTo>
                  <a:cubicBezTo>
                    <a:pt x="186084" y="39146"/>
                    <a:pt x="186096" y="39145"/>
                    <a:pt x="186109" y="39145"/>
                  </a:cubicBezTo>
                  <a:close/>
                  <a:moveTo>
                    <a:pt x="305682" y="0"/>
                  </a:moveTo>
                  <a:cubicBezTo>
                    <a:pt x="298579" y="0"/>
                    <a:pt x="291562" y="1175"/>
                    <a:pt x="285119" y="3892"/>
                  </a:cubicBezTo>
                  <a:cubicBezTo>
                    <a:pt x="277738" y="7000"/>
                    <a:pt x="270689" y="11608"/>
                    <a:pt x="262676" y="12060"/>
                  </a:cubicBezTo>
                  <a:cubicBezTo>
                    <a:pt x="262218" y="12086"/>
                    <a:pt x="261760" y="12098"/>
                    <a:pt x="261302" y="12098"/>
                  </a:cubicBezTo>
                  <a:cubicBezTo>
                    <a:pt x="255788" y="12098"/>
                    <a:pt x="250303" y="10354"/>
                    <a:pt x="244792" y="10354"/>
                  </a:cubicBezTo>
                  <a:cubicBezTo>
                    <a:pt x="244066" y="10354"/>
                    <a:pt x="243340" y="10384"/>
                    <a:pt x="242614" y="10453"/>
                  </a:cubicBezTo>
                  <a:cubicBezTo>
                    <a:pt x="234812" y="11203"/>
                    <a:pt x="227585" y="16366"/>
                    <a:pt x="219893" y="16366"/>
                  </a:cubicBezTo>
                  <a:cubicBezTo>
                    <a:pt x="219156" y="16366"/>
                    <a:pt x="218416" y="16318"/>
                    <a:pt x="217671" y="16215"/>
                  </a:cubicBezTo>
                  <a:cubicBezTo>
                    <a:pt x="215170" y="15870"/>
                    <a:pt x="212789" y="14906"/>
                    <a:pt x="210289" y="14608"/>
                  </a:cubicBezTo>
                  <a:cubicBezTo>
                    <a:pt x="209690" y="14536"/>
                    <a:pt x="209095" y="14503"/>
                    <a:pt x="208502" y="14503"/>
                  </a:cubicBezTo>
                  <a:cubicBezTo>
                    <a:pt x="199735" y="14503"/>
                    <a:pt x="191550" y="21852"/>
                    <a:pt x="182929" y="21852"/>
                  </a:cubicBezTo>
                  <a:cubicBezTo>
                    <a:pt x="181974" y="21852"/>
                    <a:pt x="181014" y="21762"/>
                    <a:pt x="180047" y="21561"/>
                  </a:cubicBezTo>
                  <a:cubicBezTo>
                    <a:pt x="175225" y="20561"/>
                    <a:pt x="171415" y="17013"/>
                    <a:pt x="167176" y="14537"/>
                  </a:cubicBezTo>
                  <a:cubicBezTo>
                    <a:pt x="162407" y="11745"/>
                    <a:pt x="156881" y="10291"/>
                    <a:pt x="151361" y="10291"/>
                  </a:cubicBezTo>
                  <a:cubicBezTo>
                    <a:pt x="148902" y="10291"/>
                    <a:pt x="146443" y="10580"/>
                    <a:pt x="144054" y="11167"/>
                  </a:cubicBezTo>
                  <a:cubicBezTo>
                    <a:pt x="140963" y="11923"/>
                    <a:pt x="137928" y="13174"/>
                    <a:pt x="134756" y="13174"/>
                  </a:cubicBezTo>
                  <a:cubicBezTo>
                    <a:pt x="134629" y="13174"/>
                    <a:pt x="134502" y="13172"/>
                    <a:pt x="134374" y="13167"/>
                  </a:cubicBezTo>
                  <a:cubicBezTo>
                    <a:pt x="129957" y="13036"/>
                    <a:pt x="126028" y="10429"/>
                    <a:pt x="121706" y="9429"/>
                  </a:cubicBezTo>
                  <a:cubicBezTo>
                    <a:pt x="120204" y="9082"/>
                    <a:pt x="118691" y="8935"/>
                    <a:pt x="117171" y="8935"/>
                  </a:cubicBezTo>
                  <a:cubicBezTo>
                    <a:pt x="108871" y="8935"/>
                    <a:pt x="100359" y="13311"/>
                    <a:pt x="92169" y="13311"/>
                  </a:cubicBezTo>
                  <a:cubicBezTo>
                    <a:pt x="90186" y="13311"/>
                    <a:pt x="88222" y="13054"/>
                    <a:pt x="86285" y="12417"/>
                  </a:cubicBezTo>
                  <a:cubicBezTo>
                    <a:pt x="80677" y="10572"/>
                    <a:pt x="76248" y="5726"/>
                    <a:pt x="70414" y="4774"/>
                  </a:cubicBezTo>
                  <a:cubicBezTo>
                    <a:pt x="69659" y="4648"/>
                    <a:pt x="68906" y="4592"/>
                    <a:pt x="68156" y="4592"/>
                  </a:cubicBezTo>
                  <a:cubicBezTo>
                    <a:pt x="61877" y="4592"/>
                    <a:pt x="55752" y="8517"/>
                    <a:pt x="49384" y="8517"/>
                  </a:cubicBezTo>
                  <a:cubicBezTo>
                    <a:pt x="49076" y="8517"/>
                    <a:pt x="48768" y="8507"/>
                    <a:pt x="48459" y="8488"/>
                  </a:cubicBezTo>
                  <a:cubicBezTo>
                    <a:pt x="42851" y="8155"/>
                    <a:pt x="37910" y="4547"/>
                    <a:pt x="32350" y="3619"/>
                  </a:cubicBezTo>
                  <a:cubicBezTo>
                    <a:pt x="31267" y="3438"/>
                    <a:pt x="30183" y="3361"/>
                    <a:pt x="29098" y="3361"/>
                  </a:cubicBezTo>
                  <a:cubicBezTo>
                    <a:pt x="24667" y="3361"/>
                    <a:pt x="20218" y="4647"/>
                    <a:pt x="15800" y="5440"/>
                  </a:cubicBezTo>
                  <a:cubicBezTo>
                    <a:pt x="13206" y="5902"/>
                    <a:pt x="10759" y="6395"/>
                    <a:pt x="8459" y="6395"/>
                  </a:cubicBezTo>
                  <a:cubicBezTo>
                    <a:pt x="5892" y="6395"/>
                    <a:pt x="3508" y="5780"/>
                    <a:pt x="1310" y="3821"/>
                  </a:cubicBezTo>
                  <a:cubicBezTo>
                    <a:pt x="120" y="10512"/>
                    <a:pt x="715" y="17966"/>
                    <a:pt x="0" y="24728"/>
                  </a:cubicBezTo>
                  <a:cubicBezTo>
                    <a:pt x="1965" y="24847"/>
                    <a:pt x="3763" y="24955"/>
                    <a:pt x="5704" y="25217"/>
                  </a:cubicBezTo>
                  <a:cubicBezTo>
                    <a:pt x="7037" y="25407"/>
                    <a:pt x="8394" y="25490"/>
                    <a:pt x="9752" y="25490"/>
                  </a:cubicBezTo>
                  <a:cubicBezTo>
                    <a:pt x="12431" y="25490"/>
                    <a:pt x="15086" y="25169"/>
                    <a:pt x="17741" y="24776"/>
                  </a:cubicBezTo>
                  <a:cubicBezTo>
                    <a:pt x="21409" y="24218"/>
                    <a:pt x="25167" y="23511"/>
                    <a:pt x="28850" y="23511"/>
                  </a:cubicBezTo>
                  <a:cubicBezTo>
                    <a:pt x="30977" y="23511"/>
                    <a:pt x="33079" y="23747"/>
                    <a:pt x="35124" y="24383"/>
                  </a:cubicBezTo>
                  <a:cubicBezTo>
                    <a:pt x="39398" y="25705"/>
                    <a:pt x="43006" y="28705"/>
                    <a:pt x="47340" y="29860"/>
                  </a:cubicBezTo>
                  <a:cubicBezTo>
                    <a:pt x="48851" y="30266"/>
                    <a:pt x="50375" y="30434"/>
                    <a:pt x="51909" y="30434"/>
                  </a:cubicBezTo>
                  <a:cubicBezTo>
                    <a:pt x="59321" y="30434"/>
                    <a:pt x="66950" y="26506"/>
                    <a:pt x="74345" y="26506"/>
                  </a:cubicBezTo>
                  <a:cubicBezTo>
                    <a:pt x="75969" y="26506"/>
                    <a:pt x="77581" y="26695"/>
                    <a:pt x="79177" y="27157"/>
                  </a:cubicBezTo>
                  <a:cubicBezTo>
                    <a:pt x="82999" y="28253"/>
                    <a:pt x="86214" y="30812"/>
                    <a:pt x="89797" y="32527"/>
                  </a:cubicBezTo>
                  <a:cubicBezTo>
                    <a:pt x="93274" y="34183"/>
                    <a:pt x="97131" y="35052"/>
                    <a:pt x="100978" y="35052"/>
                  </a:cubicBezTo>
                  <a:cubicBezTo>
                    <a:pt x="102137" y="35052"/>
                    <a:pt x="103295" y="34973"/>
                    <a:pt x="104442" y="34813"/>
                  </a:cubicBezTo>
                  <a:cubicBezTo>
                    <a:pt x="108074" y="34325"/>
                    <a:pt x="111550" y="33063"/>
                    <a:pt x="115134" y="32348"/>
                  </a:cubicBezTo>
                  <a:cubicBezTo>
                    <a:pt x="117373" y="31902"/>
                    <a:pt x="119658" y="31681"/>
                    <a:pt x="121946" y="31681"/>
                  </a:cubicBezTo>
                  <a:cubicBezTo>
                    <a:pt x="124171" y="31681"/>
                    <a:pt x="126398" y="31890"/>
                    <a:pt x="128588" y="32301"/>
                  </a:cubicBezTo>
                  <a:cubicBezTo>
                    <a:pt x="130719" y="32706"/>
                    <a:pt x="132958" y="33206"/>
                    <a:pt x="134910" y="34182"/>
                  </a:cubicBezTo>
                  <a:cubicBezTo>
                    <a:pt x="136137" y="34789"/>
                    <a:pt x="137041" y="35754"/>
                    <a:pt x="138196" y="36444"/>
                  </a:cubicBezTo>
                  <a:cubicBezTo>
                    <a:pt x="139125" y="36980"/>
                    <a:pt x="140161" y="37230"/>
                    <a:pt x="141209" y="37373"/>
                  </a:cubicBezTo>
                  <a:cubicBezTo>
                    <a:pt x="142746" y="37587"/>
                    <a:pt x="144285" y="37666"/>
                    <a:pt x="145826" y="37666"/>
                  </a:cubicBezTo>
                  <a:cubicBezTo>
                    <a:pt x="150063" y="37666"/>
                    <a:pt x="154310" y="37071"/>
                    <a:pt x="158548" y="37071"/>
                  </a:cubicBezTo>
                  <a:cubicBezTo>
                    <a:pt x="160291" y="37071"/>
                    <a:pt x="162033" y="37172"/>
                    <a:pt x="163771" y="37456"/>
                  </a:cubicBezTo>
                  <a:cubicBezTo>
                    <a:pt x="172833" y="38938"/>
                    <a:pt x="181273" y="45257"/>
                    <a:pt x="190148" y="45257"/>
                  </a:cubicBezTo>
                  <a:cubicBezTo>
                    <a:pt x="191325" y="45257"/>
                    <a:pt x="192509" y="45146"/>
                    <a:pt x="193703" y="44898"/>
                  </a:cubicBezTo>
                  <a:cubicBezTo>
                    <a:pt x="201153" y="43339"/>
                    <a:pt x="207277" y="36577"/>
                    <a:pt x="214733" y="36577"/>
                  </a:cubicBezTo>
                  <a:cubicBezTo>
                    <a:pt x="215082" y="36577"/>
                    <a:pt x="215434" y="36592"/>
                    <a:pt x="215789" y="36623"/>
                  </a:cubicBezTo>
                  <a:cubicBezTo>
                    <a:pt x="219421" y="36932"/>
                    <a:pt x="222707" y="38956"/>
                    <a:pt x="226279" y="39635"/>
                  </a:cubicBezTo>
                  <a:cubicBezTo>
                    <a:pt x="227291" y="39832"/>
                    <a:pt x="228291" y="39922"/>
                    <a:pt x="229279" y="39922"/>
                  </a:cubicBezTo>
                  <a:cubicBezTo>
                    <a:pt x="239469" y="39922"/>
                    <a:pt x="248495" y="30324"/>
                    <a:pt x="259045" y="28967"/>
                  </a:cubicBezTo>
                  <a:cubicBezTo>
                    <a:pt x="260065" y="28833"/>
                    <a:pt x="261088" y="28780"/>
                    <a:pt x="262112" y="28780"/>
                  </a:cubicBezTo>
                  <a:cubicBezTo>
                    <a:pt x="266370" y="28780"/>
                    <a:pt x="270655" y="29710"/>
                    <a:pt x="274921" y="29710"/>
                  </a:cubicBezTo>
                  <a:cubicBezTo>
                    <a:pt x="275483" y="29710"/>
                    <a:pt x="276045" y="29694"/>
                    <a:pt x="276606" y="29658"/>
                  </a:cubicBezTo>
                  <a:cubicBezTo>
                    <a:pt x="284203" y="29146"/>
                    <a:pt x="291227" y="24978"/>
                    <a:pt x="298835" y="24740"/>
                  </a:cubicBezTo>
                  <a:cubicBezTo>
                    <a:pt x="299069" y="24733"/>
                    <a:pt x="299302" y="24729"/>
                    <a:pt x="299536" y="24729"/>
                  </a:cubicBezTo>
                  <a:cubicBezTo>
                    <a:pt x="307340" y="24729"/>
                    <a:pt x="315144" y="28663"/>
                    <a:pt x="322702" y="28663"/>
                  </a:cubicBezTo>
                  <a:cubicBezTo>
                    <a:pt x="324570" y="28663"/>
                    <a:pt x="326422" y="28423"/>
                    <a:pt x="328256" y="27824"/>
                  </a:cubicBezTo>
                  <a:cubicBezTo>
                    <a:pt x="329673" y="27336"/>
                    <a:pt x="331292" y="26074"/>
                    <a:pt x="330720" y="24669"/>
                  </a:cubicBezTo>
                  <a:cubicBezTo>
                    <a:pt x="328315" y="18632"/>
                    <a:pt x="330863" y="10929"/>
                    <a:pt x="330768" y="4428"/>
                  </a:cubicBezTo>
                  <a:cubicBezTo>
                    <a:pt x="322841" y="1689"/>
                    <a:pt x="314199" y="0"/>
                    <a:pt x="305682" y="0"/>
                  </a:cubicBezTo>
                  <a:close/>
                </a:path>
              </a:pathLst>
            </a:custGeom>
            <a:solidFill>
              <a:srgbClr val="DB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 rot="10800000" flipH="1">
              <a:off x="6235725" y="4087511"/>
              <a:ext cx="93293" cy="52123"/>
            </a:xfrm>
            <a:custGeom>
              <a:avLst/>
              <a:gdLst/>
              <a:ahLst/>
              <a:cxnLst/>
              <a:rect l="l" t="t" r="r" b="b"/>
              <a:pathLst>
                <a:path w="2871" h="1667" fill="none" extrusionOk="0">
                  <a:moveTo>
                    <a:pt x="2822" y="679"/>
                  </a:moveTo>
                  <a:cubicBezTo>
                    <a:pt x="2870" y="1072"/>
                    <a:pt x="2287" y="1476"/>
                    <a:pt x="1513" y="1584"/>
                  </a:cubicBezTo>
                  <a:cubicBezTo>
                    <a:pt x="739" y="1667"/>
                    <a:pt x="84" y="1417"/>
                    <a:pt x="36" y="1000"/>
                  </a:cubicBezTo>
                  <a:cubicBezTo>
                    <a:pt x="1" y="595"/>
                    <a:pt x="572" y="202"/>
                    <a:pt x="1346" y="95"/>
                  </a:cubicBezTo>
                  <a:cubicBezTo>
                    <a:pt x="2120" y="0"/>
                    <a:pt x="2775" y="262"/>
                    <a:pt x="2822" y="67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 rot="10800000" flipH="1">
              <a:off x="6134373" y="4034637"/>
              <a:ext cx="54202" cy="29798"/>
            </a:xfrm>
            <a:custGeom>
              <a:avLst/>
              <a:gdLst/>
              <a:ahLst/>
              <a:cxnLst/>
              <a:rect l="l" t="t" r="r" b="b"/>
              <a:pathLst>
                <a:path w="1668" h="953" fill="none" extrusionOk="0">
                  <a:moveTo>
                    <a:pt x="1643" y="381"/>
                  </a:moveTo>
                  <a:cubicBezTo>
                    <a:pt x="1667" y="619"/>
                    <a:pt x="1334" y="845"/>
                    <a:pt x="881" y="905"/>
                  </a:cubicBezTo>
                  <a:cubicBezTo>
                    <a:pt x="441" y="953"/>
                    <a:pt x="48" y="798"/>
                    <a:pt x="36" y="572"/>
                  </a:cubicBezTo>
                  <a:cubicBezTo>
                    <a:pt x="0" y="334"/>
                    <a:pt x="346" y="119"/>
                    <a:pt x="786" y="60"/>
                  </a:cubicBezTo>
                  <a:cubicBezTo>
                    <a:pt x="1227" y="0"/>
                    <a:pt x="1608" y="143"/>
                    <a:pt x="1643" y="3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 rot="10800000" flipH="1">
              <a:off x="7138339" y="3856319"/>
              <a:ext cx="54202" cy="29423"/>
            </a:xfrm>
            <a:custGeom>
              <a:avLst/>
              <a:gdLst/>
              <a:ahLst/>
              <a:cxnLst/>
              <a:rect l="l" t="t" r="r" b="b"/>
              <a:pathLst>
                <a:path w="1668" h="941" fill="none" extrusionOk="0">
                  <a:moveTo>
                    <a:pt x="1644" y="381"/>
                  </a:moveTo>
                  <a:cubicBezTo>
                    <a:pt x="1668" y="619"/>
                    <a:pt x="1334" y="845"/>
                    <a:pt x="882" y="905"/>
                  </a:cubicBezTo>
                  <a:cubicBezTo>
                    <a:pt x="441" y="941"/>
                    <a:pt x="49" y="798"/>
                    <a:pt x="37" y="572"/>
                  </a:cubicBezTo>
                  <a:cubicBezTo>
                    <a:pt x="1" y="333"/>
                    <a:pt x="346" y="107"/>
                    <a:pt x="799" y="48"/>
                  </a:cubicBezTo>
                  <a:cubicBezTo>
                    <a:pt x="1239" y="0"/>
                    <a:pt x="1608" y="143"/>
                    <a:pt x="1644" y="3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 rot="10800000" flipH="1">
              <a:off x="6801366" y="3950872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53"/>
                  </a:moveTo>
                  <a:cubicBezTo>
                    <a:pt x="1906" y="715"/>
                    <a:pt x="1525" y="988"/>
                    <a:pt x="1013" y="1048"/>
                  </a:cubicBezTo>
                  <a:cubicBezTo>
                    <a:pt x="513" y="1108"/>
                    <a:pt x="60" y="929"/>
                    <a:pt x="36" y="655"/>
                  </a:cubicBezTo>
                  <a:cubicBezTo>
                    <a:pt x="1" y="393"/>
                    <a:pt x="394" y="119"/>
                    <a:pt x="894" y="60"/>
                  </a:cubicBezTo>
                  <a:cubicBezTo>
                    <a:pt x="1406" y="0"/>
                    <a:pt x="1846" y="179"/>
                    <a:pt x="1882" y="453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 rot="10800000" flipH="1">
              <a:off x="6022558" y="3451280"/>
              <a:ext cx="74706" cy="40992"/>
            </a:xfrm>
            <a:custGeom>
              <a:avLst/>
              <a:gdLst/>
              <a:ahLst/>
              <a:cxnLst/>
              <a:rect l="l" t="t" r="r" b="b"/>
              <a:pathLst>
                <a:path w="2299" h="1311" fill="none" extrusionOk="0">
                  <a:moveTo>
                    <a:pt x="2251" y="525"/>
                  </a:moveTo>
                  <a:cubicBezTo>
                    <a:pt x="2298" y="846"/>
                    <a:pt x="1822" y="1156"/>
                    <a:pt x="1227" y="1239"/>
                  </a:cubicBezTo>
                  <a:cubicBezTo>
                    <a:pt x="619" y="1311"/>
                    <a:pt x="96" y="1108"/>
                    <a:pt x="48" y="775"/>
                  </a:cubicBezTo>
                  <a:cubicBezTo>
                    <a:pt x="0" y="442"/>
                    <a:pt x="477" y="132"/>
                    <a:pt x="1072" y="61"/>
                  </a:cubicBezTo>
                  <a:cubicBezTo>
                    <a:pt x="1691" y="1"/>
                    <a:pt x="2215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 rot="10800000" flipH="1">
              <a:off x="6544070" y="3633319"/>
              <a:ext cx="74706" cy="40992"/>
            </a:xfrm>
            <a:custGeom>
              <a:avLst/>
              <a:gdLst/>
              <a:ahLst/>
              <a:cxnLst/>
              <a:rect l="l" t="t" r="r" b="b"/>
              <a:pathLst>
                <a:path w="2299" h="1311" fill="none" extrusionOk="0">
                  <a:moveTo>
                    <a:pt x="2251" y="525"/>
                  </a:moveTo>
                  <a:cubicBezTo>
                    <a:pt x="2299" y="858"/>
                    <a:pt x="1811" y="1168"/>
                    <a:pt x="1215" y="1239"/>
                  </a:cubicBezTo>
                  <a:cubicBezTo>
                    <a:pt x="608" y="1311"/>
                    <a:pt x="96" y="1108"/>
                    <a:pt x="49" y="775"/>
                  </a:cubicBezTo>
                  <a:cubicBezTo>
                    <a:pt x="1" y="453"/>
                    <a:pt x="477" y="132"/>
                    <a:pt x="1073" y="60"/>
                  </a:cubicBezTo>
                  <a:cubicBezTo>
                    <a:pt x="1680" y="1"/>
                    <a:pt x="2204" y="215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 rot="10800000" flipH="1">
              <a:off x="6291064" y="3976198"/>
              <a:ext cx="65802" cy="36864"/>
            </a:xfrm>
            <a:custGeom>
              <a:avLst/>
              <a:gdLst/>
              <a:ahLst/>
              <a:cxnLst/>
              <a:rect l="l" t="t" r="r" b="b"/>
              <a:pathLst>
                <a:path w="2025" h="1179" fill="none" extrusionOk="0">
                  <a:moveTo>
                    <a:pt x="2001" y="476"/>
                  </a:moveTo>
                  <a:cubicBezTo>
                    <a:pt x="2024" y="762"/>
                    <a:pt x="1631" y="1048"/>
                    <a:pt x="1072" y="1119"/>
                  </a:cubicBezTo>
                  <a:cubicBezTo>
                    <a:pt x="536" y="1179"/>
                    <a:pt x="60" y="1000"/>
                    <a:pt x="36" y="715"/>
                  </a:cubicBezTo>
                  <a:cubicBezTo>
                    <a:pt x="0" y="441"/>
                    <a:pt x="405" y="155"/>
                    <a:pt x="953" y="84"/>
                  </a:cubicBezTo>
                  <a:cubicBezTo>
                    <a:pt x="1512" y="0"/>
                    <a:pt x="1965" y="203"/>
                    <a:pt x="2001" y="476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 rot="10800000" flipH="1">
              <a:off x="7332561" y="3624752"/>
              <a:ext cx="88256" cy="48809"/>
            </a:xfrm>
            <a:custGeom>
              <a:avLst/>
              <a:gdLst/>
              <a:ahLst/>
              <a:cxnLst/>
              <a:rect l="l" t="t" r="r" b="b"/>
              <a:pathLst>
                <a:path w="2716" h="1561" fill="none" extrusionOk="0">
                  <a:moveTo>
                    <a:pt x="2680" y="632"/>
                  </a:moveTo>
                  <a:cubicBezTo>
                    <a:pt x="2716" y="1025"/>
                    <a:pt x="2168" y="1406"/>
                    <a:pt x="1442" y="1489"/>
                  </a:cubicBezTo>
                  <a:cubicBezTo>
                    <a:pt x="715" y="1560"/>
                    <a:pt x="84" y="1322"/>
                    <a:pt x="37" y="929"/>
                  </a:cubicBezTo>
                  <a:cubicBezTo>
                    <a:pt x="1" y="548"/>
                    <a:pt x="549" y="155"/>
                    <a:pt x="1275" y="84"/>
                  </a:cubicBezTo>
                  <a:cubicBezTo>
                    <a:pt x="1989" y="1"/>
                    <a:pt x="2632" y="251"/>
                    <a:pt x="2680" y="632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 rot="10800000" flipH="1">
              <a:off x="7430469" y="3586793"/>
              <a:ext cx="63073" cy="34644"/>
            </a:xfrm>
            <a:custGeom>
              <a:avLst/>
              <a:gdLst/>
              <a:ahLst/>
              <a:cxnLst/>
              <a:rect l="l" t="t" r="r" b="b"/>
              <a:pathLst>
                <a:path w="1941" h="1108" fill="none" extrusionOk="0">
                  <a:moveTo>
                    <a:pt x="1905" y="441"/>
                  </a:moveTo>
                  <a:cubicBezTo>
                    <a:pt x="1941" y="715"/>
                    <a:pt x="1548" y="989"/>
                    <a:pt x="1024" y="1048"/>
                  </a:cubicBezTo>
                  <a:cubicBezTo>
                    <a:pt x="512" y="1108"/>
                    <a:pt x="72" y="929"/>
                    <a:pt x="36" y="667"/>
                  </a:cubicBezTo>
                  <a:cubicBezTo>
                    <a:pt x="0" y="393"/>
                    <a:pt x="393" y="120"/>
                    <a:pt x="917" y="60"/>
                  </a:cubicBezTo>
                  <a:cubicBezTo>
                    <a:pt x="1429" y="1"/>
                    <a:pt x="1881" y="179"/>
                    <a:pt x="1905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 rot="10800000" flipH="1">
              <a:off x="6365738" y="3471603"/>
              <a:ext cx="29440" cy="27046"/>
            </a:xfrm>
            <a:custGeom>
              <a:avLst/>
              <a:gdLst/>
              <a:ahLst/>
              <a:cxnLst/>
              <a:rect l="l" t="t" r="r" b="b"/>
              <a:pathLst>
                <a:path w="906" h="865" extrusionOk="0">
                  <a:moveTo>
                    <a:pt x="450" y="0"/>
                  </a:moveTo>
                  <a:cubicBezTo>
                    <a:pt x="435" y="0"/>
                    <a:pt x="420" y="1"/>
                    <a:pt x="405" y="3"/>
                  </a:cubicBezTo>
                  <a:cubicBezTo>
                    <a:pt x="167" y="14"/>
                    <a:pt x="0" y="241"/>
                    <a:pt x="12" y="479"/>
                  </a:cubicBezTo>
                  <a:cubicBezTo>
                    <a:pt x="23" y="696"/>
                    <a:pt x="213" y="864"/>
                    <a:pt x="427" y="864"/>
                  </a:cubicBezTo>
                  <a:cubicBezTo>
                    <a:pt x="447" y="864"/>
                    <a:pt x="468" y="863"/>
                    <a:pt x="488" y="860"/>
                  </a:cubicBezTo>
                  <a:cubicBezTo>
                    <a:pt x="726" y="848"/>
                    <a:pt x="905" y="622"/>
                    <a:pt x="881" y="384"/>
                  </a:cubicBezTo>
                  <a:cubicBezTo>
                    <a:pt x="848" y="161"/>
                    <a:pt x="668" y="0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 rot="10800000" flipH="1">
              <a:off x="7066005" y="4139477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06" y="1"/>
                  </a:moveTo>
                  <a:cubicBezTo>
                    <a:pt x="398" y="1"/>
                    <a:pt x="390" y="1"/>
                    <a:pt x="381" y="1"/>
                  </a:cubicBezTo>
                  <a:cubicBezTo>
                    <a:pt x="167" y="25"/>
                    <a:pt x="0" y="228"/>
                    <a:pt x="24" y="442"/>
                  </a:cubicBezTo>
                  <a:cubicBezTo>
                    <a:pt x="57" y="647"/>
                    <a:pt x="217" y="804"/>
                    <a:pt x="416" y="804"/>
                  </a:cubicBezTo>
                  <a:cubicBezTo>
                    <a:pt x="436" y="804"/>
                    <a:pt x="456" y="802"/>
                    <a:pt x="477" y="799"/>
                  </a:cubicBezTo>
                  <a:cubicBezTo>
                    <a:pt x="703" y="775"/>
                    <a:pt x="858" y="585"/>
                    <a:pt x="834" y="359"/>
                  </a:cubicBezTo>
                  <a:cubicBezTo>
                    <a:pt x="799" y="152"/>
                    <a:pt x="621" y="1"/>
                    <a:pt x="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 rot="10800000" flipH="1">
              <a:off x="6069741" y="3795441"/>
              <a:ext cx="43381" cy="39366"/>
            </a:xfrm>
            <a:custGeom>
              <a:avLst/>
              <a:gdLst/>
              <a:ahLst/>
              <a:cxnLst/>
              <a:rect l="l" t="t" r="r" b="b"/>
              <a:pathLst>
                <a:path w="1335" h="1259" extrusionOk="0">
                  <a:moveTo>
                    <a:pt x="648" y="1"/>
                  </a:moveTo>
                  <a:cubicBezTo>
                    <a:pt x="631" y="1"/>
                    <a:pt x="613" y="1"/>
                    <a:pt x="596" y="2"/>
                  </a:cubicBezTo>
                  <a:cubicBezTo>
                    <a:pt x="251" y="50"/>
                    <a:pt x="1" y="359"/>
                    <a:pt x="37" y="705"/>
                  </a:cubicBezTo>
                  <a:cubicBezTo>
                    <a:pt x="80" y="1022"/>
                    <a:pt x="345" y="1258"/>
                    <a:pt x="655" y="1258"/>
                  </a:cubicBezTo>
                  <a:cubicBezTo>
                    <a:pt x="682" y="1258"/>
                    <a:pt x="711" y="1256"/>
                    <a:pt x="739" y="1252"/>
                  </a:cubicBezTo>
                  <a:cubicBezTo>
                    <a:pt x="1084" y="1205"/>
                    <a:pt x="1334" y="895"/>
                    <a:pt x="1287" y="550"/>
                  </a:cubicBezTo>
                  <a:cubicBezTo>
                    <a:pt x="1264" y="221"/>
                    <a:pt x="983" y="1"/>
                    <a:pt x="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 rot="10800000" flipH="1">
              <a:off x="6956139" y="3630630"/>
              <a:ext cx="30188" cy="27297"/>
            </a:xfrm>
            <a:custGeom>
              <a:avLst/>
              <a:gdLst/>
              <a:ahLst/>
              <a:cxnLst/>
              <a:rect l="l" t="t" r="r" b="b"/>
              <a:pathLst>
                <a:path w="929" h="873" extrusionOk="0">
                  <a:moveTo>
                    <a:pt x="440" y="0"/>
                  </a:moveTo>
                  <a:cubicBezTo>
                    <a:pt x="432" y="0"/>
                    <a:pt x="424" y="0"/>
                    <a:pt x="417" y="1"/>
                  </a:cubicBezTo>
                  <a:cubicBezTo>
                    <a:pt x="179" y="36"/>
                    <a:pt x="0" y="239"/>
                    <a:pt x="36" y="477"/>
                  </a:cubicBezTo>
                  <a:cubicBezTo>
                    <a:pt x="58" y="701"/>
                    <a:pt x="249" y="872"/>
                    <a:pt x="469" y="872"/>
                  </a:cubicBezTo>
                  <a:cubicBezTo>
                    <a:pt x="484" y="872"/>
                    <a:pt x="498" y="871"/>
                    <a:pt x="512" y="870"/>
                  </a:cubicBezTo>
                  <a:cubicBezTo>
                    <a:pt x="750" y="834"/>
                    <a:pt x="929" y="632"/>
                    <a:pt x="893" y="394"/>
                  </a:cubicBezTo>
                  <a:cubicBezTo>
                    <a:pt x="870" y="164"/>
                    <a:pt x="658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 rot="10800000" flipH="1">
              <a:off x="7497376" y="4123062"/>
              <a:ext cx="43381" cy="39335"/>
            </a:xfrm>
            <a:custGeom>
              <a:avLst/>
              <a:gdLst/>
              <a:ahLst/>
              <a:cxnLst/>
              <a:rect l="l" t="t" r="r" b="b"/>
              <a:pathLst>
                <a:path w="1335" h="1258" extrusionOk="0">
                  <a:moveTo>
                    <a:pt x="644" y="0"/>
                  </a:moveTo>
                  <a:cubicBezTo>
                    <a:pt x="628" y="0"/>
                    <a:pt x="612" y="1"/>
                    <a:pt x="596" y="2"/>
                  </a:cubicBezTo>
                  <a:cubicBezTo>
                    <a:pt x="251" y="49"/>
                    <a:pt x="1" y="359"/>
                    <a:pt x="49" y="704"/>
                  </a:cubicBezTo>
                  <a:cubicBezTo>
                    <a:pt x="81" y="1021"/>
                    <a:pt x="355" y="1258"/>
                    <a:pt x="657" y="1258"/>
                  </a:cubicBezTo>
                  <a:cubicBezTo>
                    <a:pt x="684" y="1258"/>
                    <a:pt x="712" y="1256"/>
                    <a:pt x="739" y="1252"/>
                  </a:cubicBezTo>
                  <a:cubicBezTo>
                    <a:pt x="1084" y="1204"/>
                    <a:pt x="1334" y="895"/>
                    <a:pt x="1299" y="549"/>
                  </a:cubicBezTo>
                  <a:cubicBezTo>
                    <a:pt x="1253" y="231"/>
                    <a:pt x="970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 rot="10800000" flipH="1">
              <a:off x="7479991" y="3810356"/>
              <a:ext cx="43348" cy="39335"/>
            </a:xfrm>
            <a:custGeom>
              <a:avLst/>
              <a:gdLst/>
              <a:ahLst/>
              <a:cxnLst/>
              <a:rect l="l" t="t" r="r" b="b"/>
              <a:pathLst>
                <a:path w="1334" h="1258" extrusionOk="0">
                  <a:moveTo>
                    <a:pt x="645" y="0"/>
                  </a:moveTo>
                  <a:cubicBezTo>
                    <a:pt x="628" y="0"/>
                    <a:pt x="612" y="1"/>
                    <a:pt x="595" y="2"/>
                  </a:cubicBezTo>
                  <a:cubicBezTo>
                    <a:pt x="250" y="50"/>
                    <a:pt x="0" y="359"/>
                    <a:pt x="48" y="704"/>
                  </a:cubicBezTo>
                  <a:cubicBezTo>
                    <a:pt x="81" y="1021"/>
                    <a:pt x="354" y="1258"/>
                    <a:pt x="656" y="1258"/>
                  </a:cubicBezTo>
                  <a:cubicBezTo>
                    <a:pt x="684" y="1258"/>
                    <a:pt x="711" y="1256"/>
                    <a:pt x="738" y="1252"/>
                  </a:cubicBezTo>
                  <a:cubicBezTo>
                    <a:pt x="1084" y="1205"/>
                    <a:pt x="1334" y="895"/>
                    <a:pt x="1298" y="550"/>
                  </a:cubicBezTo>
                  <a:cubicBezTo>
                    <a:pt x="1264" y="232"/>
                    <a:pt x="981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 rot="10800000" flipH="1">
              <a:off x="6472516" y="4163303"/>
              <a:ext cx="27101" cy="24170"/>
            </a:xfrm>
            <a:custGeom>
              <a:avLst/>
              <a:gdLst/>
              <a:ahLst/>
              <a:cxnLst/>
              <a:rect l="l" t="t" r="r" b="b"/>
              <a:pathLst>
                <a:path w="834" h="773" extrusionOk="0">
                  <a:moveTo>
                    <a:pt x="431" y="1"/>
                  </a:moveTo>
                  <a:cubicBezTo>
                    <a:pt x="411" y="1"/>
                    <a:pt x="390" y="3"/>
                    <a:pt x="369" y="6"/>
                  </a:cubicBezTo>
                  <a:cubicBezTo>
                    <a:pt x="167" y="30"/>
                    <a:pt x="0" y="220"/>
                    <a:pt x="36" y="435"/>
                  </a:cubicBezTo>
                  <a:cubicBezTo>
                    <a:pt x="58" y="619"/>
                    <a:pt x="217" y="773"/>
                    <a:pt x="406" y="773"/>
                  </a:cubicBezTo>
                  <a:cubicBezTo>
                    <a:pt x="426" y="773"/>
                    <a:pt x="445" y="771"/>
                    <a:pt x="465" y="768"/>
                  </a:cubicBezTo>
                  <a:cubicBezTo>
                    <a:pt x="667" y="744"/>
                    <a:pt x="834" y="554"/>
                    <a:pt x="810" y="339"/>
                  </a:cubicBezTo>
                  <a:cubicBezTo>
                    <a:pt x="778" y="146"/>
                    <a:pt x="619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 rot="10800000" flipH="1">
              <a:off x="6327426" y="4189693"/>
              <a:ext cx="43738" cy="39397"/>
            </a:xfrm>
            <a:custGeom>
              <a:avLst/>
              <a:gdLst/>
              <a:ahLst/>
              <a:cxnLst/>
              <a:rect l="l" t="t" r="r" b="b"/>
              <a:pathLst>
                <a:path w="1346" h="1260" extrusionOk="0">
                  <a:moveTo>
                    <a:pt x="661" y="0"/>
                  </a:moveTo>
                  <a:cubicBezTo>
                    <a:pt x="640" y="0"/>
                    <a:pt x="618" y="1"/>
                    <a:pt x="596" y="4"/>
                  </a:cubicBezTo>
                  <a:cubicBezTo>
                    <a:pt x="250" y="51"/>
                    <a:pt x="0" y="361"/>
                    <a:pt x="48" y="706"/>
                  </a:cubicBezTo>
                  <a:cubicBezTo>
                    <a:pt x="92" y="1023"/>
                    <a:pt x="356" y="1260"/>
                    <a:pt x="666" y="1260"/>
                  </a:cubicBezTo>
                  <a:cubicBezTo>
                    <a:pt x="694" y="1260"/>
                    <a:pt x="722" y="1258"/>
                    <a:pt x="751" y="1254"/>
                  </a:cubicBezTo>
                  <a:cubicBezTo>
                    <a:pt x="1084" y="1206"/>
                    <a:pt x="1346" y="897"/>
                    <a:pt x="1298" y="563"/>
                  </a:cubicBezTo>
                  <a:cubicBezTo>
                    <a:pt x="1254" y="240"/>
                    <a:pt x="980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 rot="10800000" flipH="1">
              <a:off x="8077347" y="4279587"/>
              <a:ext cx="54592" cy="31299"/>
            </a:xfrm>
            <a:custGeom>
              <a:avLst/>
              <a:gdLst/>
              <a:ahLst/>
              <a:cxnLst/>
              <a:rect l="l" t="t" r="r" b="b"/>
              <a:pathLst>
                <a:path w="1680" h="1001" fill="none" extrusionOk="0">
                  <a:moveTo>
                    <a:pt x="36" y="643"/>
                  </a:moveTo>
                  <a:cubicBezTo>
                    <a:pt x="0" y="405"/>
                    <a:pt x="322" y="155"/>
                    <a:pt x="751" y="84"/>
                  </a:cubicBezTo>
                  <a:cubicBezTo>
                    <a:pt x="1203" y="0"/>
                    <a:pt x="1584" y="119"/>
                    <a:pt x="1632" y="357"/>
                  </a:cubicBezTo>
                  <a:cubicBezTo>
                    <a:pt x="1679" y="596"/>
                    <a:pt x="1346" y="846"/>
                    <a:pt x="917" y="929"/>
                  </a:cubicBezTo>
                  <a:cubicBezTo>
                    <a:pt x="477" y="1000"/>
                    <a:pt x="84" y="869"/>
                    <a:pt x="36" y="643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 rot="10800000" flipH="1">
              <a:off x="7237026" y="4151171"/>
              <a:ext cx="54949" cy="31299"/>
            </a:xfrm>
            <a:custGeom>
              <a:avLst/>
              <a:gdLst/>
              <a:ahLst/>
              <a:cxnLst/>
              <a:rect l="l" t="t" r="r" b="b"/>
              <a:pathLst>
                <a:path w="1691" h="1001" fill="none" extrusionOk="0">
                  <a:moveTo>
                    <a:pt x="48" y="644"/>
                  </a:moveTo>
                  <a:cubicBezTo>
                    <a:pt x="0" y="406"/>
                    <a:pt x="333" y="156"/>
                    <a:pt x="762" y="84"/>
                  </a:cubicBezTo>
                  <a:cubicBezTo>
                    <a:pt x="1214" y="1"/>
                    <a:pt x="1595" y="120"/>
                    <a:pt x="1643" y="358"/>
                  </a:cubicBezTo>
                  <a:cubicBezTo>
                    <a:pt x="1691" y="596"/>
                    <a:pt x="1357" y="858"/>
                    <a:pt x="929" y="930"/>
                  </a:cubicBezTo>
                  <a:cubicBezTo>
                    <a:pt x="476" y="1001"/>
                    <a:pt x="95" y="882"/>
                    <a:pt x="48" y="64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 rot="10800000" flipH="1">
              <a:off x="7975215" y="4212581"/>
              <a:ext cx="62683" cy="36145"/>
            </a:xfrm>
            <a:custGeom>
              <a:avLst/>
              <a:gdLst/>
              <a:ahLst/>
              <a:cxnLst/>
              <a:rect l="l" t="t" r="r" b="b"/>
              <a:pathLst>
                <a:path w="1929" h="1156" fill="none" extrusionOk="0">
                  <a:moveTo>
                    <a:pt x="48" y="739"/>
                  </a:moveTo>
                  <a:cubicBezTo>
                    <a:pt x="0" y="477"/>
                    <a:pt x="369" y="179"/>
                    <a:pt x="881" y="84"/>
                  </a:cubicBezTo>
                  <a:cubicBezTo>
                    <a:pt x="1381" y="1"/>
                    <a:pt x="1834" y="143"/>
                    <a:pt x="1893" y="417"/>
                  </a:cubicBezTo>
                  <a:cubicBezTo>
                    <a:pt x="1929" y="679"/>
                    <a:pt x="1560" y="977"/>
                    <a:pt x="1060" y="1072"/>
                  </a:cubicBezTo>
                  <a:cubicBezTo>
                    <a:pt x="548" y="1155"/>
                    <a:pt x="107" y="1024"/>
                    <a:pt x="48" y="73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 rot="10800000" flipH="1">
              <a:off x="7420395" y="3807166"/>
              <a:ext cx="74706" cy="42836"/>
            </a:xfrm>
            <a:custGeom>
              <a:avLst/>
              <a:gdLst/>
              <a:ahLst/>
              <a:cxnLst/>
              <a:rect l="l" t="t" r="r" b="b"/>
              <a:pathLst>
                <a:path w="2299" h="1370" fill="none" extrusionOk="0">
                  <a:moveTo>
                    <a:pt x="60" y="881"/>
                  </a:moveTo>
                  <a:cubicBezTo>
                    <a:pt x="1" y="548"/>
                    <a:pt x="441" y="203"/>
                    <a:pt x="1036" y="95"/>
                  </a:cubicBezTo>
                  <a:cubicBezTo>
                    <a:pt x="1656" y="0"/>
                    <a:pt x="2191" y="155"/>
                    <a:pt x="2227" y="488"/>
                  </a:cubicBezTo>
                  <a:cubicBezTo>
                    <a:pt x="2299" y="822"/>
                    <a:pt x="1846" y="1155"/>
                    <a:pt x="1251" y="1262"/>
                  </a:cubicBezTo>
                  <a:cubicBezTo>
                    <a:pt x="655" y="1369"/>
                    <a:pt x="120" y="1191"/>
                    <a:pt x="60" y="8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 rot="10800000" flipH="1">
              <a:off x="6870222" y="3266989"/>
              <a:ext cx="74706" cy="42836"/>
            </a:xfrm>
            <a:custGeom>
              <a:avLst/>
              <a:gdLst/>
              <a:ahLst/>
              <a:cxnLst/>
              <a:rect l="l" t="t" r="r" b="b"/>
              <a:pathLst>
                <a:path w="2299" h="1370" fill="none" extrusionOk="0">
                  <a:moveTo>
                    <a:pt x="60" y="881"/>
                  </a:moveTo>
                  <a:cubicBezTo>
                    <a:pt x="1" y="548"/>
                    <a:pt x="441" y="214"/>
                    <a:pt x="1049" y="107"/>
                  </a:cubicBezTo>
                  <a:cubicBezTo>
                    <a:pt x="1668" y="0"/>
                    <a:pt x="2204" y="167"/>
                    <a:pt x="2239" y="488"/>
                  </a:cubicBezTo>
                  <a:cubicBezTo>
                    <a:pt x="2299" y="822"/>
                    <a:pt x="1858" y="1167"/>
                    <a:pt x="1263" y="1262"/>
                  </a:cubicBezTo>
                  <a:cubicBezTo>
                    <a:pt x="656" y="1369"/>
                    <a:pt x="120" y="1203"/>
                    <a:pt x="60" y="88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 rot="10800000" flipH="1">
              <a:off x="7892028" y="4278399"/>
              <a:ext cx="28661" cy="25139"/>
            </a:xfrm>
            <a:custGeom>
              <a:avLst/>
              <a:gdLst/>
              <a:ahLst/>
              <a:cxnLst/>
              <a:rect l="l" t="t" r="r" b="b"/>
              <a:pathLst>
                <a:path w="882" h="804" extrusionOk="0">
                  <a:moveTo>
                    <a:pt x="422" y="1"/>
                  </a:moveTo>
                  <a:cubicBezTo>
                    <a:pt x="405" y="1"/>
                    <a:pt x="387" y="1"/>
                    <a:pt x="369" y="3"/>
                  </a:cubicBezTo>
                  <a:cubicBezTo>
                    <a:pt x="143" y="39"/>
                    <a:pt x="0" y="241"/>
                    <a:pt x="48" y="468"/>
                  </a:cubicBezTo>
                  <a:cubicBezTo>
                    <a:pt x="70" y="676"/>
                    <a:pt x="254" y="804"/>
                    <a:pt x="450" y="804"/>
                  </a:cubicBezTo>
                  <a:cubicBezTo>
                    <a:pt x="467" y="804"/>
                    <a:pt x="484" y="803"/>
                    <a:pt x="500" y="801"/>
                  </a:cubicBezTo>
                  <a:cubicBezTo>
                    <a:pt x="727" y="765"/>
                    <a:pt x="881" y="563"/>
                    <a:pt x="834" y="337"/>
                  </a:cubicBezTo>
                  <a:cubicBezTo>
                    <a:pt x="801" y="128"/>
                    <a:pt x="626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 rot="10800000" flipH="1">
              <a:off x="8396545" y="4288967"/>
              <a:ext cx="43738" cy="39335"/>
            </a:xfrm>
            <a:custGeom>
              <a:avLst/>
              <a:gdLst/>
              <a:ahLst/>
              <a:cxnLst/>
              <a:rect l="l" t="t" r="r" b="b"/>
              <a:pathLst>
                <a:path w="1346" h="1258" extrusionOk="0">
                  <a:moveTo>
                    <a:pt x="670" y="0"/>
                  </a:moveTo>
                  <a:cubicBezTo>
                    <a:pt x="634" y="0"/>
                    <a:pt x="597" y="3"/>
                    <a:pt x="560" y="10"/>
                  </a:cubicBezTo>
                  <a:cubicBezTo>
                    <a:pt x="214" y="69"/>
                    <a:pt x="0" y="402"/>
                    <a:pt x="60" y="736"/>
                  </a:cubicBezTo>
                  <a:cubicBezTo>
                    <a:pt x="123" y="1044"/>
                    <a:pt x="377" y="1257"/>
                    <a:pt x="676" y="1257"/>
                  </a:cubicBezTo>
                  <a:cubicBezTo>
                    <a:pt x="712" y="1257"/>
                    <a:pt x="749" y="1254"/>
                    <a:pt x="786" y="1248"/>
                  </a:cubicBezTo>
                  <a:cubicBezTo>
                    <a:pt x="1131" y="1188"/>
                    <a:pt x="1345" y="855"/>
                    <a:pt x="1286" y="521"/>
                  </a:cubicBezTo>
                  <a:cubicBezTo>
                    <a:pt x="1233" y="213"/>
                    <a:pt x="971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 rot="10800000" flipH="1">
              <a:off x="6992501" y="3879488"/>
              <a:ext cx="44128" cy="39335"/>
            </a:xfrm>
            <a:custGeom>
              <a:avLst/>
              <a:gdLst/>
              <a:ahLst/>
              <a:cxnLst/>
              <a:rect l="l" t="t" r="r" b="b"/>
              <a:pathLst>
                <a:path w="1358" h="1258" extrusionOk="0">
                  <a:moveTo>
                    <a:pt x="671" y="1"/>
                  </a:moveTo>
                  <a:cubicBezTo>
                    <a:pt x="634" y="1"/>
                    <a:pt x="597" y="4"/>
                    <a:pt x="560" y="10"/>
                  </a:cubicBezTo>
                  <a:cubicBezTo>
                    <a:pt x="215" y="70"/>
                    <a:pt x="0" y="403"/>
                    <a:pt x="60" y="737"/>
                  </a:cubicBezTo>
                  <a:cubicBezTo>
                    <a:pt x="113" y="1035"/>
                    <a:pt x="367" y="1258"/>
                    <a:pt x="677" y="1258"/>
                  </a:cubicBezTo>
                  <a:cubicBezTo>
                    <a:pt x="713" y="1258"/>
                    <a:pt x="749" y="1255"/>
                    <a:pt x="786" y="1249"/>
                  </a:cubicBezTo>
                  <a:cubicBezTo>
                    <a:pt x="1131" y="1189"/>
                    <a:pt x="1358" y="856"/>
                    <a:pt x="1298" y="510"/>
                  </a:cubicBezTo>
                  <a:cubicBezTo>
                    <a:pt x="1245" y="213"/>
                    <a:pt x="974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 rot="10800000" flipH="1">
              <a:off x="6999845" y="4075598"/>
              <a:ext cx="45298" cy="39084"/>
            </a:xfrm>
            <a:custGeom>
              <a:avLst/>
              <a:gdLst/>
              <a:ahLst/>
              <a:cxnLst/>
              <a:rect l="l" t="t" r="r" b="b"/>
              <a:pathLst>
                <a:path w="1394" h="1250" extrusionOk="0">
                  <a:moveTo>
                    <a:pt x="704" y="0"/>
                  </a:moveTo>
                  <a:cubicBezTo>
                    <a:pt x="649" y="0"/>
                    <a:pt x="592" y="8"/>
                    <a:pt x="536" y="24"/>
                  </a:cubicBezTo>
                  <a:cubicBezTo>
                    <a:pt x="203" y="107"/>
                    <a:pt x="1" y="452"/>
                    <a:pt x="96" y="786"/>
                  </a:cubicBezTo>
                  <a:cubicBezTo>
                    <a:pt x="165" y="1063"/>
                    <a:pt x="416" y="1250"/>
                    <a:pt x="690" y="1250"/>
                  </a:cubicBezTo>
                  <a:cubicBezTo>
                    <a:pt x="745" y="1250"/>
                    <a:pt x="802" y="1242"/>
                    <a:pt x="858" y="1226"/>
                  </a:cubicBezTo>
                  <a:cubicBezTo>
                    <a:pt x="1191" y="1143"/>
                    <a:pt x="1394" y="798"/>
                    <a:pt x="1298" y="464"/>
                  </a:cubicBezTo>
                  <a:cubicBezTo>
                    <a:pt x="1229" y="187"/>
                    <a:pt x="978" y="0"/>
                    <a:pt x="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 rot="10800000" flipH="1">
              <a:off x="8021618" y="4146231"/>
              <a:ext cx="27523" cy="24201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33" y="0"/>
                  </a:moveTo>
                  <a:cubicBezTo>
                    <a:pt x="408" y="0"/>
                    <a:pt x="383" y="3"/>
                    <a:pt x="358" y="9"/>
                  </a:cubicBezTo>
                  <a:cubicBezTo>
                    <a:pt x="144" y="33"/>
                    <a:pt x="1" y="247"/>
                    <a:pt x="49" y="449"/>
                  </a:cubicBezTo>
                  <a:cubicBezTo>
                    <a:pt x="81" y="647"/>
                    <a:pt x="256" y="774"/>
                    <a:pt x="442" y="774"/>
                  </a:cubicBezTo>
                  <a:cubicBezTo>
                    <a:pt x="457" y="774"/>
                    <a:pt x="473" y="773"/>
                    <a:pt x="489" y="771"/>
                  </a:cubicBezTo>
                  <a:cubicBezTo>
                    <a:pt x="691" y="735"/>
                    <a:pt x="846" y="533"/>
                    <a:pt x="799" y="318"/>
                  </a:cubicBezTo>
                  <a:cubicBezTo>
                    <a:pt x="778" y="141"/>
                    <a:pt x="611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 rot="10800000" flipH="1">
              <a:off x="1179016" y="3832493"/>
              <a:ext cx="92903" cy="49153"/>
            </a:xfrm>
            <a:custGeom>
              <a:avLst/>
              <a:gdLst/>
              <a:ahLst/>
              <a:cxnLst/>
              <a:rect l="l" t="t" r="r" b="b"/>
              <a:pathLst>
                <a:path w="2859" h="1572" fill="none" extrusionOk="0">
                  <a:moveTo>
                    <a:pt x="25" y="703"/>
                  </a:moveTo>
                  <a:cubicBezTo>
                    <a:pt x="61" y="286"/>
                    <a:pt x="692" y="0"/>
                    <a:pt x="1465" y="48"/>
                  </a:cubicBezTo>
                  <a:cubicBezTo>
                    <a:pt x="2239" y="83"/>
                    <a:pt x="2858" y="464"/>
                    <a:pt x="2823" y="881"/>
                  </a:cubicBezTo>
                  <a:cubicBezTo>
                    <a:pt x="2799" y="1298"/>
                    <a:pt x="2156" y="1572"/>
                    <a:pt x="1382" y="1536"/>
                  </a:cubicBezTo>
                  <a:cubicBezTo>
                    <a:pt x="608" y="1488"/>
                    <a:pt x="1" y="1107"/>
                    <a:pt x="25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 rot="10800000" flipH="1">
              <a:off x="1329922" y="3884616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12" y="406"/>
                  </a:moveTo>
                  <a:cubicBezTo>
                    <a:pt x="24" y="168"/>
                    <a:pt x="393" y="1"/>
                    <a:pt x="846" y="25"/>
                  </a:cubicBezTo>
                  <a:cubicBezTo>
                    <a:pt x="1286" y="60"/>
                    <a:pt x="1632" y="275"/>
                    <a:pt x="1620" y="513"/>
                  </a:cubicBezTo>
                  <a:cubicBezTo>
                    <a:pt x="1596" y="751"/>
                    <a:pt x="1227" y="906"/>
                    <a:pt x="786" y="882"/>
                  </a:cubicBezTo>
                  <a:cubicBezTo>
                    <a:pt x="334" y="846"/>
                    <a:pt x="0" y="644"/>
                    <a:pt x="12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 rot="10800000" flipH="1">
              <a:off x="375447" y="423490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13" y="405"/>
                  </a:moveTo>
                  <a:cubicBezTo>
                    <a:pt x="36" y="167"/>
                    <a:pt x="406" y="0"/>
                    <a:pt x="846" y="24"/>
                  </a:cubicBezTo>
                  <a:cubicBezTo>
                    <a:pt x="1298" y="60"/>
                    <a:pt x="1644" y="262"/>
                    <a:pt x="1632" y="500"/>
                  </a:cubicBezTo>
                  <a:cubicBezTo>
                    <a:pt x="1608" y="738"/>
                    <a:pt x="1239" y="905"/>
                    <a:pt x="798" y="881"/>
                  </a:cubicBezTo>
                  <a:cubicBezTo>
                    <a:pt x="346" y="846"/>
                    <a:pt x="1" y="643"/>
                    <a:pt x="13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 rot="10800000" flipH="1">
              <a:off x="681095" y="4079319"/>
              <a:ext cx="61935" cy="32768"/>
            </a:xfrm>
            <a:custGeom>
              <a:avLst/>
              <a:gdLst/>
              <a:ahLst/>
              <a:cxnLst/>
              <a:rect l="l" t="t" r="r" b="b"/>
              <a:pathLst>
                <a:path w="1906" h="1048" fill="none" extrusionOk="0">
                  <a:moveTo>
                    <a:pt x="24" y="464"/>
                  </a:moveTo>
                  <a:cubicBezTo>
                    <a:pt x="36" y="191"/>
                    <a:pt x="465" y="0"/>
                    <a:pt x="989" y="36"/>
                  </a:cubicBezTo>
                  <a:cubicBezTo>
                    <a:pt x="1513" y="60"/>
                    <a:pt x="1906" y="310"/>
                    <a:pt x="1882" y="584"/>
                  </a:cubicBezTo>
                  <a:cubicBezTo>
                    <a:pt x="1870" y="845"/>
                    <a:pt x="1429" y="1048"/>
                    <a:pt x="917" y="1012"/>
                  </a:cubicBezTo>
                  <a:cubicBezTo>
                    <a:pt x="405" y="988"/>
                    <a:pt x="1" y="750"/>
                    <a:pt x="24" y="464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 rot="10800000" flipH="1">
              <a:off x="1528012" y="4430359"/>
              <a:ext cx="73536" cy="38740"/>
            </a:xfrm>
            <a:custGeom>
              <a:avLst/>
              <a:gdLst/>
              <a:ahLst/>
              <a:cxnLst/>
              <a:rect l="l" t="t" r="r" b="b"/>
              <a:pathLst>
                <a:path w="2263" h="1239" fill="none" extrusionOk="0">
                  <a:moveTo>
                    <a:pt x="36" y="560"/>
                  </a:moveTo>
                  <a:cubicBezTo>
                    <a:pt x="48" y="226"/>
                    <a:pt x="572" y="0"/>
                    <a:pt x="1179" y="36"/>
                  </a:cubicBezTo>
                  <a:cubicBezTo>
                    <a:pt x="1786" y="60"/>
                    <a:pt x="2263" y="381"/>
                    <a:pt x="2251" y="691"/>
                  </a:cubicBezTo>
                  <a:cubicBezTo>
                    <a:pt x="2227" y="1012"/>
                    <a:pt x="1715" y="1238"/>
                    <a:pt x="1108" y="1215"/>
                  </a:cubicBezTo>
                  <a:cubicBezTo>
                    <a:pt x="477" y="1179"/>
                    <a:pt x="0" y="881"/>
                    <a:pt x="36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 rot="10800000" flipH="1">
              <a:off x="475661" y="3809418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7"/>
                    <a:pt x="548" y="1"/>
                    <a:pt x="1167" y="24"/>
                  </a:cubicBezTo>
                  <a:cubicBezTo>
                    <a:pt x="1774" y="72"/>
                    <a:pt x="2251" y="370"/>
                    <a:pt x="2239" y="679"/>
                  </a:cubicBezTo>
                  <a:cubicBezTo>
                    <a:pt x="2215" y="1013"/>
                    <a:pt x="1703" y="1239"/>
                    <a:pt x="1084" y="1203"/>
                  </a:cubicBezTo>
                  <a:cubicBezTo>
                    <a:pt x="477" y="1179"/>
                    <a:pt x="0" y="882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 rot="10800000" flipH="1">
              <a:off x="980926" y="4341778"/>
              <a:ext cx="73569" cy="38740"/>
            </a:xfrm>
            <a:custGeom>
              <a:avLst/>
              <a:gdLst/>
              <a:ahLst/>
              <a:cxnLst/>
              <a:rect l="l" t="t" r="r" b="b"/>
              <a:pathLst>
                <a:path w="2264" h="1239" fill="none" extrusionOk="0">
                  <a:moveTo>
                    <a:pt x="37" y="548"/>
                  </a:moveTo>
                  <a:cubicBezTo>
                    <a:pt x="49" y="227"/>
                    <a:pt x="572" y="1"/>
                    <a:pt x="1180" y="25"/>
                  </a:cubicBezTo>
                  <a:cubicBezTo>
                    <a:pt x="1787" y="60"/>
                    <a:pt x="2263" y="370"/>
                    <a:pt x="2251" y="679"/>
                  </a:cubicBezTo>
                  <a:cubicBezTo>
                    <a:pt x="2239" y="989"/>
                    <a:pt x="1715" y="1239"/>
                    <a:pt x="1108" y="1203"/>
                  </a:cubicBezTo>
                  <a:cubicBezTo>
                    <a:pt x="477" y="1156"/>
                    <a:pt x="1" y="882"/>
                    <a:pt x="37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 rot="10800000" flipH="1">
              <a:off x="1174011" y="3963535"/>
              <a:ext cx="65412" cy="35020"/>
            </a:xfrm>
            <a:custGeom>
              <a:avLst/>
              <a:gdLst/>
              <a:ahLst/>
              <a:cxnLst/>
              <a:rect l="l" t="t" r="r" b="b"/>
              <a:pathLst>
                <a:path w="2013" h="1120" fill="none" extrusionOk="0">
                  <a:moveTo>
                    <a:pt x="12" y="489"/>
                  </a:moveTo>
                  <a:cubicBezTo>
                    <a:pt x="36" y="215"/>
                    <a:pt x="488" y="1"/>
                    <a:pt x="1048" y="36"/>
                  </a:cubicBezTo>
                  <a:cubicBezTo>
                    <a:pt x="1596" y="60"/>
                    <a:pt x="2012" y="334"/>
                    <a:pt x="2000" y="632"/>
                  </a:cubicBezTo>
                  <a:cubicBezTo>
                    <a:pt x="1977" y="905"/>
                    <a:pt x="1524" y="1120"/>
                    <a:pt x="965" y="1084"/>
                  </a:cubicBezTo>
                  <a:cubicBezTo>
                    <a:pt x="417" y="1048"/>
                    <a:pt x="0" y="774"/>
                    <a:pt x="12" y="48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 rot="10800000" flipH="1">
              <a:off x="192825" y="4480981"/>
              <a:ext cx="87477" cy="46589"/>
            </a:xfrm>
            <a:custGeom>
              <a:avLst/>
              <a:gdLst/>
              <a:ahLst/>
              <a:cxnLst/>
              <a:rect l="l" t="t" r="r" b="b"/>
              <a:pathLst>
                <a:path w="2692" h="1490" fill="none" extrusionOk="0">
                  <a:moveTo>
                    <a:pt x="1394" y="48"/>
                  </a:moveTo>
                  <a:cubicBezTo>
                    <a:pt x="2120" y="96"/>
                    <a:pt x="2692" y="453"/>
                    <a:pt x="2668" y="834"/>
                  </a:cubicBezTo>
                  <a:cubicBezTo>
                    <a:pt x="2644" y="1215"/>
                    <a:pt x="2037" y="1489"/>
                    <a:pt x="1299" y="1441"/>
                  </a:cubicBezTo>
                  <a:cubicBezTo>
                    <a:pt x="572" y="1394"/>
                    <a:pt x="1" y="1049"/>
                    <a:pt x="25" y="668"/>
                  </a:cubicBezTo>
                  <a:cubicBezTo>
                    <a:pt x="49" y="275"/>
                    <a:pt x="668" y="1"/>
                    <a:pt x="1394" y="4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 rot="10800000" flipH="1">
              <a:off x="1232437" y="4478730"/>
              <a:ext cx="29018" cy="26921"/>
            </a:xfrm>
            <a:custGeom>
              <a:avLst/>
              <a:gdLst/>
              <a:ahLst/>
              <a:cxnLst/>
              <a:rect l="l" t="t" r="r" b="b"/>
              <a:pathLst>
                <a:path w="893" h="861" extrusionOk="0">
                  <a:moveTo>
                    <a:pt x="434" y="0"/>
                  </a:moveTo>
                  <a:cubicBezTo>
                    <a:pt x="215" y="0"/>
                    <a:pt x="35" y="171"/>
                    <a:pt x="24" y="395"/>
                  </a:cubicBezTo>
                  <a:cubicBezTo>
                    <a:pt x="0" y="633"/>
                    <a:pt x="179" y="848"/>
                    <a:pt x="417" y="860"/>
                  </a:cubicBezTo>
                  <a:cubicBezTo>
                    <a:pt x="424" y="860"/>
                    <a:pt x="432" y="860"/>
                    <a:pt x="439" y="860"/>
                  </a:cubicBezTo>
                  <a:cubicBezTo>
                    <a:pt x="668" y="860"/>
                    <a:pt x="870" y="685"/>
                    <a:pt x="881" y="455"/>
                  </a:cubicBezTo>
                  <a:cubicBezTo>
                    <a:pt x="893" y="217"/>
                    <a:pt x="714" y="14"/>
                    <a:pt x="476" y="2"/>
                  </a:cubicBezTo>
                  <a:cubicBezTo>
                    <a:pt x="462" y="1"/>
                    <a:pt x="448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 rot="10800000" flipH="1">
              <a:off x="437350" y="3876017"/>
              <a:ext cx="27133" cy="25389"/>
            </a:xfrm>
            <a:custGeom>
              <a:avLst/>
              <a:gdLst/>
              <a:ahLst/>
              <a:cxnLst/>
              <a:rect l="l" t="t" r="r" b="b"/>
              <a:pathLst>
                <a:path w="835" h="812" extrusionOk="0">
                  <a:moveTo>
                    <a:pt x="430" y="0"/>
                  </a:moveTo>
                  <a:cubicBezTo>
                    <a:pt x="214" y="0"/>
                    <a:pt x="36" y="163"/>
                    <a:pt x="25" y="382"/>
                  </a:cubicBezTo>
                  <a:cubicBezTo>
                    <a:pt x="1" y="596"/>
                    <a:pt x="167" y="799"/>
                    <a:pt x="394" y="811"/>
                  </a:cubicBezTo>
                  <a:cubicBezTo>
                    <a:pt x="401" y="811"/>
                    <a:pt x="409" y="811"/>
                    <a:pt x="416" y="811"/>
                  </a:cubicBezTo>
                  <a:cubicBezTo>
                    <a:pt x="632" y="811"/>
                    <a:pt x="811" y="649"/>
                    <a:pt x="822" y="442"/>
                  </a:cubicBezTo>
                  <a:cubicBezTo>
                    <a:pt x="834" y="215"/>
                    <a:pt x="679" y="25"/>
                    <a:pt x="453" y="1"/>
                  </a:cubicBezTo>
                  <a:cubicBezTo>
                    <a:pt x="445" y="1"/>
                    <a:pt x="43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 rot="10800000" flipH="1">
              <a:off x="1447912" y="4097516"/>
              <a:ext cx="42601" cy="39241"/>
            </a:xfrm>
            <a:custGeom>
              <a:avLst/>
              <a:gdLst/>
              <a:ahLst/>
              <a:cxnLst/>
              <a:rect l="l" t="t" r="r" b="b"/>
              <a:pathLst>
                <a:path w="1311" h="1255" extrusionOk="0">
                  <a:moveTo>
                    <a:pt x="629" y="0"/>
                  </a:moveTo>
                  <a:cubicBezTo>
                    <a:pt x="301" y="0"/>
                    <a:pt x="47" y="262"/>
                    <a:pt x="25" y="587"/>
                  </a:cubicBezTo>
                  <a:cubicBezTo>
                    <a:pt x="1" y="920"/>
                    <a:pt x="263" y="1218"/>
                    <a:pt x="608" y="1253"/>
                  </a:cubicBezTo>
                  <a:cubicBezTo>
                    <a:pt x="623" y="1254"/>
                    <a:pt x="638" y="1255"/>
                    <a:pt x="653" y="1255"/>
                  </a:cubicBezTo>
                  <a:cubicBezTo>
                    <a:pt x="988" y="1255"/>
                    <a:pt x="1241" y="1001"/>
                    <a:pt x="1275" y="670"/>
                  </a:cubicBezTo>
                  <a:cubicBezTo>
                    <a:pt x="1311" y="313"/>
                    <a:pt x="1037" y="27"/>
                    <a:pt x="691" y="3"/>
                  </a:cubicBezTo>
                  <a:cubicBezTo>
                    <a:pt x="670" y="1"/>
                    <a:pt x="649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 rot="10800000" flipH="1">
              <a:off x="621889" y="4424762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35" y="1"/>
                  </a:moveTo>
                  <a:cubicBezTo>
                    <a:pt x="214" y="1"/>
                    <a:pt x="24" y="172"/>
                    <a:pt x="13" y="396"/>
                  </a:cubicBezTo>
                  <a:cubicBezTo>
                    <a:pt x="1" y="634"/>
                    <a:pt x="180" y="848"/>
                    <a:pt x="406" y="860"/>
                  </a:cubicBezTo>
                  <a:cubicBezTo>
                    <a:pt x="413" y="860"/>
                    <a:pt x="421" y="860"/>
                    <a:pt x="428" y="860"/>
                  </a:cubicBezTo>
                  <a:cubicBezTo>
                    <a:pt x="657" y="860"/>
                    <a:pt x="859" y="686"/>
                    <a:pt x="870" y="455"/>
                  </a:cubicBezTo>
                  <a:cubicBezTo>
                    <a:pt x="894" y="217"/>
                    <a:pt x="703" y="15"/>
                    <a:pt x="477" y="3"/>
                  </a:cubicBezTo>
                  <a:cubicBezTo>
                    <a:pt x="463" y="1"/>
                    <a:pt x="449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 rot="10800000" flipH="1">
              <a:off x="1000293" y="3819017"/>
              <a:ext cx="26321" cy="23982"/>
            </a:xfrm>
            <a:custGeom>
              <a:avLst/>
              <a:gdLst/>
              <a:ahLst/>
              <a:cxnLst/>
              <a:rect l="l" t="t" r="r" b="b"/>
              <a:pathLst>
                <a:path w="810" h="767" extrusionOk="0">
                  <a:moveTo>
                    <a:pt x="398" y="0"/>
                  </a:moveTo>
                  <a:cubicBezTo>
                    <a:pt x="192" y="0"/>
                    <a:pt x="35" y="159"/>
                    <a:pt x="24" y="360"/>
                  </a:cubicBezTo>
                  <a:cubicBezTo>
                    <a:pt x="0" y="562"/>
                    <a:pt x="155" y="752"/>
                    <a:pt x="381" y="764"/>
                  </a:cubicBezTo>
                  <a:cubicBezTo>
                    <a:pt x="395" y="766"/>
                    <a:pt x="409" y="767"/>
                    <a:pt x="422" y="767"/>
                  </a:cubicBezTo>
                  <a:cubicBezTo>
                    <a:pt x="618" y="767"/>
                    <a:pt x="776" y="608"/>
                    <a:pt x="798" y="419"/>
                  </a:cubicBezTo>
                  <a:cubicBezTo>
                    <a:pt x="810" y="193"/>
                    <a:pt x="643" y="14"/>
                    <a:pt x="441" y="2"/>
                  </a:cubicBezTo>
                  <a:cubicBezTo>
                    <a:pt x="426" y="1"/>
                    <a:pt x="41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 rot="10800000" flipH="1">
              <a:off x="1176319" y="3695823"/>
              <a:ext cx="42601" cy="39241"/>
            </a:xfrm>
            <a:custGeom>
              <a:avLst/>
              <a:gdLst/>
              <a:ahLst/>
              <a:cxnLst/>
              <a:rect l="l" t="t" r="r" b="b"/>
              <a:pathLst>
                <a:path w="1311" h="1255" extrusionOk="0">
                  <a:moveTo>
                    <a:pt x="641" y="0"/>
                  </a:moveTo>
                  <a:cubicBezTo>
                    <a:pt x="313" y="0"/>
                    <a:pt x="59" y="261"/>
                    <a:pt x="36" y="575"/>
                  </a:cubicBezTo>
                  <a:cubicBezTo>
                    <a:pt x="1" y="920"/>
                    <a:pt x="274" y="1218"/>
                    <a:pt x="620" y="1253"/>
                  </a:cubicBezTo>
                  <a:cubicBezTo>
                    <a:pt x="635" y="1254"/>
                    <a:pt x="650" y="1255"/>
                    <a:pt x="665" y="1255"/>
                  </a:cubicBezTo>
                  <a:cubicBezTo>
                    <a:pt x="1000" y="1255"/>
                    <a:pt x="1252" y="1001"/>
                    <a:pt x="1287" y="670"/>
                  </a:cubicBezTo>
                  <a:cubicBezTo>
                    <a:pt x="1310" y="313"/>
                    <a:pt x="1048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 rot="10800000" flipH="1">
              <a:off x="3140966" y="3664211"/>
              <a:ext cx="92903" cy="49559"/>
            </a:xfrm>
            <a:custGeom>
              <a:avLst/>
              <a:gdLst/>
              <a:ahLst/>
              <a:cxnLst/>
              <a:rect l="l" t="t" r="r" b="b"/>
              <a:pathLst>
                <a:path w="2859" h="1585" fill="none" extrusionOk="0">
                  <a:moveTo>
                    <a:pt x="24" y="703"/>
                  </a:moveTo>
                  <a:cubicBezTo>
                    <a:pt x="60" y="287"/>
                    <a:pt x="703" y="1"/>
                    <a:pt x="1477" y="48"/>
                  </a:cubicBezTo>
                  <a:cubicBezTo>
                    <a:pt x="2251" y="96"/>
                    <a:pt x="2858" y="465"/>
                    <a:pt x="2822" y="882"/>
                  </a:cubicBezTo>
                  <a:cubicBezTo>
                    <a:pt x="2799" y="1299"/>
                    <a:pt x="2156" y="1584"/>
                    <a:pt x="1382" y="1537"/>
                  </a:cubicBezTo>
                  <a:cubicBezTo>
                    <a:pt x="608" y="1489"/>
                    <a:pt x="1" y="1120"/>
                    <a:pt x="24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 rot="10800000" flipH="1">
              <a:off x="3291873" y="3716334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405" y="1"/>
                    <a:pt x="845" y="36"/>
                  </a:cubicBezTo>
                  <a:cubicBezTo>
                    <a:pt x="1298" y="60"/>
                    <a:pt x="1631" y="275"/>
                    <a:pt x="1619" y="513"/>
                  </a:cubicBezTo>
                  <a:cubicBezTo>
                    <a:pt x="1607" y="751"/>
                    <a:pt x="1238" y="917"/>
                    <a:pt x="786" y="882"/>
                  </a:cubicBezTo>
                  <a:cubicBezTo>
                    <a:pt x="345" y="858"/>
                    <a:pt x="0" y="644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 rot="10800000" flipH="1">
              <a:off x="2337787" y="4067030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12" y="406"/>
                  </a:moveTo>
                  <a:cubicBezTo>
                    <a:pt x="24" y="168"/>
                    <a:pt x="393" y="1"/>
                    <a:pt x="846" y="37"/>
                  </a:cubicBezTo>
                  <a:cubicBezTo>
                    <a:pt x="1286" y="60"/>
                    <a:pt x="1631" y="275"/>
                    <a:pt x="1619" y="513"/>
                  </a:cubicBezTo>
                  <a:cubicBezTo>
                    <a:pt x="1608" y="751"/>
                    <a:pt x="1227" y="906"/>
                    <a:pt x="786" y="882"/>
                  </a:cubicBezTo>
                  <a:cubicBezTo>
                    <a:pt x="334" y="846"/>
                    <a:pt x="0" y="644"/>
                    <a:pt x="12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 rot="10800000" flipH="1">
              <a:off x="2643435" y="3911412"/>
              <a:ext cx="61935" cy="32800"/>
            </a:xfrm>
            <a:custGeom>
              <a:avLst/>
              <a:gdLst/>
              <a:ahLst/>
              <a:cxnLst/>
              <a:rect l="l" t="t" r="r" b="b"/>
              <a:pathLst>
                <a:path w="1906" h="1049" fill="none" extrusionOk="0">
                  <a:moveTo>
                    <a:pt x="12" y="465"/>
                  </a:moveTo>
                  <a:cubicBezTo>
                    <a:pt x="24" y="203"/>
                    <a:pt x="453" y="1"/>
                    <a:pt x="976" y="37"/>
                  </a:cubicBezTo>
                  <a:cubicBezTo>
                    <a:pt x="1500" y="60"/>
                    <a:pt x="1905" y="322"/>
                    <a:pt x="1869" y="584"/>
                  </a:cubicBezTo>
                  <a:cubicBezTo>
                    <a:pt x="1858" y="858"/>
                    <a:pt x="1429" y="1049"/>
                    <a:pt x="905" y="1013"/>
                  </a:cubicBezTo>
                  <a:cubicBezTo>
                    <a:pt x="393" y="989"/>
                    <a:pt x="0" y="751"/>
                    <a:pt x="12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 rot="10800000" flipH="1">
              <a:off x="3489963" y="426245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24" y="548"/>
                  </a:moveTo>
                  <a:cubicBezTo>
                    <a:pt x="36" y="215"/>
                    <a:pt x="560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26" y="1001"/>
                    <a:pt x="1703" y="1227"/>
                    <a:pt x="1095" y="1203"/>
                  </a:cubicBezTo>
                  <a:cubicBezTo>
                    <a:pt x="476" y="1167"/>
                    <a:pt x="0" y="870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 rot="10800000" flipH="1">
              <a:off x="2437612" y="3641511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24"/>
                  </a:cubicBezTo>
                  <a:cubicBezTo>
                    <a:pt x="1774" y="72"/>
                    <a:pt x="2250" y="369"/>
                    <a:pt x="2238" y="679"/>
                  </a:cubicBezTo>
                  <a:cubicBezTo>
                    <a:pt x="2226" y="1012"/>
                    <a:pt x="1703" y="1239"/>
                    <a:pt x="1095" y="1203"/>
                  </a:cubicBezTo>
                  <a:cubicBezTo>
                    <a:pt x="476" y="1179"/>
                    <a:pt x="0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 rot="10800000" flipH="1">
              <a:off x="2943267" y="4173872"/>
              <a:ext cx="72756" cy="38740"/>
            </a:xfrm>
            <a:custGeom>
              <a:avLst/>
              <a:gdLst/>
              <a:ahLst/>
              <a:cxnLst/>
              <a:rect l="l" t="t" r="r" b="b"/>
              <a:pathLst>
                <a:path w="2239" h="1239" fill="none" extrusionOk="0">
                  <a:moveTo>
                    <a:pt x="12" y="548"/>
                  </a:moveTo>
                  <a:cubicBezTo>
                    <a:pt x="24" y="227"/>
                    <a:pt x="548" y="0"/>
                    <a:pt x="1155" y="36"/>
                  </a:cubicBezTo>
                  <a:cubicBezTo>
                    <a:pt x="1763" y="72"/>
                    <a:pt x="2239" y="370"/>
                    <a:pt x="2227" y="679"/>
                  </a:cubicBezTo>
                  <a:cubicBezTo>
                    <a:pt x="2215" y="1012"/>
                    <a:pt x="1691" y="1239"/>
                    <a:pt x="1084" y="1203"/>
                  </a:cubicBezTo>
                  <a:cubicBezTo>
                    <a:pt x="477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 rot="10800000" flipH="1">
              <a:off x="3135930" y="3796004"/>
              <a:ext cx="65412" cy="35020"/>
            </a:xfrm>
            <a:custGeom>
              <a:avLst/>
              <a:gdLst/>
              <a:ahLst/>
              <a:cxnLst/>
              <a:rect l="l" t="t" r="r" b="b"/>
              <a:pathLst>
                <a:path w="2013" h="1120" fill="none" extrusionOk="0">
                  <a:moveTo>
                    <a:pt x="25" y="488"/>
                  </a:moveTo>
                  <a:cubicBezTo>
                    <a:pt x="37" y="215"/>
                    <a:pt x="501" y="0"/>
                    <a:pt x="1049" y="36"/>
                  </a:cubicBezTo>
                  <a:cubicBezTo>
                    <a:pt x="1596" y="60"/>
                    <a:pt x="2013" y="334"/>
                    <a:pt x="2001" y="631"/>
                  </a:cubicBezTo>
                  <a:cubicBezTo>
                    <a:pt x="1977" y="905"/>
                    <a:pt x="1525" y="1120"/>
                    <a:pt x="977" y="1084"/>
                  </a:cubicBezTo>
                  <a:cubicBezTo>
                    <a:pt x="418" y="1060"/>
                    <a:pt x="1" y="786"/>
                    <a:pt x="25" y="48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 rot="10800000" flipH="1">
              <a:off x="2154776" y="4311980"/>
              <a:ext cx="87477" cy="47683"/>
            </a:xfrm>
            <a:custGeom>
              <a:avLst/>
              <a:gdLst/>
              <a:ahLst/>
              <a:cxnLst/>
              <a:rect l="l" t="t" r="r" b="b"/>
              <a:pathLst>
                <a:path w="2692" h="1525" fill="none" extrusionOk="0">
                  <a:moveTo>
                    <a:pt x="12" y="667"/>
                  </a:moveTo>
                  <a:cubicBezTo>
                    <a:pt x="48" y="286"/>
                    <a:pt x="655" y="0"/>
                    <a:pt x="1382" y="60"/>
                  </a:cubicBezTo>
                  <a:cubicBezTo>
                    <a:pt x="2120" y="108"/>
                    <a:pt x="2691" y="465"/>
                    <a:pt x="2668" y="846"/>
                  </a:cubicBezTo>
                  <a:cubicBezTo>
                    <a:pt x="2632" y="1239"/>
                    <a:pt x="2025" y="1524"/>
                    <a:pt x="1298" y="1465"/>
                  </a:cubicBezTo>
                  <a:cubicBezTo>
                    <a:pt x="572" y="1417"/>
                    <a:pt x="1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 rot="10800000" flipH="1">
              <a:off x="2091703" y="4378611"/>
              <a:ext cx="61935" cy="32800"/>
            </a:xfrm>
            <a:custGeom>
              <a:avLst/>
              <a:gdLst/>
              <a:ahLst/>
              <a:cxnLst/>
              <a:rect l="l" t="t" r="r" b="b"/>
              <a:pathLst>
                <a:path w="1906" h="1049" fill="none" extrusionOk="0">
                  <a:moveTo>
                    <a:pt x="989" y="36"/>
                  </a:moveTo>
                  <a:cubicBezTo>
                    <a:pt x="1501" y="72"/>
                    <a:pt x="1906" y="322"/>
                    <a:pt x="1894" y="584"/>
                  </a:cubicBezTo>
                  <a:cubicBezTo>
                    <a:pt x="1870" y="858"/>
                    <a:pt x="1441" y="1048"/>
                    <a:pt x="930" y="1013"/>
                  </a:cubicBezTo>
                  <a:cubicBezTo>
                    <a:pt x="406" y="977"/>
                    <a:pt x="1" y="739"/>
                    <a:pt x="25" y="465"/>
                  </a:cubicBezTo>
                  <a:cubicBezTo>
                    <a:pt x="37" y="191"/>
                    <a:pt x="477" y="1"/>
                    <a:pt x="989" y="3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 rot="10800000" flipH="1">
              <a:off x="3194746" y="4310792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54" y="0"/>
                  </a:moveTo>
                  <a:cubicBezTo>
                    <a:pt x="225" y="0"/>
                    <a:pt x="24" y="175"/>
                    <a:pt x="12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32" y="860"/>
                    <a:pt x="446" y="860"/>
                    <a:pt x="460" y="860"/>
                  </a:cubicBezTo>
                  <a:cubicBezTo>
                    <a:pt x="679" y="860"/>
                    <a:pt x="859" y="689"/>
                    <a:pt x="870" y="465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 rot="10800000" flipH="1">
              <a:off x="2398910" y="3708111"/>
              <a:ext cx="27101" cy="25077"/>
            </a:xfrm>
            <a:custGeom>
              <a:avLst/>
              <a:gdLst/>
              <a:ahLst/>
              <a:cxnLst/>
              <a:rect l="l" t="t" r="r" b="b"/>
              <a:pathLst>
                <a:path w="834" h="802" extrusionOk="0">
                  <a:moveTo>
                    <a:pt x="410" y="0"/>
                  </a:moveTo>
                  <a:cubicBezTo>
                    <a:pt x="203" y="0"/>
                    <a:pt x="35" y="160"/>
                    <a:pt x="24" y="372"/>
                  </a:cubicBezTo>
                  <a:cubicBezTo>
                    <a:pt x="0" y="598"/>
                    <a:pt x="179" y="788"/>
                    <a:pt x="393" y="800"/>
                  </a:cubicBezTo>
                  <a:cubicBezTo>
                    <a:pt x="401" y="801"/>
                    <a:pt x="410" y="801"/>
                    <a:pt x="418" y="801"/>
                  </a:cubicBezTo>
                  <a:cubicBezTo>
                    <a:pt x="633" y="801"/>
                    <a:pt x="810" y="649"/>
                    <a:pt x="822" y="431"/>
                  </a:cubicBezTo>
                  <a:cubicBezTo>
                    <a:pt x="834" y="205"/>
                    <a:pt x="679" y="15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 rot="10800000" flipH="1">
              <a:off x="3409862" y="3929547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58" y="1"/>
                  </a:moveTo>
                  <a:cubicBezTo>
                    <a:pt x="322" y="1"/>
                    <a:pt x="58" y="255"/>
                    <a:pt x="24" y="585"/>
                  </a:cubicBezTo>
                  <a:cubicBezTo>
                    <a:pt x="0" y="931"/>
                    <a:pt x="262" y="1228"/>
                    <a:pt x="608" y="1252"/>
                  </a:cubicBezTo>
                  <a:cubicBezTo>
                    <a:pt x="629" y="1254"/>
                    <a:pt x="650" y="1255"/>
                    <a:pt x="670" y="1255"/>
                  </a:cubicBezTo>
                  <a:cubicBezTo>
                    <a:pt x="998" y="1255"/>
                    <a:pt x="1252" y="994"/>
                    <a:pt x="1274" y="669"/>
                  </a:cubicBezTo>
                  <a:cubicBezTo>
                    <a:pt x="1310" y="312"/>
                    <a:pt x="1036" y="38"/>
                    <a:pt x="703" y="2"/>
                  </a:cubicBezTo>
                  <a:cubicBezTo>
                    <a:pt x="688" y="1"/>
                    <a:pt x="673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 rot="10800000" flipH="1">
              <a:off x="2583840" y="4256824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54" y="1"/>
                  </a:moveTo>
                  <a:cubicBezTo>
                    <a:pt x="225" y="1"/>
                    <a:pt x="24" y="176"/>
                    <a:pt x="12" y="406"/>
                  </a:cubicBezTo>
                  <a:cubicBezTo>
                    <a:pt x="1" y="644"/>
                    <a:pt x="179" y="847"/>
                    <a:pt x="417" y="859"/>
                  </a:cubicBezTo>
                  <a:cubicBezTo>
                    <a:pt x="432" y="860"/>
                    <a:pt x="446" y="861"/>
                    <a:pt x="460" y="861"/>
                  </a:cubicBezTo>
                  <a:cubicBezTo>
                    <a:pt x="679" y="861"/>
                    <a:pt x="859" y="690"/>
                    <a:pt x="882" y="466"/>
                  </a:cubicBezTo>
                  <a:cubicBezTo>
                    <a:pt x="894" y="228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 rot="10800000" flipH="1">
              <a:off x="1944305" y="3855506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41" y="0"/>
                  </a:moveTo>
                  <a:cubicBezTo>
                    <a:pt x="313" y="0"/>
                    <a:pt x="59" y="262"/>
                    <a:pt x="36" y="587"/>
                  </a:cubicBezTo>
                  <a:cubicBezTo>
                    <a:pt x="1" y="920"/>
                    <a:pt x="274" y="1218"/>
                    <a:pt x="620" y="1254"/>
                  </a:cubicBezTo>
                  <a:cubicBezTo>
                    <a:pt x="635" y="1255"/>
                    <a:pt x="650" y="1255"/>
                    <a:pt x="665" y="1255"/>
                  </a:cubicBezTo>
                  <a:cubicBezTo>
                    <a:pt x="1000" y="1255"/>
                    <a:pt x="1252" y="1001"/>
                    <a:pt x="1286" y="670"/>
                  </a:cubicBezTo>
                  <a:cubicBezTo>
                    <a:pt x="1310" y="313"/>
                    <a:pt x="1048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 rot="10800000" flipH="1">
              <a:off x="2047997" y="3940710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58" y="0"/>
                  </a:moveTo>
                  <a:cubicBezTo>
                    <a:pt x="322" y="0"/>
                    <a:pt x="58" y="255"/>
                    <a:pt x="24" y="585"/>
                  </a:cubicBezTo>
                  <a:cubicBezTo>
                    <a:pt x="0" y="931"/>
                    <a:pt x="262" y="1228"/>
                    <a:pt x="608" y="1252"/>
                  </a:cubicBezTo>
                  <a:cubicBezTo>
                    <a:pt x="629" y="1254"/>
                    <a:pt x="650" y="1255"/>
                    <a:pt x="670" y="1255"/>
                  </a:cubicBezTo>
                  <a:cubicBezTo>
                    <a:pt x="998" y="1255"/>
                    <a:pt x="1252" y="993"/>
                    <a:pt x="1274" y="669"/>
                  </a:cubicBezTo>
                  <a:cubicBezTo>
                    <a:pt x="1310" y="311"/>
                    <a:pt x="1036" y="38"/>
                    <a:pt x="703" y="2"/>
                  </a:cubicBezTo>
                  <a:cubicBezTo>
                    <a:pt x="688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 rot="10800000" flipH="1">
              <a:off x="2962601" y="3651485"/>
              <a:ext cx="25964" cy="24013"/>
            </a:xfrm>
            <a:custGeom>
              <a:avLst/>
              <a:gdLst/>
              <a:ahLst/>
              <a:cxnLst/>
              <a:rect l="l" t="t" r="r" b="b"/>
              <a:pathLst>
                <a:path w="799" h="768" extrusionOk="0">
                  <a:moveTo>
                    <a:pt x="387" y="1"/>
                  </a:moveTo>
                  <a:cubicBezTo>
                    <a:pt x="181" y="1"/>
                    <a:pt x="24" y="160"/>
                    <a:pt x="13" y="360"/>
                  </a:cubicBezTo>
                  <a:cubicBezTo>
                    <a:pt x="1" y="575"/>
                    <a:pt x="156" y="753"/>
                    <a:pt x="370" y="765"/>
                  </a:cubicBezTo>
                  <a:cubicBezTo>
                    <a:pt x="384" y="767"/>
                    <a:pt x="399" y="767"/>
                    <a:pt x="413" y="767"/>
                  </a:cubicBezTo>
                  <a:cubicBezTo>
                    <a:pt x="617" y="767"/>
                    <a:pt x="764" y="609"/>
                    <a:pt x="787" y="420"/>
                  </a:cubicBezTo>
                  <a:cubicBezTo>
                    <a:pt x="799" y="194"/>
                    <a:pt x="632" y="15"/>
                    <a:pt x="429" y="3"/>
                  </a:cubicBezTo>
                  <a:cubicBezTo>
                    <a:pt x="415" y="2"/>
                    <a:pt x="40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 rot="10800000" flipH="1">
              <a:off x="3138269" y="3527916"/>
              <a:ext cx="42958" cy="39272"/>
            </a:xfrm>
            <a:custGeom>
              <a:avLst/>
              <a:gdLst/>
              <a:ahLst/>
              <a:cxnLst/>
              <a:rect l="l" t="t" r="r" b="b"/>
              <a:pathLst>
                <a:path w="1322" h="1256" extrusionOk="0">
                  <a:moveTo>
                    <a:pt x="640" y="1"/>
                  </a:moveTo>
                  <a:cubicBezTo>
                    <a:pt x="314" y="1"/>
                    <a:pt x="70" y="262"/>
                    <a:pt x="36" y="575"/>
                  </a:cubicBezTo>
                  <a:cubicBezTo>
                    <a:pt x="0" y="921"/>
                    <a:pt x="274" y="1218"/>
                    <a:pt x="619" y="1254"/>
                  </a:cubicBezTo>
                  <a:cubicBezTo>
                    <a:pt x="634" y="1255"/>
                    <a:pt x="649" y="1256"/>
                    <a:pt x="664" y="1256"/>
                  </a:cubicBezTo>
                  <a:cubicBezTo>
                    <a:pt x="1000" y="1256"/>
                    <a:pt x="1263" y="1001"/>
                    <a:pt x="1286" y="671"/>
                  </a:cubicBezTo>
                  <a:cubicBezTo>
                    <a:pt x="1322" y="313"/>
                    <a:pt x="1048" y="28"/>
                    <a:pt x="703" y="4"/>
                  </a:cubicBezTo>
                  <a:cubicBezTo>
                    <a:pt x="682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 rot="10800000" flipH="1">
              <a:off x="8205799" y="1178883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 rot="10800000" flipH="1">
              <a:off x="8105585" y="1124540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 rot="10800000" flipH="1">
              <a:off x="8263446" y="1068321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 rot="10800000" flipH="1">
              <a:off x="8442201" y="1258396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 rot="10800000" flipH="1">
              <a:off x="8230171" y="132946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 rot="10800000" flipH="1">
              <a:off x="6848191" y="1658745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60"/>
                    <a:pt x="2322" y="1477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108"/>
                  </a:cubicBezTo>
                  <a:cubicBezTo>
                    <a:pt x="2120" y="0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 rot="10800000" flipH="1">
              <a:off x="6297628" y="1087675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 rot="10800000" flipH="1">
              <a:off x="7269911" y="1837064"/>
              <a:ext cx="54169" cy="30204"/>
            </a:xfrm>
            <a:custGeom>
              <a:avLst/>
              <a:gdLst/>
              <a:ahLst/>
              <a:cxnLst/>
              <a:rect l="l" t="t" r="r" b="b"/>
              <a:pathLst>
                <a:path w="1667" h="966" fill="none" extrusionOk="0">
                  <a:moveTo>
                    <a:pt x="1643" y="370"/>
                  </a:moveTo>
                  <a:cubicBezTo>
                    <a:pt x="1667" y="608"/>
                    <a:pt x="1345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3" y="120"/>
                    <a:pt x="774" y="60"/>
                  </a:cubicBezTo>
                  <a:cubicBezTo>
                    <a:pt x="1226" y="1"/>
                    <a:pt x="1607" y="155"/>
                    <a:pt x="1643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"/>
            <p:cNvSpPr/>
            <p:nvPr/>
          </p:nvSpPr>
          <p:spPr>
            <a:xfrm rot="10800000" flipH="1">
              <a:off x="7304713" y="924240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"/>
            <p:cNvSpPr/>
            <p:nvPr/>
          </p:nvSpPr>
          <p:spPr>
            <a:xfrm rot="10800000" flipH="1">
              <a:off x="6966180" y="101435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"/>
            <p:cNvSpPr/>
            <p:nvPr/>
          </p:nvSpPr>
          <p:spPr>
            <a:xfrm rot="10800000" flipH="1">
              <a:off x="7101197" y="1310675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"/>
            <p:cNvSpPr/>
            <p:nvPr/>
          </p:nvSpPr>
          <p:spPr>
            <a:xfrm rot="10800000" flipH="1">
              <a:off x="7360442" y="1785691"/>
              <a:ext cx="66940" cy="37271"/>
            </a:xfrm>
            <a:custGeom>
              <a:avLst/>
              <a:gdLst/>
              <a:ahLst/>
              <a:cxnLst/>
              <a:rect l="l" t="t" r="r" b="b"/>
              <a:pathLst>
                <a:path w="2060" h="1192" fill="none" extrusionOk="0">
                  <a:moveTo>
                    <a:pt x="2012" y="465"/>
                  </a:moveTo>
                  <a:cubicBezTo>
                    <a:pt x="2060" y="739"/>
                    <a:pt x="1643" y="1036"/>
                    <a:pt x="1107" y="1120"/>
                  </a:cubicBezTo>
                  <a:cubicBezTo>
                    <a:pt x="572" y="1191"/>
                    <a:pt x="95" y="1013"/>
                    <a:pt x="48" y="727"/>
                  </a:cubicBezTo>
                  <a:cubicBezTo>
                    <a:pt x="0" y="441"/>
                    <a:pt x="417" y="143"/>
                    <a:pt x="953" y="72"/>
                  </a:cubicBezTo>
                  <a:cubicBezTo>
                    <a:pt x="1500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"/>
            <p:cNvSpPr/>
            <p:nvPr/>
          </p:nvSpPr>
          <p:spPr>
            <a:xfrm rot="10800000" flipH="1">
              <a:off x="7197545" y="1271059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"/>
            <p:cNvSpPr/>
            <p:nvPr/>
          </p:nvSpPr>
          <p:spPr>
            <a:xfrm rot="10800000" flipH="1">
              <a:off x="7659494" y="1197299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"/>
            <p:cNvSpPr/>
            <p:nvPr/>
          </p:nvSpPr>
          <p:spPr>
            <a:xfrm rot="10800000" flipH="1">
              <a:off x="7116697" y="1782908"/>
              <a:ext cx="42958" cy="38740"/>
            </a:xfrm>
            <a:custGeom>
              <a:avLst/>
              <a:gdLst/>
              <a:ahLst/>
              <a:cxnLst/>
              <a:rect l="l" t="t" r="r" b="b"/>
              <a:pathLst>
                <a:path w="1322" h="1239" extrusionOk="0">
                  <a:moveTo>
                    <a:pt x="671" y="0"/>
                  </a:moveTo>
                  <a:cubicBezTo>
                    <a:pt x="642" y="0"/>
                    <a:pt x="613" y="2"/>
                    <a:pt x="584" y="6"/>
                  </a:cubicBezTo>
                  <a:cubicBezTo>
                    <a:pt x="238" y="42"/>
                    <a:pt x="0" y="363"/>
                    <a:pt x="48" y="697"/>
                  </a:cubicBezTo>
                  <a:cubicBezTo>
                    <a:pt x="91" y="1012"/>
                    <a:pt x="354" y="1239"/>
                    <a:pt x="663" y="1239"/>
                  </a:cubicBezTo>
                  <a:cubicBezTo>
                    <a:pt x="691" y="1239"/>
                    <a:pt x="721" y="1237"/>
                    <a:pt x="750" y="1232"/>
                  </a:cubicBezTo>
                  <a:cubicBezTo>
                    <a:pt x="1084" y="1197"/>
                    <a:pt x="1322" y="875"/>
                    <a:pt x="1286" y="542"/>
                  </a:cubicBezTo>
                  <a:cubicBezTo>
                    <a:pt x="1243" y="226"/>
                    <a:pt x="980" y="0"/>
                    <a:pt x="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"/>
            <p:cNvSpPr/>
            <p:nvPr/>
          </p:nvSpPr>
          <p:spPr>
            <a:xfrm rot="10800000" flipH="1">
              <a:off x="6634244" y="122162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"/>
            <p:cNvSpPr/>
            <p:nvPr/>
          </p:nvSpPr>
          <p:spPr>
            <a:xfrm rot="10800000" flipH="1">
              <a:off x="6421824" y="1293353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"/>
            <p:cNvSpPr/>
            <p:nvPr/>
          </p:nvSpPr>
          <p:spPr>
            <a:xfrm rot="10800000" flipH="1">
              <a:off x="3749955" y="101991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"/>
            <p:cNvSpPr/>
            <p:nvPr/>
          </p:nvSpPr>
          <p:spPr>
            <a:xfrm rot="10800000" flipH="1">
              <a:off x="4898231" y="1234351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"/>
            <p:cNvSpPr/>
            <p:nvPr/>
          </p:nvSpPr>
          <p:spPr>
            <a:xfrm rot="10800000" flipH="1">
              <a:off x="4353485" y="1137203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"/>
            <p:cNvSpPr/>
            <p:nvPr/>
          </p:nvSpPr>
          <p:spPr>
            <a:xfrm rot="10800000" flipH="1">
              <a:off x="3562296" y="1262648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 rot="10800000" flipH="1">
              <a:off x="3498444" y="1327435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 rot="10800000" flipH="1">
              <a:off x="4601876" y="1277532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 rot="10800000" flipH="1">
              <a:off x="3992530" y="1213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 rot="10800000" flipH="1">
              <a:off x="3430757" y="1107405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 rot="10800000" flipH="1">
              <a:off x="1983754" y="2090237"/>
              <a:ext cx="53454" cy="28328"/>
            </a:xfrm>
            <a:custGeom>
              <a:avLst/>
              <a:gdLst/>
              <a:ahLst/>
              <a:cxnLst/>
              <a:rect l="l" t="t" r="r" b="b"/>
              <a:pathLst>
                <a:path w="1645" h="906" fill="none" extrusionOk="0">
                  <a:moveTo>
                    <a:pt x="13" y="418"/>
                  </a:moveTo>
                  <a:cubicBezTo>
                    <a:pt x="25" y="180"/>
                    <a:pt x="394" y="1"/>
                    <a:pt x="846" y="37"/>
                  </a:cubicBezTo>
                  <a:cubicBezTo>
                    <a:pt x="1287" y="49"/>
                    <a:pt x="1644" y="251"/>
                    <a:pt x="1632" y="489"/>
                  </a:cubicBezTo>
                  <a:cubicBezTo>
                    <a:pt x="1620" y="727"/>
                    <a:pt x="1251" y="906"/>
                    <a:pt x="799" y="882"/>
                  </a:cubicBezTo>
                  <a:cubicBezTo>
                    <a:pt x="358" y="846"/>
                    <a:pt x="1" y="644"/>
                    <a:pt x="13" y="41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 rot="10800000" flipH="1">
              <a:off x="1890136" y="1642361"/>
              <a:ext cx="53812" cy="28328"/>
            </a:xfrm>
            <a:custGeom>
              <a:avLst/>
              <a:gdLst/>
              <a:ahLst/>
              <a:cxnLst/>
              <a:rect l="l" t="t" r="r" b="b"/>
              <a:pathLst>
                <a:path w="1656" h="906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24"/>
                  </a:cubicBezTo>
                  <a:cubicBezTo>
                    <a:pt x="1298" y="36"/>
                    <a:pt x="1656" y="250"/>
                    <a:pt x="1644" y="488"/>
                  </a:cubicBezTo>
                  <a:cubicBezTo>
                    <a:pt x="1632" y="726"/>
                    <a:pt x="1251" y="905"/>
                    <a:pt x="810" y="869"/>
                  </a:cubicBezTo>
                  <a:cubicBezTo>
                    <a:pt x="358" y="857"/>
                    <a:pt x="1" y="655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 rot="10800000" flipH="1">
              <a:off x="2198871" y="149158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 rot="10800000" flipH="1">
              <a:off x="3039614" y="1857169"/>
              <a:ext cx="73536" cy="39147"/>
            </a:xfrm>
            <a:custGeom>
              <a:avLst/>
              <a:gdLst/>
              <a:ahLst/>
              <a:cxnLst/>
              <a:rect l="l" t="t" r="r" b="b"/>
              <a:pathLst>
                <a:path w="2263" h="1252" fill="none" extrusionOk="0">
                  <a:moveTo>
                    <a:pt x="1155" y="37"/>
                  </a:moveTo>
                  <a:cubicBezTo>
                    <a:pt x="1774" y="61"/>
                    <a:pt x="2262" y="358"/>
                    <a:pt x="2239" y="680"/>
                  </a:cubicBezTo>
                  <a:cubicBezTo>
                    <a:pt x="2227" y="1013"/>
                    <a:pt x="1715" y="1251"/>
                    <a:pt x="1096" y="1227"/>
                  </a:cubicBezTo>
                  <a:cubicBezTo>
                    <a:pt x="488" y="1192"/>
                    <a:pt x="0" y="906"/>
                    <a:pt x="12" y="572"/>
                  </a:cubicBezTo>
                  <a:cubicBezTo>
                    <a:pt x="24" y="251"/>
                    <a:pt x="536" y="1"/>
                    <a:pt x="1155" y="3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 rot="10800000" flipH="1">
              <a:off x="1998085" y="1218718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 rot="10800000" flipH="1">
              <a:off x="2059208" y="2182913"/>
              <a:ext cx="73536" cy="38396"/>
            </a:xfrm>
            <a:custGeom>
              <a:avLst/>
              <a:gdLst/>
              <a:ahLst/>
              <a:cxnLst/>
              <a:rect l="l" t="t" r="r" b="b"/>
              <a:pathLst>
                <a:path w="2263" h="1228" fill="none" extrusionOk="0">
                  <a:moveTo>
                    <a:pt x="25" y="560"/>
                  </a:moveTo>
                  <a:cubicBezTo>
                    <a:pt x="36" y="239"/>
                    <a:pt x="548" y="1"/>
                    <a:pt x="1156" y="25"/>
                  </a:cubicBezTo>
                  <a:cubicBezTo>
                    <a:pt x="1763" y="60"/>
                    <a:pt x="2263" y="346"/>
                    <a:pt x="2239" y="668"/>
                  </a:cubicBezTo>
                  <a:cubicBezTo>
                    <a:pt x="2227" y="1001"/>
                    <a:pt x="1727" y="1227"/>
                    <a:pt x="1108" y="1203"/>
                  </a:cubicBezTo>
                  <a:cubicBezTo>
                    <a:pt x="489" y="1180"/>
                    <a:pt x="1" y="882"/>
                    <a:pt x="25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 rot="10800000" flipH="1">
              <a:off x="1703257" y="1885466"/>
              <a:ext cx="87477" cy="45838"/>
            </a:xfrm>
            <a:custGeom>
              <a:avLst/>
              <a:gdLst/>
              <a:ahLst/>
              <a:cxnLst/>
              <a:rect l="l" t="t" r="r" b="b"/>
              <a:pathLst>
                <a:path w="2692" h="1466" fill="none" extrusionOk="0">
                  <a:moveTo>
                    <a:pt x="13" y="668"/>
                  </a:moveTo>
                  <a:cubicBezTo>
                    <a:pt x="25" y="275"/>
                    <a:pt x="632" y="1"/>
                    <a:pt x="1382" y="25"/>
                  </a:cubicBezTo>
                  <a:cubicBezTo>
                    <a:pt x="2108" y="60"/>
                    <a:pt x="2692" y="394"/>
                    <a:pt x="2680" y="799"/>
                  </a:cubicBezTo>
                  <a:cubicBezTo>
                    <a:pt x="2656" y="1191"/>
                    <a:pt x="2049" y="1465"/>
                    <a:pt x="1311" y="1441"/>
                  </a:cubicBezTo>
                  <a:cubicBezTo>
                    <a:pt x="572" y="1394"/>
                    <a:pt x="1" y="1049"/>
                    <a:pt x="13" y="66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 rot="10800000" flipH="1">
              <a:off x="1638657" y="1949877"/>
              <a:ext cx="61935" cy="32800"/>
            </a:xfrm>
            <a:custGeom>
              <a:avLst/>
              <a:gdLst/>
              <a:ahLst/>
              <a:cxnLst/>
              <a:rect l="l" t="t" r="r" b="b"/>
              <a:pathLst>
                <a:path w="1906" h="1049" fill="none" extrusionOk="0">
                  <a:moveTo>
                    <a:pt x="24" y="477"/>
                  </a:moveTo>
                  <a:cubicBezTo>
                    <a:pt x="36" y="215"/>
                    <a:pt x="465" y="1"/>
                    <a:pt x="989" y="36"/>
                  </a:cubicBezTo>
                  <a:cubicBezTo>
                    <a:pt x="1513" y="60"/>
                    <a:pt x="1906" y="298"/>
                    <a:pt x="1894" y="572"/>
                  </a:cubicBezTo>
                  <a:cubicBezTo>
                    <a:pt x="1882" y="834"/>
                    <a:pt x="1453" y="1048"/>
                    <a:pt x="929" y="1013"/>
                  </a:cubicBezTo>
                  <a:cubicBezTo>
                    <a:pt x="417" y="1001"/>
                    <a:pt x="1" y="763"/>
                    <a:pt x="24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 rot="10800000" flipH="1">
              <a:off x="1943915" y="23102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3" y="418"/>
                  </a:cubicBezTo>
                  <a:cubicBezTo>
                    <a:pt x="1" y="680"/>
                    <a:pt x="191" y="870"/>
                    <a:pt x="429" y="882"/>
                  </a:cubicBezTo>
                  <a:cubicBezTo>
                    <a:pt x="437" y="883"/>
                    <a:pt x="445" y="883"/>
                    <a:pt x="452" y="883"/>
                  </a:cubicBezTo>
                  <a:cubicBezTo>
                    <a:pt x="702" y="883"/>
                    <a:pt x="882" y="697"/>
                    <a:pt x="894" y="466"/>
                  </a:cubicBezTo>
                  <a:cubicBezTo>
                    <a:pt x="906" y="216"/>
                    <a:pt x="715" y="25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 rot="10800000" flipH="1">
              <a:off x="1958993" y="1284629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 rot="10800000" flipH="1">
              <a:off x="2965331" y="1522857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 rot="10800000" flipH="1">
              <a:off x="2133101" y="1835969"/>
              <a:ext cx="28661" cy="27203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65" y="1"/>
                  </a:moveTo>
                  <a:cubicBezTo>
                    <a:pt x="227" y="1"/>
                    <a:pt x="25" y="179"/>
                    <a:pt x="13" y="417"/>
                  </a:cubicBezTo>
                  <a:cubicBezTo>
                    <a:pt x="1" y="655"/>
                    <a:pt x="191" y="858"/>
                    <a:pt x="429" y="870"/>
                  </a:cubicBezTo>
                  <a:cubicBezTo>
                    <a:pt x="668" y="870"/>
                    <a:pt x="858" y="691"/>
                    <a:pt x="882" y="453"/>
                  </a:cubicBezTo>
                  <a:cubicBezTo>
                    <a:pt x="882" y="215"/>
                    <a:pt x="703" y="24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 rot="10800000" flipH="1">
              <a:off x="1501301" y="1424208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 rot="10800000" flipH="1">
              <a:off x="1570970" y="1729847"/>
              <a:ext cx="42179" cy="39147"/>
            </a:xfrm>
            <a:custGeom>
              <a:avLst/>
              <a:gdLst/>
              <a:ahLst/>
              <a:cxnLst/>
              <a:rect l="l" t="t" r="r" b="b"/>
              <a:pathLst>
                <a:path w="1298" h="1252" extrusionOk="0">
                  <a:moveTo>
                    <a:pt x="668" y="1"/>
                  </a:moveTo>
                  <a:cubicBezTo>
                    <a:pt x="332" y="1"/>
                    <a:pt x="47" y="259"/>
                    <a:pt x="36" y="596"/>
                  </a:cubicBezTo>
                  <a:cubicBezTo>
                    <a:pt x="0" y="942"/>
                    <a:pt x="274" y="1239"/>
                    <a:pt x="631" y="1251"/>
                  </a:cubicBezTo>
                  <a:cubicBezTo>
                    <a:pt x="638" y="1251"/>
                    <a:pt x="645" y="1251"/>
                    <a:pt x="652" y="1251"/>
                  </a:cubicBezTo>
                  <a:cubicBezTo>
                    <a:pt x="977" y="1251"/>
                    <a:pt x="1263" y="982"/>
                    <a:pt x="1286" y="656"/>
                  </a:cubicBezTo>
                  <a:cubicBezTo>
                    <a:pt x="1298" y="310"/>
                    <a:pt x="1024" y="13"/>
                    <a:pt x="691" y="1"/>
                  </a:cubicBezTo>
                  <a:cubicBezTo>
                    <a:pt x="683" y="1"/>
                    <a:pt x="67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 rot="10800000" flipH="1">
              <a:off x="2522716" y="1236946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 rot="10800000" flipH="1">
              <a:off x="2701471" y="111706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 rot="10800000" flipH="1">
              <a:off x="4421204" y="3146015"/>
              <a:ext cx="93261" cy="52154"/>
            </a:xfrm>
            <a:custGeom>
              <a:avLst/>
              <a:gdLst/>
              <a:ahLst/>
              <a:cxnLst/>
              <a:rect l="l" t="t" r="r" b="b"/>
              <a:pathLst>
                <a:path w="2870" h="1668" fill="none" extrusionOk="0">
                  <a:moveTo>
                    <a:pt x="2822" y="668"/>
                  </a:moveTo>
                  <a:cubicBezTo>
                    <a:pt x="2870" y="1072"/>
                    <a:pt x="2286" y="1477"/>
                    <a:pt x="1512" y="1584"/>
                  </a:cubicBezTo>
                  <a:cubicBezTo>
                    <a:pt x="739" y="1668"/>
                    <a:pt x="84" y="1418"/>
                    <a:pt x="36" y="1001"/>
                  </a:cubicBezTo>
                  <a:cubicBezTo>
                    <a:pt x="0" y="596"/>
                    <a:pt x="572" y="191"/>
                    <a:pt x="1346" y="96"/>
                  </a:cubicBezTo>
                  <a:cubicBezTo>
                    <a:pt x="2120" y="1"/>
                    <a:pt x="2775" y="275"/>
                    <a:pt x="2822" y="66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 rot="10800000" flipH="1">
              <a:off x="4319462" y="3093517"/>
              <a:ext cx="54169" cy="29798"/>
            </a:xfrm>
            <a:custGeom>
              <a:avLst/>
              <a:gdLst/>
              <a:ahLst/>
              <a:cxnLst/>
              <a:rect l="l" t="t" r="r" b="b"/>
              <a:pathLst>
                <a:path w="1667" h="953" fill="none" extrusionOk="0">
                  <a:moveTo>
                    <a:pt x="1643" y="393"/>
                  </a:moveTo>
                  <a:cubicBezTo>
                    <a:pt x="1667" y="631"/>
                    <a:pt x="1322" y="857"/>
                    <a:pt x="881" y="917"/>
                  </a:cubicBezTo>
                  <a:cubicBezTo>
                    <a:pt x="429" y="953"/>
                    <a:pt x="48" y="810"/>
                    <a:pt x="36" y="583"/>
                  </a:cubicBezTo>
                  <a:cubicBezTo>
                    <a:pt x="0" y="345"/>
                    <a:pt x="345" y="119"/>
                    <a:pt x="786" y="60"/>
                  </a:cubicBezTo>
                  <a:cubicBezTo>
                    <a:pt x="1238" y="0"/>
                    <a:pt x="1619" y="155"/>
                    <a:pt x="1643" y="393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 rot="10800000" flipH="1">
              <a:off x="5323818" y="2914073"/>
              <a:ext cx="54202" cy="29829"/>
            </a:xfrm>
            <a:custGeom>
              <a:avLst/>
              <a:gdLst/>
              <a:ahLst/>
              <a:cxnLst/>
              <a:rect l="l" t="t" r="r" b="b"/>
              <a:pathLst>
                <a:path w="1668" h="954" fill="none" extrusionOk="0">
                  <a:moveTo>
                    <a:pt x="1644" y="382"/>
                  </a:moveTo>
                  <a:cubicBezTo>
                    <a:pt x="1668" y="620"/>
                    <a:pt x="1334" y="846"/>
                    <a:pt x="882" y="906"/>
                  </a:cubicBezTo>
                  <a:cubicBezTo>
                    <a:pt x="441" y="953"/>
                    <a:pt x="48" y="799"/>
                    <a:pt x="36" y="572"/>
                  </a:cubicBezTo>
                  <a:cubicBezTo>
                    <a:pt x="1" y="334"/>
                    <a:pt x="346" y="108"/>
                    <a:pt x="798" y="60"/>
                  </a:cubicBezTo>
                  <a:cubicBezTo>
                    <a:pt x="1227" y="1"/>
                    <a:pt x="1608" y="144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 rot="10800000" flipH="1">
              <a:off x="4986845" y="3009001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70" y="452"/>
                  </a:moveTo>
                  <a:cubicBezTo>
                    <a:pt x="1905" y="714"/>
                    <a:pt x="1512" y="988"/>
                    <a:pt x="1012" y="1048"/>
                  </a:cubicBezTo>
                  <a:cubicBezTo>
                    <a:pt x="500" y="1107"/>
                    <a:pt x="60" y="929"/>
                    <a:pt x="36" y="655"/>
                  </a:cubicBezTo>
                  <a:cubicBezTo>
                    <a:pt x="0" y="393"/>
                    <a:pt x="393" y="119"/>
                    <a:pt x="893" y="60"/>
                  </a:cubicBezTo>
                  <a:cubicBezTo>
                    <a:pt x="1405" y="0"/>
                    <a:pt x="1846" y="167"/>
                    <a:pt x="1870" y="452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 rot="10800000" flipH="1">
              <a:off x="4207647" y="2509409"/>
              <a:ext cx="74674" cy="41367"/>
            </a:xfrm>
            <a:custGeom>
              <a:avLst/>
              <a:gdLst/>
              <a:ahLst/>
              <a:cxnLst/>
              <a:rect l="l" t="t" r="r" b="b"/>
              <a:pathLst>
                <a:path w="2298" h="1323" fill="none" extrusionOk="0">
                  <a:moveTo>
                    <a:pt x="2250" y="537"/>
                  </a:moveTo>
                  <a:cubicBezTo>
                    <a:pt x="2298" y="858"/>
                    <a:pt x="1822" y="1180"/>
                    <a:pt x="1226" y="1251"/>
                  </a:cubicBezTo>
                  <a:cubicBezTo>
                    <a:pt x="619" y="1322"/>
                    <a:pt x="95" y="1120"/>
                    <a:pt x="48" y="787"/>
                  </a:cubicBezTo>
                  <a:cubicBezTo>
                    <a:pt x="0" y="453"/>
                    <a:pt x="476" y="144"/>
                    <a:pt x="1072" y="72"/>
                  </a:cubicBezTo>
                  <a:cubicBezTo>
                    <a:pt x="1703" y="1"/>
                    <a:pt x="2227" y="203"/>
                    <a:pt x="2250" y="53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 rot="10800000" flipH="1">
              <a:off x="5126508" y="3302728"/>
              <a:ext cx="74706" cy="41742"/>
            </a:xfrm>
            <a:custGeom>
              <a:avLst/>
              <a:gdLst/>
              <a:ahLst/>
              <a:cxnLst/>
              <a:rect l="l" t="t" r="r" b="b"/>
              <a:pathLst>
                <a:path w="2299" h="1335" fill="none" extrusionOk="0">
                  <a:moveTo>
                    <a:pt x="2251" y="548"/>
                  </a:moveTo>
                  <a:cubicBezTo>
                    <a:pt x="2298" y="870"/>
                    <a:pt x="1822" y="1179"/>
                    <a:pt x="1227" y="1251"/>
                  </a:cubicBezTo>
                  <a:cubicBezTo>
                    <a:pt x="620" y="1334"/>
                    <a:pt x="96" y="1120"/>
                    <a:pt x="48" y="798"/>
                  </a:cubicBezTo>
                  <a:cubicBezTo>
                    <a:pt x="0" y="465"/>
                    <a:pt x="477" y="156"/>
                    <a:pt x="1072" y="84"/>
                  </a:cubicBezTo>
                  <a:cubicBezTo>
                    <a:pt x="1691" y="1"/>
                    <a:pt x="2227" y="215"/>
                    <a:pt x="2251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 rot="10800000" flipH="1">
              <a:off x="4729549" y="2691448"/>
              <a:ext cx="74706" cy="40992"/>
            </a:xfrm>
            <a:custGeom>
              <a:avLst/>
              <a:gdLst/>
              <a:ahLst/>
              <a:cxnLst/>
              <a:rect l="l" t="t" r="r" b="b"/>
              <a:pathLst>
                <a:path w="2299" h="1311" fill="none" extrusionOk="0">
                  <a:moveTo>
                    <a:pt x="2251" y="524"/>
                  </a:moveTo>
                  <a:cubicBezTo>
                    <a:pt x="2299" y="858"/>
                    <a:pt x="1822" y="1167"/>
                    <a:pt x="1227" y="1239"/>
                  </a:cubicBezTo>
                  <a:cubicBezTo>
                    <a:pt x="608" y="1310"/>
                    <a:pt x="96" y="1108"/>
                    <a:pt x="48" y="775"/>
                  </a:cubicBezTo>
                  <a:cubicBezTo>
                    <a:pt x="1" y="453"/>
                    <a:pt x="477" y="143"/>
                    <a:pt x="1072" y="60"/>
                  </a:cubicBezTo>
                  <a:cubicBezTo>
                    <a:pt x="1679" y="1"/>
                    <a:pt x="2203" y="203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 rot="10800000" flipH="1">
              <a:off x="4476511" y="3033952"/>
              <a:ext cx="65802" cy="37271"/>
            </a:xfrm>
            <a:custGeom>
              <a:avLst/>
              <a:gdLst/>
              <a:ahLst/>
              <a:cxnLst/>
              <a:rect l="l" t="t" r="r" b="b"/>
              <a:pathLst>
                <a:path w="2025" h="1192" fill="none" extrusionOk="0">
                  <a:moveTo>
                    <a:pt x="2001" y="477"/>
                  </a:moveTo>
                  <a:cubicBezTo>
                    <a:pt x="2025" y="763"/>
                    <a:pt x="1632" y="1049"/>
                    <a:pt x="1073" y="1120"/>
                  </a:cubicBezTo>
                  <a:cubicBezTo>
                    <a:pt x="525" y="1192"/>
                    <a:pt x="60" y="1001"/>
                    <a:pt x="37" y="715"/>
                  </a:cubicBezTo>
                  <a:cubicBezTo>
                    <a:pt x="1" y="441"/>
                    <a:pt x="406" y="156"/>
                    <a:pt x="953" y="84"/>
                  </a:cubicBezTo>
                  <a:cubicBezTo>
                    <a:pt x="1489" y="1"/>
                    <a:pt x="1965" y="180"/>
                    <a:pt x="2001" y="477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 rot="10800000" flipH="1">
              <a:off x="5518041" y="2682881"/>
              <a:ext cx="88256" cy="48809"/>
            </a:xfrm>
            <a:custGeom>
              <a:avLst/>
              <a:gdLst/>
              <a:ahLst/>
              <a:cxnLst/>
              <a:rect l="l" t="t" r="r" b="b"/>
              <a:pathLst>
                <a:path w="2716" h="1561" fill="none" extrusionOk="0">
                  <a:moveTo>
                    <a:pt x="2679" y="620"/>
                  </a:moveTo>
                  <a:cubicBezTo>
                    <a:pt x="2715" y="1012"/>
                    <a:pt x="2168" y="1393"/>
                    <a:pt x="1441" y="1465"/>
                  </a:cubicBezTo>
                  <a:cubicBezTo>
                    <a:pt x="703" y="1560"/>
                    <a:pt x="84" y="1310"/>
                    <a:pt x="36" y="917"/>
                  </a:cubicBezTo>
                  <a:cubicBezTo>
                    <a:pt x="1" y="536"/>
                    <a:pt x="548" y="143"/>
                    <a:pt x="1275" y="72"/>
                  </a:cubicBezTo>
                  <a:cubicBezTo>
                    <a:pt x="1989" y="0"/>
                    <a:pt x="2632" y="239"/>
                    <a:pt x="2679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 rot="10800000" flipH="1">
              <a:off x="5615915" y="2644922"/>
              <a:ext cx="63105" cy="34644"/>
            </a:xfrm>
            <a:custGeom>
              <a:avLst/>
              <a:gdLst/>
              <a:ahLst/>
              <a:cxnLst/>
              <a:rect l="l" t="t" r="r" b="b"/>
              <a:pathLst>
                <a:path w="1942" h="1108" fill="none" extrusionOk="0">
                  <a:moveTo>
                    <a:pt x="1906" y="441"/>
                  </a:moveTo>
                  <a:cubicBezTo>
                    <a:pt x="1942" y="715"/>
                    <a:pt x="1549" y="989"/>
                    <a:pt x="1037" y="1048"/>
                  </a:cubicBezTo>
                  <a:cubicBezTo>
                    <a:pt x="513" y="1108"/>
                    <a:pt x="72" y="929"/>
                    <a:pt x="37" y="667"/>
                  </a:cubicBezTo>
                  <a:cubicBezTo>
                    <a:pt x="1" y="393"/>
                    <a:pt x="394" y="119"/>
                    <a:pt x="918" y="60"/>
                  </a:cubicBezTo>
                  <a:cubicBezTo>
                    <a:pt x="1430" y="0"/>
                    <a:pt x="1882" y="179"/>
                    <a:pt x="1906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 rot="10800000" flipH="1">
              <a:off x="4550437" y="2529733"/>
              <a:ext cx="30188" cy="27140"/>
            </a:xfrm>
            <a:custGeom>
              <a:avLst/>
              <a:gdLst/>
              <a:ahLst/>
              <a:cxnLst/>
              <a:rect l="l" t="t" r="r" b="b"/>
              <a:pathLst>
                <a:path w="929" h="868" extrusionOk="0">
                  <a:moveTo>
                    <a:pt x="480" y="1"/>
                  </a:moveTo>
                  <a:cubicBezTo>
                    <a:pt x="459" y="1"/>
                    <a:pt x="438" y="2"/>
                    <a:pt x="417" y="5"/>
                  </a:cubicBezTo>
                  <a:cubicBezTo>
                    <a:pt x="179" y="17"/>
                    <a:pt x="0" y="243"/>
                    <a:pt x="36" y="482"/>
                  </a:cubicBezTo>
                  <a:cubicBezTo>
                    <a:pt x="47" y="699"/>
                    <a:pt x="237" y="867"/>
                    <a:pt x="451" y="867"/>
                  </a:cubicBezTo>
                  <a:cubicBezTo>
                    <a:pt x="471" y="867"/>
                    <a:pt x="492" y="866"/>
                    <a:pt x="512" y="863"/>
                  </a:cubicBezTo>
                  <a:cubicBezTo>
                    <a:pt x="750" y="851"/>
                    <a:pt x="929" y="624"/>
                    <a:pt x="905" y="386"/>
                  </a:cubicBezTo>
                  <a:cubicBezTo>
                    <a:pt x="872" y="169"/>
                    <a:pt x="700" y="1"/>
                    <a:pt x="4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 rot="10800000" flipH="1">
              <a:off x="5221296" y="3262080"/>
              <a:ext cx="28271" cy="25577"/>
            </a:xfrm>
            <a:custGeom>
              <a:avLst/>
              <a:gdLst/>
              <a:ahLst/>
              <a:cxnLst/>
              <a:rect l="l" t="t" r="r" b="b"/>
              <a:pathLst>
                <a:path w="870" h="818" extrusionOk="0">
                  <a:moveTo>
                    <a:pt x="452" y="1"/>
                  </a:moveTo>
                  <a:cubicBezTo>
                    <a:pt x="432" y="1"/>
                    <a:pt x="413" y="2"/>
                    <a:pt x="393" y="5"/>
                  </a:cubicBezTo>
                  <a:cubicBezTo>
                    <a:pt x="167" y="41"/>
                    <a:pt x="0" y="232"/>
                    <a:pt x="36" y="458"/>
                  </a:cubicBezTo>
                  <a:cubicBezTo>
                    <a:pt x="58" y="658"/>
                    <a:pt x="227" y="817"/>
                    <a:pt x="434" y="817"/>
                  </a:cubicBezTo>
                  <a:cubicBezTo>
                    <a:pt x="448" y="817"/>
                    <a:pt x="462" y="817"/>
                    <a:pt x="477" y="815"/>
                  </a:cubicBezTo>
                  <a:cubicBezTo>
                    <a:pt x="703" y="779"/>
                    <a:pt x="870" y="589"/>
                    <a:pt x="834" y="363"/>
                  </a:cubicBezTo>
                  <a:cubicBezTo>
                    <a:pt x="823" y="157"/>
                    <a:pt x="645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 rot="10800000" flipH="1">
              <a:off x="4255220" y="2853601"/>
              <a:ext cx="43381" cy="39460"/>
            </a:xfrm>
            <a:custGeom>
              <a:avLst/>
              <a:gdLst/>
              <a:ahLst/>
              <a:cxnLst/>
              <a:rect l="l" t="t" r="r" b="b"/>
              <a:pathLst>
                <a:path w="1335" h="1262" extrusionOk="0">
                  <a:moveTo>
                    <a:pt x="680" y="0"/>
                  </a:moveTo>
                  <a:cubicBezTo>
                    <a:pt x="652" y="0"/>
                    <a:pt x="624" y="2"/>
                    <a:pt x="596" y="6"/>
                  </a:cubicBezTo>
                  <a:cubicBezTo>
                    <a:pt x="251" y="54"/>
                    <a:pt x="1" y="363"/>
                    <a:pt x="36" y="708"/>
                  </a:cubicBezTo>
                  <a:cubicBezTo>
                    <a:pt x="80" y="1025"/>
                    <a:pt x="354" y="1262"/>
                    <a:pt x="657" y="1262"/>
                  </a:cubicBezTo>
                  <a:cubicBezTo>
                    <a:pt x="684" y="1262"/>
                    <a:pt x="711" y="1260"/>
                    <a:pt x="739" y="1256"/>
                  </a:cubicBezTo>
                  <a:cubicBezTo>
                    <a:pt x="1084" y="1209"/>
                    <a:pt x="1334" y="899"/>
                    <a:pt x="1298" y="554"/>
                  </a:cubicBezTo>
                  <a:cubicBezTo>
                    <a:pt x="1255" y="247"/>
                    <a:pt x="999" y="0"/>
                    <a:pt x="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 rot="10800000" flipH="1">
              <a:off x="5141196" y="2688790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60" y="0"/>
                  </a:moveTo>
                  <a:cubicBezTo>
                    <a:pt x="446" y="0"/>
                    <a:pt x="432" y="1"/>
                    <a:pt x="418" y="2"/>
                  </a:cubicBezTo>
                  <a:cubicBezTo>
                    <a:pt x="179" y="38"/>
                    <a:pt x="1" y="241"/>
                    <a:pt x="25" y="479"/>
                  </a:cubicBezTo>
                  <a:cubicBezTo>
                    <a:pt x="58" y="703"/>
                    <a:pt x="239" y="874"/>
                    <a:pt x="458" y="874"/>
                  </a:cubicBezTo>
                  <a:cubicBezTo>
                    <a:pt x="472" y="874"/>
                    <a:pt x="487" y="873"/>
                    <a:pt x="501" y="872"/>
                  </a:cubicBezTo>
                  <a:cubicBezTo>
                    <a:pt x="739" y="836"/>
                    <a:pt x="918" y="634"/>
                    <a:pt x="894" y="395"/>
                  </a:cubicBezTo>
                  <a:cubicBezTo>
                    <a:pt x="883" y="172"/>
                    <a:pt x="682" y="0"/>
                    <a:pt x="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 rot="10800000" flipH="1">
              <a:off x="5682465" y="3181191"/>
              <a:ext cx="43381" cy="39491"/>
            </a:xfrm>
            <a:custGeom>
              <a:avLst/>
              <a:gdLst/>
              <a:ahLst/>
              <a:cxnLst/>
              <a:rect l="l" t="t" r="r" b="b"/>
              <a:pathLst>
                <a:path w="1335" h="1263" extrusionOk="0">
                  <a:moveTo>
                    <a:pt x="680" y="1"/>
                  </a:moveTo>
                  <a:cubicBezTo>
                    <a:pt x="652" y="1"/>
                    <a:pt x="624" y="3"/>
                    <a:pt x="596" y="7"/>
                  </a:cubicBezTo>
                  <a:cubicBezTo>
                    <a:pt x="251" y="54"/>
                    <a:pt x="1" y="364"/>
                    <a:pt x="36" y="709"/>
                  </a:cubicBezTo>
                  <a:cubicBezTo>
                    <a:pt x="80" y="1026"/>
                    <a:pt x="344" y="1263"/>
                    <a:pt x="655" y="1263"/>
                  </a:cubicBezTo>
                  <a:cubicBezTo>
                    <a:pt x="682" y="1263"/>
                    <a:pt x="710" y="1261"/>
                    <a:pt x="739" y="1257"/>
                  </a:cubicBezTo>
                  <a:cubicBezTo>
                    <a:pt x="1084" y="1209"/>
                    <a:pt x="1334" y="900"/>
                    <a:pt x="1287" y="554"/>
                  </a:cubicBezTo>
                  <a:cubicBezTo>
                    <a:pt x="1265" y="247"/>
                    <a:pt x="1001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 rot="10800000" flipH="1">
              <a:off x="5665438" y="2868485"/>
              <a:ext cx="43381" cy="39460"/>
            </a:xfrm>
            <a:custGeom>
              <a:avLst/>
              <a:gdLst/>
              <a:ahLst/>
              <a:cxnLst/>
              <a:rect l="l" t="t" r="r" b="b"/>
              <a:pathLst>
                <a:path w="1335" h="1262" extrusionOk="0">
                  <a:moveTo>
                    <a:pt x="680" y="0"/>
                  </a:moveTo>
                  <a:cubicBezTo>
                    <a:pt x="653" y="0"/>
                    <a:pt x="625" y="2"/>
                    <a:pt x="596" y="6"/>
                  </a:cubicBezTo>
                  <a:cubicBezTo>
                    <a:pt x="251" y="53"/>
                    <a:pt x="1" y="363"/>
                    <a:pt x="37" y="708"/>
                  </a:cubicBezTo>
                  <a:cubicBezTo>
                    <a:pt x="80" y="1025"/>
                    <a:pt x="355" y="1262"/>
                    <a:pt x="657" y="1262"/>
                  </a:cubicBezTo>
                  <a:cubicBezTo>
                    <a:pt x="684" y="1262"/>
                    <a:pt x="712" y="1260"/>
                    <a:pt x="739" y="1256"/>
                  </a:cubicBezTo>
                  <a:cubicBezTo>
                    <a:pt x="1084" y="1208"/>
                    <a:pt x="1334" y="899"/>
                    <a:pt x="1299" y="553"/>
                  </a:cubicBezTo>
                  <a:cubicBezTo>
                    <a:pt x="1266" y="247"/>
                    <a:pt x="1001" y="0"/>
                    <a:pt x="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 rot="10800000" flipH="1">
              <a:off x="4657963" y="3221807"/>
              <a:ext cx="27133" cy="24451"/>
            </a:xfrm>
            <a:custGeom>
              <a:avLst/>
              <a:gdLst/>
              <a:ahLst/>
              <a:cxnLst/>
              <a:rect l="l" t="t" r="r" b="b"/>
              <a:pathLst>
                <a:path w="835" h="782" extrusionOk="0">
                  <a:moveTo>
                    <a:pt x="411" y="1"/>
                  </a:moveTo>
                  <a:cubicBezTo>
                    <a:pt x="397" y="1"/>
                    <a:pt x="384" y="1"/>
                    <a:pt x="370" y="3"/>
                  </a:cubicBezTo>
                  <a:cubicBezTo>
                    <a:pt x="168" y="39"/>
                    <a:pt x="1" y="229"/>
                    <a:pt x="37" y="444"/>
                  </a:cubicBezTo>
                  <a:cubicBezTo>
                    <a:pt x="58" y="627"/>
                    <a:pt x="217" y="782"/>
                    <a:pt x="407" y="782"/>
                  </a:cubicBezTo>
                  <a:cubicBezTo>
                    <a:pt x="426" y="782"/>
                    <a:pt x="446" y="780"/>
                    <a:pt x="465" y="777"/>
                  </a:cubicBezTo>
                  <a:cubicBezTo>
                    <a:pt x="668" y="753"/>
                    <a:pt x="834" y="563"/>
                    <a:pt x="811" y="348"/>
                  </a:cubicBezTo>
                  <a:cubicBezTo>
                    <a:pt x="777" y="159"/>
                    <a:pt x="608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 rot="10800000" flipH="1">
              <a:off x="4446745" y="3296224"/>
              <a:ext cx="43348" cy="39366"/>
            </a:xfrm>
            <a:custGeom>
              <a:avLst/>
              <a:gdLst/>
              <a:ahLst/>
              <a:cxnLst/>
              <a:rect l="l" t="t" r="r" b="b"/>
              <a:pathLst>
                <a:path w="1334" h="1259" extrusionOk="0">
                  <a:moveTo>
                    <a:pt x="645" y="1"/>
                  </a:moveTo>
                  <a:cubicBezTo>
                    <a:pt x="628" y="1"/>
                    <a:pt x="612" y="1"/>
                    <a:pt x="595" y="3"/>
                  </a:cubicBezTo>
                  <a:cubicBezTo>
                    <a:pt x="250" y="50"/>
                    <a:pt x="0" y="360"/>
                    <a:pt x="36" y="705"/>
                  </a:cubicBezTo>
                  <a:cubicBezTo>
                    <a:pt x="80" y="1022"/>
                    <a:pt x="354" y="1258"/>
                    <a:pt x="656" y="1258"/>
                  </a:cubicBezTo>
                  <a:cubicBezTo>
                    <a:pt x="684" y="1258"/>
                    <a:pt x="711" y="1257"/>
                    <a:pt x="738" y="1253"/>
                  </a:cubicBezTo>
                  <a:cubicBezTo>
                    <a:pt x="1084" y="1205"/>
                    <a:pt x="1334" y="895"/>
                    <a:pt x="1298" y="562"/>
                  </a:cubicBezTo>
                  <a:cubicBezTo>
                    <a:pt x="1264" y="233"/>
                    <a:pt x="981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 rot="10800000" flipH="1">
              <a:off x="8058012" y="3083105"/>
              <a:ext cx="54559" cy="31299"/>
            </a:xfrm>
            <a:custGeom>
              <a:avLst/>
              <a:gdLst/>
              <a:ahLst/>
              <a:cxnLst/>
              <a:rect l="l" t="t" r="r" b="b"/>
              <a:pathLst>
                <a:path w="1679" h="1001" fill="none" extrusionOk="0">
                  <a:moveTo>
                    <a:pt x="36" y="644"/>
                  </a:moveTo>
                  <a:cubicBezTo>
                    <a:pt x="0" y="406"/>
                    <a:pt x="322" y="156"/>
                    <a:pt x="750" y="72"/>
                  </a:cubicBezTo>
                  <a:cubicBezTo>
                    <a:pt x="1203" y="1"/>
                    <a:pt x="1584" y="120"/>
                    <a:pt x="1631" y="358"/>
                  </a:cubicBezTo>
                  <a:cubicBezTo>
                    <a:pt x="1679" y="596"/>
                    <a:pt x="1346" y="846"/>
                    <a:pt x="917" y="930"/>
                  </a:cubicBezTo>
                  <a:cubicBezTo>
                    <a:pt x="476" y="1001"/>
                    <a:pt x="83" y="870"/>
                    <a:pt x="36" y="64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 rot="10800000" flipH="1">
              <a:off x="7509009" y="3032451"/>
              <a:ext cx="54559" cy="31299"/>
            </a:xfrm>
            <a:custGeom>
              <a:avLst/>
              <a:gdLst/>
              <a:ahLst/>
              <a:cxnLst/>
              <a:rect l="l" t="t" r="r" b="b"/>
              <a:pathLst>
                <a:path w="1679" h="1001" fill="none" extrusionOk="0">
                  <a:moveTo>
                    <a:pt x="48" y="643"/>
                  </a:moveTo>
                  <a:cubicBezTo>
                    <a:pt x="0" y="405"/>
                    <a:pt x="322" y="155"/>
                    <a:pt x="762" y="83"/>
                  </a:cubicBezTo>
                  <a:cubicBezTo>
                    <a:pt x="1203" y="0"/>
                    <a:pt x="1584" y="119"/>
                    <a:pt x="1631" y="357"/>
                  </a:cubicBezTo>
                  <a:cubicBezTo>
                    <a:pt x="1679" y="595"/>
                    <a:pt x="1357" y="857"/>
                    <a:pt x="917" y="929"/>
                  </a:cubicBezTo>
                  <a:cubicBezTo>
                    <a:pt x="476" y="1000"/>
                    <a:pt x="83" y="869"/>
                    <a:pt x="48" y="643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 rot="10800000" flipH="1">
              <a:off x="8392678" y="3003060"/>
              <a:ext cx="62683" cy="36520"/>
            </a:xfrm>
            <a:custGeom>
              <a:avLst/>
              <a:gdLst/>
              <a:ahLst/>
              <a:cxnLst/>
              <a:rect l="l" t="t" r="r" b="b"/>
              <a:pathLst>
                <a:path w="1929" h="1168" fill="none" extrusionOk="0">
                  <a:moveTo>
                    <a:pt x="36" y="751"/>
                  </a:moveTo>
                  <a:cubicBezTo>
                    <a:pt x="0" y="477"/>
                    <a:pt x="369" y="180"/>
                    <a:pt x="869" y="96"/>
                  </a:cubicBezTo>
                  <a:cubicBezTo>
                    <a:pt x="1381" y="1"/>
                    <a:pt x="1822" y="156"/>
                    <a:pt x="1881" y="418"/>
                  </a:cubicBezTo>
                  <a:cubicBezTo>
                    <a:pt x="1929" y="692"/>
                    <a:pt x="1560" y="989"/>
                    <a:pt x="1048" y="1073"/>
                  </a:cubicBezTo>
                  <a:cubicBezTo>
                    <a:pt x="548" y="1168"/>
                    <a:pt x="95" y="1013"/>
                    <a:pt x="36" y="75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"/>
            <p:cNvSpPr/>
            <p:nvPr/>
          </p:nvSpPr>
          <p:spPr>
            <a:xfrm rot="10800000" flipH="1">
              <a:off x="8259189" y="2694418"/>
              <a:ext cx="74316" cy="42868"/>
            </a:xfrm>
            <a:custGeom>
              <a:avLst/>
              <a:gdLst/>
              <a:ahLst/>
              <a:cxnLst/>
              <a:rect l="l" t="t" r="r" b="b"/>
              <a:pathLst>
                <a:path w="2287" h="1371" fill="none" extrusionOk="0">
                  <a:moveTo>
                    <a:pt x="60" y="870"/>
                  </a:moveTo>
                  <a:cubicBezTo>
                    <a:pt x="0" y="549"/>
                    <a:pt x="441" y="203"/>
                    <a:pt x="1036" y="96"/>
                  </a:cubicBezTo>
                  <a:cubicBezTo>
                    <a:pt x="1643" y="1"/>
                    <a:pt x="2179" y="156"/>
                    <a:pt x="2227" y="489"/>
                  </a:cubicBezTo>
                  <a:cubicBezTo>
                    <a:pt x="2286" y="810"/>
                    <a:pt x="1846" y="1156"/>
                    <a:pt x="1251" y="1263"/>
                  </a:cubicBezTo>
                  <a:cubicBezTo>
                    <a:pt x="655" y="1370"/>
                    <a:pt x="119" y="1203"/>
                    <a:pt x="60" y="8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"/>
            <p:cNvSpPr/>
            <p:nvPr/>
          </p:nvSpPr>
          <p:spPr>
            <a:xfrm rot="10800000" flipH="1">
              <a:off x="7605324" y="2174721"/>
              <a:ext cx="74706" cy="42868"/>
            </a:xfrm>
            <a:custGeom>
              <a:avLst/>
              <a:gdLst/>
              <a:ahLst/>
              <a:cxnLst/>
              <a:rect l="l" t="t" r="r" b="b"/>
              <a:pathLst>
                <a:path w="2299" h="1371" fill="none" extrusionOk="0">
                  <a:moveTo>
                    <a:pt x="60" y="882"/>
                  </a:moveTo>
                  <a:cubicBezTo>
                    <a:pt x="1" y="549"/>
                    <a:pt x="441" y="203"/>
                    <a:pt x="1049" y="96"/>
                  </a:cubicBezTo>
                  <a:cubicBezTo>
                    <a:pt x="1668" y="1"/>
                    <a:pt x="2203" y="156"/>
                    <a:pt x="2239" y="489"/>
                  </a:cubicBezTo>
                  <a:cubicBezTo>
                    <a:pt x="2299" y="822"/>
                    <a:pt x="1858" y="1156"/>
                    <a:pt x="1263" y="1263"/>
                  </a:cubicBezTo>
                  <a:cubicBezTo>
                    <a:pt x="656" y="1370"/>
                    <a:pt x="120" y="1192"/>
                    <a:pt x="60" y="8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 rot="10800000" flipH="1">
              <a:off x="7816184" y="3282247"/>
              <a:ext cx="89784" cy="51779"/>
            </a:xfrm>
            <a:custGeom>
              <a:avLst/>
              <a:gdLst/>
              <a:ahLst/>
              <a:cxnLst/>
              <a:rect l="l" t="t" r="r" b="b"/>
              <a:pathLst>
                <a:path w="2763" h="1656" fill="none" extrusionOk="0">
                  <a:moveTo>
                    <a:pt x="72" y="1060"/>
                  </a:moveTo>
                  <a:cubicBezTo>
                    <a:pt x="1" y="667"/>
                    <a:pt x="536" y="250"/>
                    <a:pt x="1263" y="131"/>
                  </a:cubicBezTo>
                  <a:cubicBezTo>
                    <a:pt x="1989" y="0"/>
                    <a:pt x="2632" y="214"/>
                    <a:pt x="2692" y="595"/>
                  </a:cubicBezTo>
                  <a:cubicBezTo>
                    <a:pt x="2763" y="988"/>
                    <a:pt x="2227" y="1405"/>
                    <a:pt x="1501" y="1524"/>
                  </a:cubicBezTo>
                  <a:cubicBezTo>
                    <a:pt x="787" y="1655"/>
                    <a:pt x="132" y="1441"/>
                    <a:pt x="72" y="106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 rot="10800000" flipH="1">
              <a:off x="7741121" y="3329899"/>
              <a:ext cx="62715" cy="36145"/>
            </a:xfrm>
            <a:custGeom>
              <a:avLst/>
              <a:gdLst/>
              <a:ahLst/>
              <a:cxnLst/>
              <a:rect l="l" t="t" r="r" b="b"/>
              <a:pathLst>
                <a:path w="1930" h="1156" fill="none" extrusionOk="0">
                  <a:moveTo>
                    <a:pt x="49" y="738"/>
                  </a:moveTo>
                  <a:cubicBezTo>
                    <a:pt x="1" y="476"/>
                    <a:pt x="370" y="179"/>
                    <a:pt x="882" y="84"/>
                  </a:cubicBezTo>
                  <a:cubicBezTo>
                    <a:pt x="1382" y="0"/>
                    <a:pt x="1846" y="143"/>
                    <a:pt x="1882" y="417"/>
                  </a:cubicBezTo>
                  <a:cubicBezTo>
                    <a:pt x="1930" y="679"/>
                    <a:pt x="1561" y="977"/>
                    <a:pt x="1061" y="1072"/>
                  </a:cubicBezTo>
                  <a:cubicBezTo>
                    <a:pt x="549" y="1155"/>
                    <a:pt x="84" y="1012"/>
                    <a:pt x="49" y="73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 rot="10800000" flipH="1">
              <a:off x="8207717" y="2747948"/>
              <a:ext cx="28661" cy="24983"/>
            </a:xfrm>
            <a:custGeom>
              <a:avLst/>
              <a:gdLst/>
              <a:ahLst/>
              <a:cxnLst/>
              <a:rect l="l" t="t" r="r" b="b"/>
              <a:pathLst>
                <a:path w="882" h="799" extrusionOk="0">
                  <a:moveTo>
                    <a:pt x="457" y="1"/>
                  </a:moveTo>
                  <a:cubicBezTo>
                    <a:pt x="428" y="1"/>
                    <a:pt x="399" y="4"/>
                    <a:pt x="370" y="10"/>
                  </a:cubicBezTo>
                  <a:cubicBezTo>
                    <a:pt x="156" y="34"/>
                    <a:pt x="1" y="248"/>
                    <a:pt x="48" y="462"/>
                  </a:cubicBezTo>
                  <a:cubicBezTo>
                    <a:pt x="70" y="671"/>
                    <a:pt x="254" y="798"/>
                    <a:pt x="460" y="798"/>
                  </a:cubicBezTo>
                  <a:cubicBezTo>
                    <a:pt x="478" y="798"/>
                    <a:pt x="495" y="797"/>
                    <a:pt x="513" y="796"/>
                  </a:cubicBezTo>
                  <a:cubicBezTo>
                    <a:pt x="727" y="760"/>
                    <a:pt x="882" y="557"/>
                    <a:pt x="834" y="331"/>
                  </a:cubicBezTo>
                  <a:cubicBezTo>
                    <a:pt x="814" y="134"/>
                    <a:pt x="649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 rot="10800000" flipH="1">
              <a:off x="7727603" y="2787940"/>
              <a:ext cx="44128" cy="38991"/>
            </a:xfrm>
            <a:custGeom>
              <a:avLst/>
              <a:gdLst/>
              <a:ahLst/>
              <a:cxnLst/>
              <a:rect l="l" t="t" r="r" b="b"/>
              <a:pathLst>
                <a:path w="1358" h="1247" extrusionOk="0">
                  <a:moveTo>
                    <a:pt x="675" y="0"/>
                  </a:moveTo>
                  <a:cubicBezTo>
                    <a:pt x="637" y="0"/>
                    <a:pt x="598" y="4"/>
                    <a:pt x="560" y="10"/>
                  </a:cubicBezTo>
                  <a:cubicBezTo>
                    <a:pt x="214" y="70"/>
                    <a:pt x="0" y="391"/>
                    <a:pt x="60" y="737"/>
                  </a:cubicBezTo>
                  <a:cubicBezTo>
                    <a:pt x="113" y="1043"/>
                    <a:pt x="372" y="1247"/>
                    <a:pt x="671" y="1247"/>
                  </a:cubicBezTo>
                  <a:cubicBezTo>
                    <a:pt x="709" y="1247"/>
                    <a:pt x="747" y="1243"/>
                    <a:pt x="786" y="1237"/>
                  </a:cubicBezTo>
                  <a:cubicBezTo>
                    <a:pt x="1131" y="1177"/>
                    <a:pt x="1357" y="856"/>
                    <a:pt x="1298" y="510"/>
                  </a:cubicBezTo>
                  <a:cubicBezTo>
                    <a:pt x="1245" y="204"/>
                    <a:pt x="976" y="0"/>
                    <a:pt x="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 rot="10800000" flipH="1">
              <a:off x="7724484" y="3100646"/>
              <a:ext cx="44161" cy="38991"/>
            </a:xfrm>
            <a:custGeom>
              <a:avLst/>
              <a:gdLst/>
              <a:ahLst/>
              <a:cxnLst/>
              <a:rect l="l" t="t" r="r" b="b"/>
              <a:pathLst>
                <a:path w="1359" h="1247" extrusionOk="0">
                  <a:moveTo>
                    <a:pt x="687" y="0"/>
                  </a:moveTo>
                  <a:cubicBezTo>
                    <a:pt x="649" y="0"/>
                    <a:pt x="611" y="3"/>
                    <a:pt x="572" y="10"/>
                  </a:cubicBezTo>
                  <a:cubicBezTo>
                    <a:pt x="227" y="70"/>
                    <a:pt x="1" y="391"/>
                    <a:pt x="60" y="736"/>
                  </a:cubicBezTo>
                  <a:cubicBezTo>
                    <a:pt x="134" y="1043"/>
                    <a:pt x="387" y="1246"/>
                    <a:pt x="684" y="1246"/>
                  </a:cubicBezTo>
                  <a:cubicBezTo>
                    <a:pt x="722" y="1246"/>
                    <a:pt x="760" y="1243"/>
                    <a:pt x="799" y="1236"/>
                  </a:cubicBezTo>
                  <a:cubicBezTo>
                    <a:pt x="1132" y="1177"/>
                    <a:pt x="1358" y="855"/>
                    <a:pt x="1299" y="510"/>
                  </a:cubicBezTo>
                  <a:cubicBezTo>
                    <a:pt x="1246" y="204"/>
                    <a:pt x="986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 rot="10800000" flipH="1">
              <a:off x="2110290" y="2705237"/>
              <a:ext cx="92871" cy="49528"/>
            </a:xfrm>
            <a:custGeom>
              <a:avLst/>
              <a:gdLst/>
              <a:ahLst/>
              <a:cxnLst/>
              <a:rect l="l" t="t" r="r" b="b"/>
              <a:pathLst>
                <a:path w="2858" h="1584" fill="none" extrusionOk="0">
                  <a:moveTo>
                    <a:pt x="36" y="703"/>
                  </a:moveTo>
                  <a:cubicBezTo>
                    <a:pt x="60" y="286"/>
                    <a:pt x="703" y="0"/>
                    <a:pt x="1477" y="48"/>
                  </a:cubicBezTo>
                  <a:cubicBezTo>
                    <a:pt x="2251" y="95"/>
                    <a:pt x="2858" y="465"/>
                    <a:pt x="2834" y="881"/>
                  </a:cubicBezTo>
                  <a:cubicBezTo>
                    <a:pt x="2798" y="1298"/>
                    <a:pt x="2155" y="1584"/>
                    <a:pt x="1381" y="1536"/>
                  </a:cubicBezTo>
                  <a:cubicBezTo>
                    <a:pt x="608" y="1477"/>
                    <a:pt x="0" y="1108"/>
                    <a:pt x="36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2261164" y="2779594"/>
              <a:ext cx="53422" cy="28672"/>
            </a:xfrm>
            <a:custGeom>
              <a:avLst/>
              <a:gdLst/>
              <a:ahLst/>
              <a:cxnLst/>
              <a:rect l="l" t="t" r="r" b="b"/>
              <a:pathLst>
                <a:path w="1644" h="917" fill="none" extrusionOk="0">
                  <a:moveTo>
                    <a:pt x="13" y="405"/>
                  </a:moveTo>
                  <a:cubicBezTo>
                    <a:pt x="36" y="167"/>
                    <a:pt x="406" y="0"/>
                    <a:pt x="846" y="36"/>
                  </a:cubicBezTo>
                  <a:cubicBezTo>
                    <a:pt x="1299" y="60"/>
                    <a:pt x="1644" y="274"/>
                    <a:pt x="1620" y="512"/>
                  </a:cubicBezTo>
                  <a:cubicBezTo>
                    <a:pt x="1608" y="750"/>
                    <a:pt x="1239" y="917"/>
                    <a:pt x="787" y="881"/>
                  </a:cubicBezTo>
                  <a:cubicBezTo>
                    <a:pt x="346" y="869"/>
                    <a:pt x="1" y="643"/>
                    <a:pt x="13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 rot="10800000" flipH="1">
              <a:off x="1307078" y="3108400"/>
              <a:ext cx="53064" cy="28328"/>
            </a:xfrm>
            <a:custGeom>
              <a:avLst/>
              <a:gdLst/>
              <a:ahLst/>
              <a:cxnLst/>
              <a:rect l="l" t="t" r="r" b="b"/>
              <a:pathLst>
                <a:path w="1633" h="906" fill="none" extrusionOk="0">
                  <a:moveTo>
                    <a:pt x="13" y="405"/>
                  </a:moveTo>
                  <a:cubicBezTo>
                    <a:pt x="25" y="167"/>
                    <a:pt x="406" y="0"/>
                    <a:pt x="846" y="36"/>
                  </a:cubicBezTo>
                  <a:cubicBezTo>
                    <a:pt x="1299" y="60"/>
                    <a:pt x="1632" y="274"/>
                    <a:pt x="1620" y="512"/>
                  </a:cubicBezTo>
                  <a:cubicBezTo>
                    <a:pt x="1608" y="751"/>
                    <a:pt x="1227" y="905"/>
                    <a:pt x="787" y="882"/>
                  </a:cubicBezTo>
                  <a:cubicBezTo>
                    <a:pt x="334" y="870"/>
                    <a:pt x="1" y="643"/>
                    <a:pt x="13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 rot="10800000" flipH="1">
              <a:off x="1612726" y="2952407"/>
              <a:ext cx="61935" cy="32424"/>
            </a:xfrm>
            <a:custGeom>
              <a:avLst/>
              <a:gdLst/>
              <a:ahLst/>
              <a:cxnLst/>
              <a:rect l="l" t="t" r="r" b="b"/>
              <a:pathLst>
                <a:path w="1906" h="1037" fill="none" extrusionOk="0">
                  <a:moveTo>
                    <a:pt x="13" y="453"/>
                  </a:moveTo>
                  <a:cubicBezTo>
                    <a:pt x="25" y="191"/>
                    <a:pt x="465" y="0"/>
                    <a:pt x="977" y="24"/>
                  </a:cubicBezTo>
                  <a:cubicBezTo>
                    <a:pt x="1501" y="60"/>
                    <a:pt x="1906" y="310"/>
                    <a:pt x="1870" y="572"/>
                  </a:cubicBezTo>
                  <a:cubicBezTo>
                    <a:pt x="1858" y="846"/>
                    <a:pt x="1430" y="1036"/>
                    <a:pt x="906" y="1012"/>
                  </a:cubicBezTo>
                  <a:cubicBezTo>
                    <a:pt x="406" y="976"/>
                    <a:pt x="1" y="726"/>
                    <a:pt x="13" y="453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 rot="10800000" flipH="1">
              <a:off x="2459644" y="3303853"/>
              <a:ext cx="72789" cy="38740"/>
            </a:xfrm>
            <a:custGeom>
              <a:avLst/>
              <a:gdLst/>
              <a:ahLst/>
              <a:cxnLst/>
              <a:rect l="l" t="t" r="r" b="b"/>
              <a:pathLst>
                <a:path w="2240" h="1239" fill="none" extrusionOk="0">
                  <a:moveTo>
                    <a:pt x="13" y="560"/>
                  </a:moveTo>
                  <a:cubicBezTo>
                    <a:pt x="24" y="227"/>
                    <a:pt x="548" y="0"/>
                    <a:pt x="1156" y="36"/>
                  </a:cubicBezTo>
                  <a:cubicBezTo>
                    <a:pt x="1763" y="84"/>
                    <a:pt x="2239" y="381"/>
                    <a:pt x="2227" y="691"/>
                  </a:cubicBezTo>
                  <a:cubicBezTo>
                    <a:pt x="2215" y="1000"/>
                    <a:pt x="1691" y="1239"/>
                    <a:pt x="1084" y="1215"/>
                  </a:cubicBezTo>
                  <a:cubicBezTo>
                    <a:pt x="477" y="1179"/>
                    <a:pt x="1" y="881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 rot="10800000" flipH="1">
              <a:off x="1407293" y="2682506"/>
              <a:ext cx="72789" cy="38772"/>
            </a:xfrm>
            <a:custGeom>
              <a:avLst/>
              <a:gdLst/>
              <a:ahLst/>
              <a:cxnLst/>
              <a:rect l="l" t="t" r="r" b="b"/>
              <a:pathLst>
                <a:path w="2240" h="1240" fill="none" extrusionOk="0">
                  <a:moveTo>
                    <a:pt x="13" y="560"/>
                  </a:moveTo>
                  <a:cubicBezTo>
                    <a:pt x="24" y="227"/>
                    <a:pt x="548" y="1"/>
                    <a:pt x="1156" y="37"/>
                  </a:cubicBezTo>
                  <a:cubicBezTo>
                    <a:pt x="1763" y="84"/>
                    <a:pt x="2239" y="382"/>
                    <a:pt x="2227" y="691"/>
                  </a:cubicBezTo>
                  <a:cubicBezTo>
                    <a:pt x="2215" y="1013"/>
                    <a:pt x="1691" y="1239"/>
                    <a:pt x="1084" y="1215"/>
                  </a:cubicBezTo>
                  <a:cubicBezTo>
                    <a:pt x="477" y="1168"/>
                    <a:pt x="1" y="870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 rot="10800000" flipH="1">
              <a:off x="1912590" y="3215241"/>
              <a:ext cx="73146" cy="38772"/>
            </a:xfrm>
            <a:custGeom>
              <a:avLst/>
              <a:gdLst/>
              <a:ahLst/>
              <a:cxnLst/>
              <a:rect l="l" t="t" r="r" b="b"/>
              <a:pathLst>
                <a:path w="2251" h="1240" fill="none" extrusionOk="0">
                  <a:moveTo>
                    <a:pt x="12" y="549"/>
                  </a:moveTo>
                  <a:cubicBezTo>
                    <a:pt x="24" y="227"/>
                    <a:pt x="548" y="1"/>
                    <a:pt x="1155" y="37"/>
                  </a:cubicBezTo>
                  <a:cubicBezTo>
                    <a:pt x="1774" y="72"/>
                    <a:pt x="2251" y="370"/>
                    <a:pt x="2227" y="692"/>
                  </a:cubicBezTo>
                  <a:cubicBezTo>
                    <a:pt x="2215" y="1013"/>
                    <a:pt x="1691" y="1239"/>
                    <a:pt x="1084" y="1204"/>
                  </a:cubicBezTo>
                  <a:cubicBezTo>
                    <a:pt x="476" y="1180"/>
                    <a:pt x="0" y="882"/>
                    <a:pt x="12" y="54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 rot="10800000" flipH="1">
              <a:off x="2105643" y="2837030"/>
              <a:ext cx="65022" cy="35020"/>
            </a:xfrm>
            <a:custGeom>
              <a:avLst/>
              <a:gdLst/>
              <a:ahLst/>
              <a:cxnLst/>
              <a:rect l="l" t="t" r="r" b="b"/>
              <a:pathLst>
                <a:path w="2001" h="1120" fill="none" extrusionOk="0">
                  <a:moveTo>
                    <a:pt x="12" y="501"/>
                  </a:moveTo>
                  <a:cubicBezTo>
                    <a:pt x="24" y="215"/>
                    <a:pt x="489" y="1"/>
                    <a:pt x="1036" y="36"/>
                  </a:cubicBezTo>
                  <a:cubicBezTo>
                    <a:pt x="1584" y="60"/>
                    <a:pt x="2001" y="334"/>
                    <a:pt x="1989" y="632"/>
                  </a:cubicBezTo>
                  <a:cubicBezTo>
                    <a:pt x="1977" y="929"/>
                    <a:pt x="1513" y="1120"/>
                    <a:pt x="965" y="1096"/>
                  </a:cubicBezTo>
                  <a:cubicBezTo>
                    <a:pt x="417" y="1049"/>
                    <a:pt x="0" y="775"/>
                    <a:pt x="12" y="501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 rot="10800000" flipH="1">
              <a:off x="1124099" y="3353725"/>
              <a:ext cx="87834" cy="47308"/>
            </a:xfrm>
            <a:custGeom>
              <a:avLst/>
              <a:gdLst/>
              <a:ahLst/>
              <a:cxnLst/>
              <a:rect l="l" t="t" r="r" b="b"/>
              <a:pathLst>
                <a:path w="2703" h="1513" fill="none" extrusionOk="0">
                  <a:moveTo>
                    <a:pt x="24" y="667"/>
                  </a:moveTo>
                  <a:cubicBezTo>
                    <a:pt x="48" y="286"/>
                    <a:pt x="655" y="0"/>
                    <a:pt x="1393" y="60"/>
                  </a:cubicBezTo>
                  <a:cubicBezTo>
                    <a:pt x="2120" y="107"/>
                    <a:pt x="2703" y="464"/>
                    <a:pt x="2667" y="845"/>
                  </a:cubicBezTo>
                  <a:cubicBezTo>
                    <a:pt x="2643" y="1238"/>
                    <a:pt x="2024" y="1512"/>
                    <a:pt x="1298" y="1464"/>
                  </a:cubicBezTo>
                  <a:cubicBezTo>
                    <a:pt x="572" y="1417"/>
                    <a:pt x="0" y="1060"/>
                    <a:pt x="24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 rot="10800000" flipH="1">
              <a:off x="1061026" y="3419262"/>
              <a:ext cx="61935" cy="33894"/>
            </a:xfrm>
            <a:custGeom>
              <a:avLst/>
              <a:gdLst/>
              <a:ahLst/>
              <a:cxnLst/>
              <a:rect l="l" t="t" r="r" b="b"/>
              <a:pathLst>
                <a:path w="1906" h="1084" fill="none" extrusionOk="0">
                  <a:moveTo>
                    <a:pt x="12" y="476"/>
                  </a:moveTo>
                  <a:cubicBezTo>
                    <a:pt x="24" y="214"/>
                    <a:pt x="453" y="0"/>
                    <a:pt x="977" y="48"/>
                  </a:cubicBezTo>
                  <a:cubicBezTo>
                    <a:pt x="1501" y="72"/>
                    <a:pt x="1906" y="334"/>
                    <a:pt x="1882" y="607"/>
                  </a:cubicBezTo>
                  <a:cubicBezTo>
                    <a:pt x="1870" y="881"/>
                    <a:pt x="1441" y="1084"/>
                    <a:pt x="917" y="1048"/>
                  </a:cubicBezTo>
                  <a:cubicBezTo>
                    <a:pt x="417" y="1000"/>
                    <a:pt x="1" y="750"/>
                    <a:pt x="12" y="476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 rot="10800000" flipH="1">
              <a:off x="2164069" y="3352224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6"/>
                    <a:pt x="12" y="406"/>
                  </a:cubicBezTo>
                  <a:cubicBezTo>
                    <a:pt x="0" y="656"/>
                    <a:pt x="179" y="847"/>
                    <a:pt x="417" y="859"/>
                  </a:cubicBezTo>
                  <a:cubicBezTo>
                    <a:pt x="425" y="859"/>
                    <a:pt x="433" y="859"/>
                    <a:pt x="441" y="859"/>
                  </a:cubicBezTo>
                  <a:cubicBezTo>
                    <a:pt x="669" y="859"/>
                    <a:pt x="858" y="696"/>
                    <a:pt x="881" y="466"/>
                  </a:cubicBezTo>
                  <a:cubicBezTo>
                    <a:pt x="893" y="216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 rot="10800000" flipH="1">
              <a:off x="1368981" y="2749512"/>
              <a:ext cx="26353" cy="25077"/>
            </a:xfrm>
            <a:custGeom>
              <a:avLst/>
              <a:gdLst/>
              <a:ahLst/>
              <a:cxnLst/>
              <a:rect l="l" t="t" r="r" b="b"/>
              <a:pathLst>
                <a:path w="811" h="802" extrusionOk="0">
                  <a:moveTo>
                    <a:pt x="387" y="1"/>
                  </a:moveTo>
                  <a:cubicBezTo>
                    <a:pt x="180" y="1"/>
                    <a:pt x="12" y="161"/>
                    <a:pt x="1" y="372"/>
                  </a:cubicBezTo>
                  <a:cubicBezTo>
                    <a:pt x="1" y="599"/>
                    <a:pt x="168" y="789"/>
                    <a:pt x="370" y="801"/>
                  </a:cubicBezTo>
                  <a:cubicBezTo>
                    <a:pt x="378" y="801"/>
                    <a:pt x="386" y="802"/>
                    <a:pt x="394" y="802"/>
                  </a:cubicBezTo>
                  <a:cubicBezTo>
                    <a:pt x="610" y="802"/>
                    <a:pt x="787" y="650"/>
                    <a:pt x="799" y="432"/>
                  </a:cubicBezTo>
                  <a:cubicBezTo>
                    <a:pt x="811" y="206"/>
                    <a:pt x="656" y="15"/>
                    <a:pt x="430" y="3"/>
                  </a:cubicBezTo>
                  <a:cubicBezTo>
                    <a:pt x="415" y="2"/>
                    <a:pt x="40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 rot="10800000" flipH="1">
              <a:off x="2379186" y="2970948"/>
              <a:ext cx="42568" cy="39241"/>
            </a:xfrm>
            <a:custGeom>
              <a:avLst/>
              <a:gdLst/>
              <a:ahLst/>
              <a:cxnLst/>
              <a:rect l="l" t="t" r="r" b="b"/>
              <a:pathLst>
                <a:path w="1310" h="1255" extrusionOk="0">
                  <a:moveTo>
                    <a:pt x="658" y="0"/>
                  </a:moveTo>
                  <a:cubicBezTo>
                    <a:pt x="322" y="0"/>
                    <a:pt x="59" y="254"/>
                    <a:pt x="36" y="585"/>
                  </a:cubicBezTo>
                  <a:cubicBezTo>
                    <a:pt x="0" y="930"/>
                    <a:pt x="274" y="1228"/>
                    <a:pt x="607" y="1252"/>
                  </a:cubicBezTo>
                  <a:cubicBezTo>
                    <a:pt x="628" y="1254"/>
                    <a:pt x="649" y="1255"/>
                    <a:pt x="670" y="1255"/>
                  </a:cubicBezTo>
                  <a:cubicBezTo>
                    <a:pt x="997" y="1255"/>
                    <a:pt x="1252" y="993"/>
                    <a:pt x="1286" y="668"/>
                  </a:cubicBezTo>
                  <a:cubicBezTo>
                    <a:pt x="1310" y="311"/>
                    <a:pt x="1048" y="37"/>
                    <a:pt x="703" y="2"/>
                  </a:cubicBezTo>
                  <a:cubicBezTo>
                    <a:pt x="688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 rot="10800000" flipH="1">
              <a:off x="1553163" y="3298256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4" y="0"/>
                  </a:moveTo>
                  <a:cubicBezTo>
                    <a:pt x="226" y="0"/>
                    <a:pt x="35" y="175"/>
                    <a:pt x="12" y="406"/>
                  </a:cubicBezTo>
                  <a:cubicBezTo>
                    <a:pt x="0" y="644"/>
                    <a:pt x="179" y="846"/>
                    <a:pt x="417" y="858"/>
                  </a:cubicBezTo>
                  <a:cubicBezTo>
                    <a:pt x="425" y="859"/>
                    <a:pt x="433" y="859"/>
                    <a:pt x="441" y="859"/>
                  </a:cubicBezTo>
                  <a:cubicBezTo>
                    <a:pt x="669" y="859"/>
                    <a:pt x="870" y="695"/>
                    <a:pt x="881" y="465"/>
                  </a:cubicBezTo>
                  <a:cubicBezTo>
                    <a:pt x="893" y="227"/>
                    <a:pt x="715" y="13"/>
                    <a:pt x="477" y="1"/>
                  </a:cubicBezTo>
                  <a:cubicBezTo>
                    <a:pt x="469" y="1"/>
                    <a:pt x="462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 rot="10800000" flipH="1">
              <a:off x="914019" y="2896469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6" y="0"/>
                  </a:moveTo>
                  <a:cubicBezTo>
                    <a:pt x="311" y="0"/>
                    <a:pt x="58" y="255"/>
                    <a:pt x="24" y="585"/>
                  </a:cubicBezTo>
                  <a:cubicBezTo>
                    <a:pt x="0" y="930"/>
                    <a:pt x="262" y="1228"/>
                    <a:pt x="607" y="1252"/>
                  </a:cubicBezTo>
                  <a:cubicBezTo>
                    <a:pt x="628" y="1254"/>
                    <a:pt x="649" y="1255"/>
                    <a:pt x="670" y="1255"/>
                  </a:cubicBezTo>
                  <a:cubicBezTo>
                    <a:pt x="997" y="1255"/>
                    <a:pt x="1252" y="993"/>
                    <a:pt x="1274" y="669"/>
                  </a:cubicBezTo>
                  <a:cubicBezTo>
                    <a:pt x="1310" y="311"/>
                    <a:pt x="1036" y="38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 rot="10800000" flipH="1">
              <a:off x="989440" y="3201390"/>
              <a:ext cx="42601" cy="39241"/>
            </a:xfrm>
            <a:custGeom>
              <a:avLst/>
              <a:gdLst/>
              <a:ahLst/>
              <a:cxnLst/>
              <a:rect l="l" t="t" r="r" b="b"/>
              <a:pathLst>
                <a:path w="1311" h="1255" extrusionOk="0">
                  <a:moveTo>
                    <a:pt x="647" y="0"/>
                  </a:moveTo>
                  <a:cubicBezTo>
                    <a:pt x="312" y="0"/>
                    <a:pt x="59" y="254"/>
                    <a:pt x="25" y="585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29" y="1254"/>
                    <a:pt x="650" y="1255"/>
                    <a:pt x="671" y="1255"/>
                  </a:cubicBezTo>
                  <a:cubicBezTo>
                    <a:pt x="998" y="1255"/>
                    <a:pt x="1252" y="994"/>
                    <a:pt x="1275" y="680"/>
                  </a:cubicBezTo>
                  <a:cubicBezTo>
                    <a:pt x="1311" y="323"/>
                    <a:pt x="1037" y="37"/>
                    <a:pt x="691" y="2"/>
                  </a:cubicBezTo>
                  <a:cubicBezTo>
                    <a:pt x="676" y="1"/>
                    <a:pt x="661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 rot="10800000" flipH="1">
              <a:off x="1931925" y="2692167"/>
              <a:ext cx="25964" cy="24295"/>
            </a:xfrm>
            <a:custGeom>
              <a:avLst/>
              <a:gdLst/>
              <a:ahLst/>
              <a:cxnLst/>
              <a:rect l="l" t="t" r="r" b="b"/>
              <a:pathLst>
                <a:path w="799" h="777" extrusionOk="0">
                  <a:moveTo>
                    <a:pt x="405" y="1"/>
                  </a:moveTo>
                  <a:cubicBezTo>
                    <a:pt x="190" y="1"/>
                    <a:pt x="24" y="152"/>
                    <a:pt x="12" y="359"/>
                  </a:cubicBezTo>
                  <a:cubicBezTo>
                    <a:pt x="1" y="561"/>
                    <a:pt x="167" y="764"/>
                    <a:pt x="370" y="775"/>
                  </a:cubicBezTo>
                  <a:cubicBezTo>
                    <a:pt x="377" y="776"/>
                    <a:pt x="385" y="776"/>
                    <a:pt x="392" y="776"/>
                  </a:cubicBezTo>
                  <a:cubicBezTo>
                    <a:pt x="608" y="776"/>
                    <a:pt x="775" y="614"/>
                    <a:pt x="786" y="418"/>
                  </a:cubicBezTo>
                  <a:cubicBezTo>
                    <a:pt x="798" y="192"/>
                    <a:pt x="643" y="13"/>
                    <a:pt x="429" y="2"/>
                  </a:cubicBezTo>
                  <a:cubicBezTo>
                    <a:pt x="421" y="1"/>
                    <a:pt x="413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 rot="10800000" flipH="1">
              <a:off x="2107950" y="2569286"/>
              <a:ext cx="42601" cy="39272"/>
            </a:xfrm>
            <a:custGeom>
              <a:avLst/>
              <a:gdLst/>
              <a:ahLst/>
              <a:cxnLst/>
              <a:rect l="l" t="t" r="r" b="b"/>
              <a:pathLst>
                <a:path w="1311" h="1256" extrusionOk="0">
                  <a:moveTo>
                    <a:pt x="641" y="0"/>
                  </a:moveTo>
                  <a:cubicBezTo>
                    <a:pt x="313" y="0"/>
                    <a:pt x="58" y="262"/>
                    <a:pt x="25" y="587"/>
                  </a:cubicBezTo>
                  <a:cubicBezTo>
                    <a:pt x="1" y="944"/>
                    <a:pt x="263" y="1242"/>
                    <a:pt x="608" y="1254"/>
                  </a:cubicBezTo>
                  <a:cubicBezTo>
                    <a:pt x="623" y="1255"/>
                    <a:pt x="638" y="1255"/>
                    <a:pt x="653" y="1255"/>
                  </a:cubicBezTo>
                  <a:cubicBezTo>
                    <a:pt x="989" y="1255"/>
                    <a:pt x="1252" y="1001"/>
                    <a:pt x="1275" y="670"/>
                  </a:cubicBezTo>
                  <a:cubicBezTo>
                    <a:pt x="1311" y="313"/>
                    <a:pt x="1037" y="27"/>
                    <a:pt x="703" y="3"/>
                  </a:cubicBezTo>
                  <a:cubicBezTo>
                    <a:pt x="682" y="1"/>
                    <a:pt x="661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 rot="10800000" flipH="1">
              <a:off x="232306" y="1085080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"/>
            <p:cNvSpPr/>
            <p:nvPr/>
          </p:nvSpPr>
          <p:spPr>
            <a:xfrm rot="10800000" flipH="1">
              <a:off x="537564" y="929462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 rot="10800000" flipH="1">
              <a:off x="1384871" y="1280533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 rot="10800000" flipH="1">
              <a:off x="837786" y="1191921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 rot="10800000" flipH="1">
              <a:off x="1089264" y="1328904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 rot="10800000" flipH="1">
              <a:off x="1304771" y="947660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 rot="10800000" flipH="1">
              <a:off x="478748" y="1274905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 rot="10800000" flipH="1">
              <a:off x="4820860" y="1620411"/>
              <a:ext cx="92871" cy="49559"/>
            </a:xfrm>
            <a:custGeom>
              <a:avLst/>
              <a:gdLst/>
              <a:ahLst/>
              <a:cxnLst/>
              <a:rect l="l" t="t" r="r" b="b"/>
              <a:pathLst>
                <a:path w="2858" h="1585" fill="none" extrusionOk="0">
                  <a:moveTo>
                    <a:pt x="36" y="703"/>
                  </a:moveTo>
                  <a:cubicBezTo>
                    <a:pt x="60" y="287"/>
                    <a:pt x="703" y="1"/>
                    <a:pt x="1477" y="49"/>
                  </a:cubicBezTo>
                  <a:cubicBezTo>
                    <a:pt x="2251" y="96"/>
                    <a:pt x="2858" y="465"/>
                    <a:pt x="2834" y="882"/>
                  </a:cubicBezTo>
                  <a:cubicBezTo>
                    <a:pt x="2798" y="1299"/>
                    <a:pt x="2167" y="1585"/>
                    <a:pt x="1394" y="1537"/>
                  </a:cubicBezTo>
                  <a:cubicBezTo>
                    <a:pt x="620" y="1489"/>
                    <a:pt x="1" y="1120"/>
                    <a:pt x="36" y="703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 rot="10800000" flipH="1">
              <a:off x="4971735" y="1672534"/>
              <a:ext cx="53422" cy="28704"/>
            </a:xfrm>
            <a:custGeom>
              <a:avLst/>
              <a:gdLst/>
              <a:ahLst/>
              <a:cxnLst/>
              <a:rect l="l" t="t" r="r" b="b"/>
              <a:pathLst>
                <a:path w="1644" h="918" fill="none" extrusionOk="0">
                  <a:moveTo>
                    <a:pt x="25" y="406"/>
                  </a:moveTo>
                  <a:cubicBezTo>
                    <a:pt x="37" y="168"/>
                    <a:pt x="406" y="1"/>
                    <a:pt x="846" y="37"/>
                  </a:cubicBezTo>
                  <a:cubicBezTo>
                    <a:pt x="1299" y="60"/>
                    <a:pt x="1644" y="275"/>
                    <a:pt x="1632" y="513"/>
                  </a:cubicBezTo>
                  <a:cubicBezTo>
                    <a:pt x="1608" y="751"/>
                    <a:pt x="1239" y="918"/>
                    <a:pt x="799" y="882"/>
                  </a:cubicBezTo>
                  <a:cubicBezTo>
                    <a:pt x="346" y="858"/>
                    <a:pt x="1" y="644"/>
                    <a:pt x="25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 rot="10800000" flipH="1">
              <a:off x="4017681" y="2023230"/>
              <a:ext cx="53422" cy="28297"/>
            </a:xfrm>
            <a:custGeom>
              <a:avLst/>
              <a:gdLst/>
              <a:ahLst/>
              <a:cxnLst/>
              <a:rect l="l" t="t" r="r" b="b"/>
              <a:pathLst>
                <a:path w="1644" h="905" fill="none" extrusionOk="0">
                  <a:moveTo>
                    <a:pt x="12" y="405"/>
                  </a:moveTo>
                  <a:cubicBezTo>
                    <a:pt x="36" y="167"/>
                    <a:pt x="405" y="0"/>
                    <a:pt x="845" y="36"/>
                  </a:cubicBezTo>
                  <a:cubicBezTo>
                    <a:pt x="1298" y="60"/>
                    <a:pt x="1643" y="274"/>
                    <a:pt x="1619" y="512"/>
                  </a:cubicBezTo>
                  <a:cubicBezTo>
                    <a:pt x="1607" y="750"/>
                    <a:pt x="1238" y="905"/>
                    <a:pt x="786" y="881"/>
                  </a:cubicBezTo>
                  <a:cubicBezTo>
                    <a:pt x="345" y="845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 rot="10800000" flipH="1">
              <a:off x="4323329" y="1867612"/>
              <a:ext cx="61935" cy="32768"/>
            </a:xfrm>
            <a:custGeom>
              <a:avLst/>
              <a:gdLst/>
              <a:ahLst/>
              <a:cxnLst/>
              <a:rect l="l" t="t" r="r" b="b"/>
              <a:pathLst>
                <a:path w="1906" h="1048" fill="none" extrusionOk="0">
                  <a:moveTo>
                    <a:pt x="12" y="464"/>
                  </a:moveTo>
                  <a:cubicBezTo>
                    <a:pt x="36" y="202"/>
                    <a:pt x="464" y="0"/>
                    <a:pt x="988" y="36"/>
                  </a:cubicBezTo>
                  <a:cubicBezTo>
                    <a:pt x="1500" y="60"/>
                    <a:pt x="1905" y="321"/>
                    <a:pt x="1881" y="583"/>
                  </a:cubicBezTo>
                  <a:cubicBezTo>
                    <a:pt x="1857" y="857"/>
                    <a:pt x="1429" y="1048"/>
                    <a:pt x="905" y="1012"/>
                  </a:cubicBezTo>
                  <a:cubicBezTo>
                    <a:pt x="405" y="988"/>
                    <a:pt x="0" y="738"/>
                    <a:pt x="12" y="464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 rot="10800000" flipH="1">
              <a:off x="5170214" y="2218652"/>
              <a:ext cx="73569" cy="38396"/>
            </a:xfrm>
            <a:custGeom>
              <a:avLst/>
              <a:gdLst/>
              <a:ahLst/>
              <a:cxnLst/>
              <a:rect l="l" t="t" r="r" b="b"/>
              <a:pathLst>
                <a:path w="2264" h="1228" fill="none" extrusionOk="0">
                  <a:moveTo>
                    <a:pt x="25" y="549"/>
                  </a:moveTo>
                  <a:cubicBezTo>
                    <a:pt x="37" y="215"/>
                    <a:pt x="560" y="1"/>
                    <a:pt x="1180" y="25"/>
                  </a:cubicBezTo>
                  <a:cubicBezTo>
                    <a:pt x="1787" y="60"/>
                    <a:pt x="2263" y="370"/>
                    <a:pt x="2251" y="680"/>
                  </a:cubicBezTo>
                  <a:cubicBezTo>
                    <a:pt x="2227" y="989"/>
                    <a:pt x="1715" y="1227"/>
                    <a:pt x="1096" y="1203"/>
                  </a:cubicBezTo>
                  <a:cubicBezTo>
                    <a:pt x="477" y="1168"/>
                    <a:pt x="1" y="870"/>
                    <a:pt x="25" y="54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 rot="10800000" flipH="1">
              <a:off x="4117863" y="1597711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13" y="548"/>
                  </a:moveTo>
                  <a:cubicBezTo>
                    <a:pt x="25" y="227"/>
                    <a:pt x="549" y="1"/>
                    <a:pt x="1156" y="36"/>
                  </a:cubicBezTo>
                  <a:cubicBezTo>
                    <a:pt x="1775" y="72"/>
                    <a:pt x="2251" y="370"/>
                    <a:pt x="2227" y="691"/>
                  </a:cubicBezTo>
                  <a:cubicBezTo>
                    <a:pt x="2215" y="1013"/>
                    <a:pt x="1692" y="1239"/>
                    <a:pt x="1084" y="1203"/>
                  </a:cubicBezTo>
                  <a:cubicBezTo>
                    <a:pt x="477" y="1179"/>
                    <a:pt x="1" y="882"/>
                    <a:pt x="13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 rot="10800000" flipH="1">
              <a:off x="4623161" y="2130071"/>
              <a:ext cx="73536" cy="38740"/>
            </a:xfrm>
            <a:custGeom>
              <a:avLst/>
              <a:gdLst/>
              <a:ahLst/>
              <a:cxnLst/>
              <a:rect l="l" t="t" r="r" b="b"/>
              <a:pathLst>
                <a:path w="2263" h="1239" fill="none" extrusionOk="0">
                  <a:moveTo>
                    <a:pt x="36" y="548"/>
                  </a:moveTo>
                  <a:cubicBezTo>
                    <a:pt x="48" y="227"/>
                    <a:pt x="572" y="1"/>
                    <a:pt x="1179" y="36"/>
                  </a:cubicBezTo>
                  <a:cubicBezTo>
                    <a:pt x="1786" y="60"/>
                    <a:pt x="2263" y="370"/>
                    <a:pt x="2251" y="691"/>
                  </a:cubicBezTo>
                  <a:cubicBezTo>
                    <a:pt x="2239" y="1013"/>
                    <a:pt x="1715" y="1239"/>
                    <a:pt x="1108" y="1203"/>
                  </a:cubicBezTo>
                  <a:cubicBezTo>
                    <a:pt x="477" y="1167"/>
                    <a:pt x="0" y="870"/>
                    <a:pt x="36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 rot="10800000" flipH="1">
              <a:off x="4816214" y="1752204"/>
              <a:ext cx="65412" cy="35020"/>
            </a:xfrm>
            <a:custGeom>
              <a:avLst/>
              <a:gdLst/>
              <a:ahLst/>
              <a:cxnLst/>
              <a:rect l="l" t="t" r="r" b="b"/>
              <a:pathLst>
                <a:path w="2013" h="1120" fill="none" extrusionOk="0">
                  <a:moveTo>
                    <a:pt x="13" y="489"/>
                  </a:moveTo>
                  <a:cubicBezTo>
                    <a:pt x="24" y="215"/>
                    <a:pt x="489" y="1"/>
                    <a:pt x="1036" y="36"/>
                  </a:cubicBezTo>
                  <a:cubicBezTo>
                    <a:pt x="1596" y="60"/>
                    <a:pt x="2013" y="334"/>
                    <a:pt x="1989" y="632"/>
                  </a:cubicBezTo>
                  <a:cubicBezTo>
                    <a:pt x="1977" y="905"/>
                    <a:pt x="1513" y="1120"/>
                    <a:pt x="965" y="1084"/>
                  </a:cubicBezTo>
                  <a:cubicBezTo>
                    <a:pt x="429" y="1048"/>
                    <a:pt x="1" y="786"/>
                    <a:pt x="13" y="489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 rot="10800000" flipH="1">
              <a:off x="3835059" y="2269306"/>
              <a:ext cx="87866" cy="46557"/>
            </a:xfrm>
            <a:custGeom>
              <a:avLst/>
              <a:gdLst/>
              <a:ahLst/>
              <a:cxnLst/>
              <a:rect l="l" t="t" r="r" b="b"/>
              <a:pathLst>
                <a:path w="2704" h="1489" fill="none" extrusionOk="0">
                  <a:moveTo>
                    <a:pt x="1393" y="48"/>
                  </a:moveTo>
                  <a:cubicBezTo>
                    <a:pt x="2132" y="96"/>
                    <a:pt x="2703" y="441"/>
                    <a:pt x="2679" y="834"/>
                  </a:cubicBezTo>
                  <a:cubicBezTo>
                    <a:pt x="2655" y="1215"/>
                    <a:pt x="2036" y="1489"/>
                    <a:pt x="1310" y="1441"/>
                  </a:cubicBezTo>
                  <a:cubicBezTo>
                    <a:pt x="572" y="1394"/>
                    <a:pt x="0" y="1048"/>
                    <a:pt x="36" y="656"/>
                  </a:cubicBezTo>
                  <a:cubicBezTo>
                    <a:pt x="60" y="275"/>
                    <a:pt x="667" y="1"/>
                    <a:pt x="1393" y="48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 rot="10800000" flipH="1">
              <a:off x="3771597" y="2334436"/>
              <a:ext cx="62325" cy="33925"/>
            </a:xfrm>
            <a:custGeom>
              <a:avLst/>
              <a:gdLst/>
              <a:ahLst/>
              <a:cxnLst/>
              <a:rect l="l" t="t" r="r" b="b"/>
              <a:pathLst>
                <a:path w="1918" h="1085" fill="none" extrusionOk="0">
                  <a:moveTo>
                    <a:pt x="25" y="477"/>
                  </a:moveTo>
                  <a:cubicBezTo>
                    <a:pt x="48" y="203"/>
                    <a:pt x="477" y="1"/>
                    <a:pt x="1001" y="49"/>
                  </a:cubicBezTo>
                  <a:cubicBezTo>
                    <a:pt x="1513" y="72"/>
                    <a:pt x="1918" y="322"/>
                    <a:pt x="1906" y="608"/>
                  </a:cubicBezTo>
                  <a:cubicBezTo>
                    <a:pt x="1894" y="882"/>
                    <a:pt x="1453" y="1084"/>
                    <a:pt x="941" y="1037"/>
                  </a:cubicBezTo>
                  <a:cubicBezTo>
                    <a:pt x="417" y="1013"/>
                    <a:pt x="1" y="763"/>
                    <a:pt x="25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 rot="10800000" flipH="1">
              <a:off x="4874640" y="2266992"/>
              <a:ext cx="29051" cy="26921"/>
            </a:xfrm>
            <a:custGeom>
              <a:avLst/>
              <a:gdLst/>
              <a:ahLst/>
              <a:cxnLst/>
              <a:rect l="l" t="t" r="r" b="b"/>
              <a:pathLst>
                <a:path w="894" h="861" extrusionOk="0">
                  <a:moveTo>
                    <a:pt x="454" y="1"/>
                  </a:moveTo>
                  <a:cubicBezTo>
                    <a:pt x="226" y="1"/>
                    <a:pt x="35" y="175"/>
                    <a:pt x="12" y="406"/>
                  </a:cubicBezTo>
                  <a:cubicBezTo>
                    <a:pt x="0" y="644"/>
                    <a:pt x="179" y="846"/>
                    <a:pt x="417" y="858"/>
                  </a:cubicBezTo>
                  <a:cubicBezTo>
                    <a:pt x="432" y="860"/>
                    <a:pt x="446" y="861"/>
                    <a:pt x="460" y="861"/>
                  </a:cubicBezTo>
                  <a:cubicBezTo>
                    <a:pt x="680" y="861"/>
                    <a:pt x="870" y="689"/>
                    <a:pt x="882" y="465"/>
                  </a:cubicBezTo>
                  <a:cubicBezTo>
                    <a:pt x="893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 rot="10800000" flipH="1">
              <a:off x="4079584" y="1664311"/>
              <a:ext cx="27101" cy="25077"/>
            </a:xfrm>
            <a:custGeom>
              <a:avLst/>
              <a:gdLst/>
              <a:ahLst/>
              <a:cxnLst/>
              <a:rect l="l" t="t" r="r" b="b"/>
              <a:pathLst>
                <a:path w="834" h="802" extrusionOk="0">
                  <a:moveTo>
                    <a:pt x="410" y="1"/>
                  </a:moveTo>
                  <a:cubicBezTo>
                    <a:pt x="203" y="1"/>
                    <a:pt x="34" y="160"/>
                    <a:pt x="12" y="372"/>
                  </a:cubicBezTo>
                  <a:cubicBezTo>
                    <a:pt x="0" y="598"/>
                    <a:pt x="167" y="777"/>
                    <a:pt x="393" y="801"/>
                  </a:cubicBezTo>
                  <a:cubicBezTo>
                    <a:pt x="401" y="801"/>
                    <a:pt x="408" y="801"/>
                    <a:pt x="416" y="801"/>
                  </a:cubicBezTo>
                  <a:cubicBezTo>
                    <a:pt x="622" y="801"/>
                    <a:pt x="810" y="650"/>
                    <a:pt x="822" y="431"/>
                  </a:cubicBezTo>
                  <a:cubicBezTo>
                    <a:pt x="834" y="205"/>
                    <a:pt x="667" y="15"/>
                    <a:pt x="453" y="3"/>
                  </a:cubicBezTo>
                  <a:cubicBezTo>
                    <a:pt x="438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 rot="10800000" flipH="1">
              <a:off x="5090536" y="1885747"/>
              <a:ext cx="41821" cy="39272"/>
            </a:xfrm>
            <a:custGeom>
              <a:avLst/>
              <a:gdLst/>
              <a:ahLst/>
              <a:cxnLst/>
              <a:rect l="l" t="t" r="r" b="b"/>
              <a:pathLst>
                <a:path w="1287" h="1256" extrusionOk="0">
                  <a:moveTo>
                    <a:pt x="634" y="1"/>
                  </a:moveTo>
                  <a:cubicBezTo>
                    <a:pt x="298" y="1"/>
                    <a:pt x="35" y="255"/>
                    <a:pt x="12" y="586"/>
                  </a:cubicBezTo>
                  <a:cubicBezTo>
                    <a:pt x="0" y="931"/>
                    <a:pt x="250" y="1229"/>
                    <a:pt x="595" y="1252"/>
                  </a:cubicBezTo>
                  <a:cubicBezTo>
                    <a:pt x="617" y="1255"/>
                    <a:pt x="639" y="1256"/>
                    <a:pt x="660" y="1256"/>
                  </a:cubicBezTo>
                  <a:cubicBezTo>
                    <a:pt x="985" y="1256"/>
                    <a:pt x="1229" y="1004"/>
                    <a:pt x="1262" y="669"/>
                  </a:cubicBezTo>
                  <a:cubicBezTo>
                    <a:pt x="1286" y="312"/>
                    <a:pt x="1024" y="38"/>
                    <a:pt x="679" y="2"/>
                  </a:cubicBezTo>
                  <a:cubicBezTo>
                    <a:pt x="664" y="1"/>
                    <a:pt x="649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 rot="10800000" flipH="1">
              <a:off x="4263734" y="2213055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6" y="1"/>
                    <a:pt x="36" y="176"/>
                    <a:pt x="24" y="406"/>
                  </a:cubicBezTo>
                  <a:cubicBezTo>
                    <a:pt x="1" y="644"/>
                    <a:pt x="179" y="847"/>
                    <a:pt x="417" y="859"/>
                  </a:cubicBezTo>
                  <a:cubicBezTo>
                    <a:pt x="425" y="859"/>
                    <a:pt x="433" y="859"/>
                    <a:pt x="441" y="859"/>
                  </a:cubicBezTo>
                  <a:cubicBezTo>
                    <a:pt x="670" y="859"/>
                    <a:pt x="870" y="696"/>
                    <a:pt x="882" y="466"/>
                  </a:cubicBezTo>
                  <a:cubicBezTo>
                    <a:pt x="893" y="216"/>
                    <a:pt x="715" y="13"/>
                    <a:pt x="477" y="2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 rot="10800000" flipH="1">
              <a:off x="3624979" y="1811706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0"/>
                  </a:moveTo>
                  <a:cubicBezTo>
                    <a:pt x="301" y="0"/>
                    <a:pt x="46" y="262"/>
                    <a:pt x="12" y="587"/>
                  </a:cubicBezTo>
                  <a:cubicBezTo>
                    <a:pt x="0" y="920"/>
                    <a:pt x="250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6" y="1255"/>
                    <a:pt x="1240" y="1001"/>
                    <a:pt x="1262" y="670"/>
                  </a:cubicBezTo>
                  <a:cubicBezTo>
                    <a:pt x="1298" y="313"/>
                    <a:pt x="1024" y="27"/>
                    <a:pt x="691" y="4"/>
                  </a:cubicBezTo>
                  <a:cubicBezTo>
                    <a:pt x="670" y="1"/>
                    <a:pt x="649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 rot="10800000" flipH="1">
              <a:off x="3700043" y="2116189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58" y="1"/>
                  </a:moveTo>
                  <a:cubicBezTo>
                    <a:pt x="322" y="1"/>
                    <a:pt x="58" y="255"/>
                    <a:pt x="24" y="586"/>
                  </a:cubicBezTo>
                  <a:cubicBezTo>
                    <a:pt x="0" y="931"/>
                    <a:pt x="262" y="1229"/>
                    <a:pt x="607" y="1252"/>
                  </a:cubicBezTo>
                  <a:cubicBezTo>
                    <a:pt x="628" y="1255"/>
                    <a:pt x="649" y="1256"/>
                    <a:pt x="670" y="1256"/>
                  </a:cubicBezTo>
                  <a:cubicBezTo>
                    <a:pt x="997" y="1256"/>
                    <a:pt x="1252" y="995"/>
                    <a:pt x="1274" y="681"/>
                  </a:cubicBezTo>
                  <a:cubicBezTo>
                    <a:pt x="1310" y="324"/>
                    <a:pt x="1036" y="38"/>
                    <a:pt x="703" y="2"/>
                  </a:cubicBezTo>
                  <a:cubicBezTo>
                    <a:pt x="687" y="1"/>
                    <a:pt x="672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 rot="10800000" flipH="1">
              <a:off x="4642495" y="1607373"/>
              <a:ext cx="26353" cy="24295"/>
            </a:xfrm>
            <a:custGeom>
              <a:avLst/>
              <a:gdLst/>
              <a:ahLst/>
              <a:cxnLst/>
              <a:rect l="l" t="t" r="r" b="b"/>
              <a:pathLst>
                <a:path w="811" h="777" extrusionOk="0">
                  <a:moveTo>
                    <a:pt x="389" y="0"/>
                  </a:moveTo>
                  <a:cubicBezTo>
                    <a:pt x="193" y="0"/>
                    <a:pt x="35" y="159"/>
                    <a:pt x="13" y="360"/>
                  </a:cubicBezTo>
                  <a:cubicBezTo>
                    <a:pt x="1" y="574"/>
                    <a:pt x="167" y="752"/>
                    <a:pt x="370" y="776"/>
                  </a:cubicBezTo>
                  <a:cubicBezTo>
                    <a:pt x="377" y="777"/>
                    <a:pt x="385" y="777"/>
                    <a:pt x="393" y="777"/>
                  </a:cubicBezTo>
                  <a:cubicBezTo>
                    <a:pt x="608" y="777"/>
                    <a:pt x="775" y="615"/>
                    <a:pt x="787" y="419"/>
                  </a:cubicBezTo>
                  <a:cubicBezTo>
                    <a:pt x="810" y="193"/>
                    <a:pt x="644" y="14"/>
                    <a:pt x="429" y="2"/>
                  </a:cubicBezTo>
                  <a:cubicBezTo>
                    <a:pt x="416" y="1"/>
                    <a:pt x="402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 rot="10800000" flipH="1">
              <a:off x="4818553" y="1484116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 rot="10800000" flipH="1">
              <a:off x="178137" y="5142914"/>
              <a:ext cx="171411" cy="132699"/>
            </a:xfrm>
            <a:custGeom>
              <a:avLst/>
              <a:gdLst/>
              <a:ahLst/>
              <a:cxnLst/>
              <a:rect l="l" t="t" r="r" b="b"/>
              <a:pathLst>
                <a:path w="5275" h="4244" extrusionOk="0">
                  <a:moveTo>
                    <a:pt x="4153" y="0"/>
                  </a:moveTo>
                  <a:cubicBezTo>
                    <a:pt x="4102" y="0"/>
                    <a:pt x="4052" y="9"/>
                    <a:pt x="4001" y="17"/>
                  </a:cubicBezTo>
                  <a:cubicBezTo>
                    <a:pt x="3894" y="53"/>
                    <a:pt x="3787" y="53"/>
                    <a:pt x="3668" y="53"/>
                  </a:cubicBezTo>
                  <a:cubicBezTo>
                    <a:pt x="3037" y="77"/>
                    <a:pt x="2441" y="315"/>
                    <a:pt x="1846" y="553"/>
                  </a:cubicBezTo>
                  <a:cubicBezTo>
                    <a:pt x="1215" y="815"/>
                    <a:pt x="548" y="1077"/>
                    <a:pt x="48" y="1541"/>
                  </a:cubicBezTo>
                  <a:lnTo>
                    <a:pt x="1" y="1589"/>
                  </a:lnTo>
                  <a:cubicBezTo>
                    <a:pt x="417" y="1315"/>
                    <a:pt x="893" y="1124"/>
                    <a:pt x="1358" y="946"/>
                  </a:cubicBezTo>
                  <a:cubicBezTo>
                    <a:pt x="1941" y="696"/>
                    <a:pt x="2548" y="458"/>
                    <a:pt x="3179" y="422"/>
                  </a:cubicBezTo>
                  <a:cubicBezTo>
                    <a:pt x="3299" y="422"/>
                    <a:pt x="3394" y="410"/>
                    <a:pt x="3513" y="398"/>
                  </a:cubicBezTo>
                  <a:cubicBezTo>
                    <a:pt x="3574" y="381"/>
                    <a:pt x="3628" y="370"/>
                    <a:pt x="3677" y="370"/>
                  </a:cubicBezTo>
                  <a:cubicBezTo>
                    <a:pt x="3694" y="370"/>
                    <a:pt x="3711" y="371"/>
                    <a:pt x="3727" y="374"/>
                  </a:cubicBezTo>
                  <a:cubicBezTo>
                    <a:pt x="3870" y="422"/>
                    <a:pt x="3965" y="600"/>
                    <a:pt x="4037" y="720"/>
                  </a:cubicBezTo>
                  <a:cubicBezTo>
                    <a:pt x="4263" y="1077"/>
                    <a:pt x="4442" y="1470"/>
                    <a:pt x="4573" y="1886"/>
                  </a:cubicBezTo>
                  <a:cubicBezTo>
                    <a:pt x="4644" y="2101"/>
                    <a:pt x="4692" y="2339"/>
                    <a:pt x="4715" y="2577"/>
                  </a:cubicBezTo>
                  <a:cubicBezTo>
                    <a:pt x="4799" y="3077"/>
                    <a:pt x="4763" y="3589"/>
                    <a:pt x="4501" y="4006"/>
                  </a:cubicBezTo>
                  <a:cubicBezTo>
                    <a:pt x="4442" y="4101"/>
                    <a:pt x="4382" y="4172"/>
                    <a:pt x="4299" y="4244"/>
                  </a:cubicBezTo>
                  <a:cubicBezTo>
                    <a:pt x="4561" y="4089"/>
                    <a:pt x="4811" y="3887"/>
                    <a:pt x="4989" y="3637"/>
                  </a:cubicBezTo>
                  <a:cubicBezTo>
                    <a:pt x="5251" y="3232"/>
                    <a:pt x="5275" y="2696"/>
                    <a:pt x="5215" y="2208"/>
                  </a:cubicBezTo>
                  <a:cubicBezTo>
                    <a:pt x="5180" y="1970"/>
                    <a:pt x="5120" y="1732"/>
                    <a:pt x="5061" y="1505"/>
                  </a:cubicBezTo>
                  <a:cubicBezTo>
                    <a:pt x="4942" y="1112"/>
                    <a:pt x="4763" y="708"/>
                    <a:pt x="4525" y="350"/>
                  </a:cubicBezTo>
                  <a:cubicBezTo>
                    <a:pt x="4453" y="231"/>
                    <a:pt x="4370" y="53"/>
                    <a:pt x="4215" y="5"/>
                  </a:cubicBezTo>
                  <a:cubicBezTo>
                    <a:pt x="4194" y="2"/>
                    <a:pt x="4173" y="0"/>
                    <a:pt x="4153" y="0"/>
                  </a:cubicBezTo>
                  <a:close/>
                </a:path>
              </a:pathLst>
            </a:custGeom>
            <a:solidFill>
              <a:srgbClr val="DB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 rot="10800000" flipH="1">
              <a:off x="-13388" y="4923260"/>
              <a:ext cx="449991" cy="131511"/>
            </a:xfrm>
            <a:custGeom>
              <a:avLst/>
              <a:gdLst/>
              <a:ahLst/>
              <a:cxnLst/>
              <a:rect l="l" t="t" r="r" b="b"/>
              <a:pathLst>
                <a:path w="13848" h="4206" extrusionOk="0">
                  <a:moveTo>
                    <a:pt x="7401" y="1"/>
                  </a:moveTo>
                  <a:cubicBezTo>
                    <a:pt x="5611" y="1"/>
                    <a:pt x="3846" y="468"/>
                    <a:pt x="2204" y="1157"/>
                  </a:cubicBezTo>
                  <a:cubicBezTo>
                    <a:pt x="1227" y="1562"/>
                    <a:pt x="1" y="2086"/>
                    <a:pt x="168" y="3348"/>
                  </a:cubicBezTo>
                  <a:cubicBezTo>
                    <a:pt x="215" y="3658"/>
                    <a:pt x="299" y="3944"/>
                    <a:pt x="441" y="4205"/>
                  </a:cubicBezTo>
                  <a:cubicBezTo>
                    <a:pt x="287" y="2979"/>
                    <a:pt x="1501" y="2455"/>
                    <a:pt x="2477" y="2050"/>
                  </a:cubicBezTo>
                  <a:cubicBezTo>
                    <a:pt x="4133" y="1372"/>
                    <a:pt x="5888" y="894"/>
                    <a:pt x="7668" y="894"/>
                  </a:cubicBezTo>
                  <a:cubicBezTo>
                    <a:pt x="7732" y="894"/>
                    <a:pt x="7795" y="894"/>
                    <a:pt x="7859" y="896"/>
                  </a:cubicBezTo>
                  <a:cubicBezTo>
                    <a:pt x="9633" y="919"/>
                    <a:pt x="11431" y="1467"/>
                    <a:pt x="12800" y="2622"/>
                  </a:cubicBezTo>
                  <a:cubicBezTo>
                    <a:pt x="13217" y="2979"/>
                    <a:pt x="13610" y="3420"/>
                    <a:pt x="13848" y="3908"/>
                  </a:cubicBezTo>
                  <a:cubicBezTo>
                    <a:pt x="13753" y="3074"/>
                    <a:pt x="13193" y="2289"/>
                    <a:pt x="12538" y="1729"/>
                  </a:cubicBezTo>
                  <a:cubicBezTo>
                    <a:pt x="11181" y="574"/>
                    <a:pt x="9383" y="38"/>
                    <a:pt x="7597" y="3"/>
                  </a:cubicBezTo>
                  <a:cubicBezTo>
                    <a:pt x="7532" y="1"/>
                    <a:pt x="7466" y="1"/>
                    <a:pt x="7401" y="1"/>
                  </a:cubicBezTo>
                  <a:close/>
                </a:path>
              </a:pathLst>
            </a:custGeom>
            <a:solidFill>
              <a:srgbClr val="DB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 rot="10800000" flipH="1">
              <a:off x="8392671" y="3856599"/>
              <a:ext cx="301034" cy="276092"/>
            </a:xfrm>
            <a:custGeom>
              <a:avLst/>
              <a:gdLst/>
              <a:ahLst/>
              <a:cxnLst/>
              <a:rect l="l" t="t" r="r" b="b"/>
              <a:pathLst>
                <a:path w="9264" h="8830" extrusionOk="0">
                  <a:moveTo>
                    <a:pt x="2615" y="0"/>
                  </a:moveTo>
                  <a:cubicBezTo>
                    <a:pt x="2342" y="0"/>
                    <a:pt x="2081" y="239"/>
                    <a:pt x="2108" y="551"/>
                  </a:cubicBezTo>
                  <a:lnTo>
                    <a:pt x="2275" y="2801"/>
                  </a:lnTo>
                  <a:cubicBezTo>
                    <a:pt x="2287" y="2956"/>
                    <a:pt x="2215" y="3123"/>
                    <a:pt x="2084" y="3230"/>
                  </a:cubicBezTo>
                  <a:lnTo>
                    <a:pt x="322" y="4647"/>
                  </a:lnTo>
                  <a:cubicBezTo>
                    <a:pt x="1" y="4909"/>
                    <a:pt x="96" y="5432"/>
                    <a:pt x="513" y="5540"/>
                  </a:cubicBezTo>
                  <a:lnTo>
                    <a:pt x="2704" y="6075"/>
                  </a:lnTo>
                  <a:cubicBezTo>
                    <a:pt x="2870" y="6123"/>
                    <a:pt x="3001" y="6218"/>
                    <a:pt x="3061" y="6385"/>
                  </a:cubicBezTo>
                  <a:lnTo>
                    <a:pt x="3870" y="8504"/>
                  </a:lnTo>
                  <a:cubicBezTo>
                    <a:pt x="3948" y="8718"/>
                    <a:pt x="4142" y="8829"/>
                    <a:pt x="4339" y="8829"/>
                  </a:cubicBezTo>
                  <a:cubicBezTo>
                    <a:pt x="4504" y="8829"/>
                    <a:pt x="4672" y="8751"/>
                    <a:pt x="4775" y="8588"/>
                  </a:cubicBezTo>
                  <a:lnTo>
                    <a:pt x="5966" y="6671"/>
                  </a:lnTo>
                  <a:cubicBezTo>
                    <a:pt x="6037" y="6540"/>
                    <a:pt x="6204" y="6444"/>
                    <a:pt x="6371" y="6433"/>
                  </a:cubicBezTo>
                  <a:lnTo>
                    <a:pt x="8633" y="6325"/>
                  </a:lnTo>
                  <a:cubicBezTo>
                    <a:pt x="9061" y="6313"/>
                    <a:pt x="9264" y="5825"/>
                    <a:pt x="9002" y="5492"/>
                  </a:cubicBezTo>
                  <a:lnTo>
                    <a:pt x="7549" y="3766"/>
                  </a:lnTo>
                  <a:cubicBezTo>
                    <a:pt x="7442" y="3647"/>
                    <a:pt x="7395" y="3468"/>
                    <a:pt x="7442" y="3301"/>
                  </a:cubicBezTo>
                  <a:lnTo>
                    <a:pt x="8038" y="1134"/>
                  </a:lnTo>
                  <a:cubicBezTo>
                    <a:pt x="8127" y="785"/>
                    <a:pt x="7858" y="478"/>
                    <a:pt x="7538" y="478"/>
                  </a:cubicBezTo>
                  <a:cubicBezTo>
                    <a:pt x="7475" y="478"/>
                    <a:pt x="7411" y="490"/>
                    <a:pt x="7347" y="515"/>
                  </a:cubicBezTo>
                  <a:lnTo>
                    <a:pt x="5251" y="1372"/>
                  </a:lnTo>
                  <a:cubicBezTo>
                    <a:pt x="5189" y="1395"/>
                    <a:pt x="5124" y="1405"/>
                    <a:pt x="5061" y="1405"/>
                  </a:cubicBezTo>
                  <a:cubicBezTo>
                    <a:pt x="4957" y="1405"/>
                    <a:pt x="4857" y="1377"/>
                    <a:pt x="4775" y="1325"/>
                  </a:cubicBezTo>
                  <a:lnTo>
                    <a:pt x="2882" y="87"/>
                  </a:lnTo>
                  <a:cubicBezTo>
                    <a:pt x="2798" y="27"/>
                    <a:pt x="2706" y="0"/>
                    <a:pt x="2615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 rot="10800000" flipH="1">
              <a:off x="8782610" y="3337242"/>
              <a:ext cx="192728" cy="158245"/>
            </a:xfrm>
            <a:custGeom>
              <a:avLst/>
              <a:gdLst/>
              <a:ahLst/>
              <a:cxnLst/>
              <a:rect l="l" t="t" r="r" b="b"/>
              <a:pathLst>
                <a:path w="5931" h="5061" extrusionOk="0">
                  <a:moveTo>
                    <a:pt x="3006" y="0"/>
                  </a:moveTo>
                  <a:cubicBezTo>
                    <a:pt x="2852" y="0"/>
                    <a:pt x="2709" y="52"/>
                    <a:pt x="2608" y="137"/>
                  </a:cubicBezTo>
                  <a:cubicBezTo>
                    <a:pt x="2467" y="45"/>
                    <a:pt x="2329" y="3"/>
                    <a:pt x="2202" y="3"/>
                  </a:cubicBezTo>
                  <a:cubicBezTo>
                    <a:pt x="1997" y="3"/>
                    <a:pt x="1821" y="112"/>
                    <a:pt x="1703" y="303"/>
                  </a:cubicBezTo>
                  <a:cubicBezTo>
                    <a:pt x="1630" y="291"/>
                    <a:pt x="1559" y="284"/>
                    <a:pt x="1490" y="284"/>
                  </a:cubicBezTo>
                  <a:cubicBezTo>
                    <a:pt x="1225" y="284"/>
                    <a:pt x="1002" y="391"/>
                    <a:pt x="870" y="732"/>
                  </a:cubicBezTo>
                  <a:cubicBezTo>
                    <a:pt x="775" y="768"/>
                    <a:pt x="703" y="791"/>
                    <a:pt x="632" y="827"/>
                  </a:cubicBezTo>
                  <a:cubicBezTo>
                    <a:pt x="179" y="1030"/>
                    <a:pt x="1" y="1565"/>
                    <a:pt x="239" y="2006"/>
                  </a:cubicBezTo>
                  <a:lnTo>
                    <a:pt x="1632" y="4625"/>
                  </a:lnTo>
                  <a:cubicBezTo>
                    <a:pt x="1780" y="4897"/>
                    <a:pt x="2071" y="5061"/>
                    <a:pt x="2370" y="5061"/>
                  </a:cubicBezTo>
                  <a:cubicBezTo>
                    <a:pt x="2504" y="5061"/>
                    <a:pt x="2638" y="5028"/>
                    <a:pt x="2763" y="4959"/>
                  </a:cubicBezTo>
                  <a:lnTo>
                    <a:pt x="5502" y="3518"/>
                  </a:lnTo>
                  <a:cubicBezTo>
                    <a:pt x="5752" y="3387"/>
                    <a:pt x="5930" y="3137"/>
                    <a:pt x="5930" y="2851"/>
                  </a:cubicBezTo>
                  <a:cubicBezTo>
                    <a:pt x="5918" y="2613"/>
                    <a:pt x="5799" y="2363"/>
                    <a:pt x="5537" y="2149"/>
                  </a:cubicBezTo>
                  <a:cubicBezTo>
                    <a:pt x="5632" y="1672"/>
                    <a:pt x="5454" y="1470"/>
                    <a:pt x="5109" y="1351"/>
                  </a:cubicBezTo>
                  <a:cubicBezTo>
                    <a:pt x="5085" y="994"/>
                    <a:pt x="4823" y="696"/>
                    <a:pt x="4430" y="696"/>
                  </a:cubicBezTo>
                  <a:cubicBezTo>
                    <a:pt x="4202" y="541"/>
                    <a:pt x="4019" y="259"/>
                    <a:pt x="3717" y="259"/>
                  </a:cubicBezTo>
                  <a:cubicBezTo>
                    <a:pt x="3672" y="259"/>
                    <a:pt x="3624" y="266"/>
                    <a:pt x="3573" y="279"/>
                  </a:cubicBezTo>
                  <a:cubicBezTo>
                    <a:pt x="3407" y="81"/>
                    <a:pt x="3198" y="0"/>
                    <a:pt x="3006" y="0"/>
                  </a:cubicBezTo>
                  <a:close/>
                </a:path>
              </a:pathLst>
            </a:custGeom>
            <a:solidFill>
              <a:srgbClr val="9DD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 rot="10800000" flipH="1">
              <a:off x="8793853" y="3326642"/>
              <a:ext cx="54559" cy="214839"/>
            </a:xfrm>
            <a:custGeom>
              <a:avLst/>
              <a:gdLst/>
              <a:ahLst/>
              <a:cxnLst/>
              <a:rect l="l" t="t" r="r" b="b"/>
              <a:pathLst>
                <a:path w="1679" h="6871" fill="none" extrusionOk="0">
                  <a:moveTo>
                    <a:pt x="1679" y="6870"/>
                  </a:moveTo>
                  <a:lnTo>
                    <a:pt x="0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 rot="10800000" flipH="1">
              <a:off x="8834082" y="3326642"/>
              <a:ext cx="13940" cy="220811"/>
            </a:xfrm>
            <a:custGeom>
              <a:avLst/>
              <a:gdLst/>
              <a:ahLst/>
              <a:cxnLst/>
              <a:rect l="l" t="t" r="r" b="b"/>
              <a:pathLst>
                <a:path w="429" h="7062" fill="none" extrusionOk="0">
                  <a:moveTo>
                    <a:pt x="429" y="7061"/>
                  </a:moveTo>
                  <a:lnTo>
                    <a:pt x="0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 rot="10800000" flipH="1">
              <a:off x="8847632" y="3326642"/>
              <a:ext cx="27101" cy="219310"/>
            </a:xfrm>
            <a:custGeom>
              <a:avLst/>
              <a:gdLst/>
              <a:ahLst/>
              <a:cxnLst/>
              <a:rect l="l" t="t" r="r" b="b"/>
              <a:pathLst>
                <a:path w="834" h="7014" fill="none" extrusionOk="0">
                  <a:moveTo>
                    <a:pt x="0" y="7013"/>
                  </a:moveTo>
                  <a:lnTo>
                    <a:pt x="834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 rot="10800000" flipH="1">
              <a:off x="8847632" y="3326642"/>
              <a:ext cx="66550" cy="211493"/>
            </a:xfrm>
            <a:custGeom>
              <a:avLst/>
              <a:gdLst/>
              <a:ahLst/>
              <a:cxnLst/>
              <a:rect l="l" t="t" r="r" b="b"/>
              <a:pathLst>
                <a:path w="2048" h="6764" fill="none" extrusionOk="0">
                  <a:moveTo>
                    <a:pt x="0" y="6763"/>
                  </a:moveTo>
                  <a:lnTo>
                    <a:pt x="2048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 rot="10800000" flipH="1">
              <a:off x="8847242" y="3326642"/>
              <a:ext cx="104861" cy="196610"/>
            </a:xfrm>
            <a:custGeom>
              <a:avLst/>
              <a:gdLst/>
              <a:ahLst/>
              <a:cxnLst/>
              <a:rect l="l" t="t" r="r" b="b"/>
              <a:pathLst>
                <a:path w="3227" h="6288" fill="none" extrusionOk="0">
                  <a:moveTo>
                    <a:pt x="0" y="6287"/>
                  </a:moveTo>
                  <a:lnTo>
                    <a:pt x="3227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 rot="10800000" flipH="1">
              <a:off x="8846462" y="3327393"/>
              <a:ext cx="139696" cy="175004"/>
            </a:xfrm>
            <a:custGeom>
              <a:avLst/>
              <a:gdLst/>
              <a:ahLst/>
              <a:cxnLst/>
              <a:rect l="l" t="t" r="r" b="b"/>
              <a:pathLst>
                <a:path w="4299" h="5597" fill="none" extrusionOk="0">
                  <a:moveTo>
                    <a:pt x="0" y="5596"/>
                  </a:moveTo>
                  <a:lnTo>
                    <a:pt x="4299" y="0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 rot="10800000" flipH="1">
              <a:off x="7656525" y="3878430"/>
              <a:ext cx="56899" cy="49559"/>
            </a:xfrm>
            <a:custGeom>
              <a:avLst/>
              <a:gdLst/>
              <a:ahLst/>
              <a:cxnLst/>
              <a:rect l="l" t="t" r="r" b="b"/>
              <a:pathLst>
                <a:path w="1751" h="1585" fill="none" extrusionOk="0">
                  <a:moveTo>
                    <a:pt x="0" y="1584"/>
                  </a:moveTo>
                  <a:lnTo>
                    <a:pt x="1751" y="1"/>
                  </a:lnTo>
                </a:path>
              </a:pathLst>
            </a:custGeom>
            <a:noFill/>
            <a:ln w="900" cap="flat" cmpd="sng">
              <a:solidFill>
                <a:srgbClr val="CFEE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5"/>
          <p:cNvSpPr txBox="1">
            <a:spLocks noGrp="1"/>
          </p:cNvSpPr>
          <p:nvPr>
            <p:ph type="subTitle" idx="1"/>
          </p:nvPr>
        </p:nvSpPr>
        <p:spPr>
          <a:xfrm>
            <a:off x="1781113" y="2152448"/>
            <a:ext cx="1926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400" b="1">
                <a:solidFill>
                  <a:schemeClr val="accent2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1083" name="Google Shape;1083;p5"/>
          <p:cNvSpPr txBox="1">
            <a:spLocks noGrp="1"/>
          </p:cNvSpPr>
          <p:nvPr>
            <p:ph type="subTitle" idx="2"/>
          </p:nvPr>
        </p:nvSpPr>
        <p:spPr>
          <a:xfrm>
            <a:off x="5436046" y="2152448"/>
            <a:ext cx="1926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400" b="1">
                <a:solidFill>
                  <a:schemeClr val="accent2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1084" name="Google Shape;1084;p5"/>
          <p:cNvSpPr txBox="1">
            <a:spLocks noGrp="1"/>
          </p:cNvSpPr>
          <p:nvPr>
            <p:ph type="subTitle" idx="3"/>
          </p:nvPr>
        </p:nvSpPr>
        <p:spPr>
          <a:xfrm>
            <a:off x="1290763" y="2599288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5"/>
          <p:cNvSpPr txBox="1">
            <a:spLocks noGrp="1"/>
          </p:cNvSpPr>
          <p:nvPr>
            <p:ph type="subTitle" idx="4"/>
          </p:nvPr>
        </p:nvSpPr>
        <p:spPr>
          <a:xfrm>
            <a:off x="4945638" y="2599288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5"/>
          <p:cNvSpPr txBox="1">
            <a:spLocks noGrp="1"/>
          </p:cNvSpPr>
          <p:nvPr>
            <p:ph type="title"/>
          </p:nvPr>
        </p:nvSpPr>
        <p:spPr>
          <a:xfrm>
            <a:off x="720000" y="338118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5"/>
          <p:cNvSpPr/>
          <p:nvPr/>
        </p:nvSpPr>
        <p:spPr>
          <a:xfrm rot="10800000" flipH="1">
            <a:off x="8805852" y="4202169"/>
            <a:ext cx="94430" cy="54749"/>
          </a:xfrm>
          <a:custGeom>
            <a:avLst/>
            <a:gdLst/>
            <a:ahLst/>
            <a:cxnLst/>
            <a:rect l="l" t="t" r="r" b="b"/>
            <a:pathLst>
              <a:path w="2906" h="1751" fill="none" extrusionOk="0">
                <a:moveTo>
                  <a:pt x="84" y="1120"/>
                </a:moveTo>
                <a:cubicBezTo>
                  <a:pt x="1" y="715"/>
                  <a:pt x="572" y="274"/>
                  <a:pt x="1334" y="143"/>
                </a:cubicBezTo>
                <a:cubicBezTo>
                  <a:pt x="2084" y="1"/>
                  <a:pt x="2775" y="227"/>
                  <a:pt x="2835" y="632"/>
                </a:cubicBezTo>
                <a:cubicBezTo>
                  <a:pt x="2906" y="1036"/>
                  <a:pt x="2346" y="1477"/>
                  <a:pt x="1584" y="1608"/>
                </a:cubicBezTo>
                <a:cubicBezTo>
                  <a:pt x="834" y="1751"/>
                  <a:pt x="156" y="1525"/>
                  <a:pt x="84" y="1120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5"/>
          <p:cNvSpPr/>
          <p:nvPr/>
        </p:nvSpPr>
        <p:spPr>
          <a:xfrm rot="10800000" flipH="1">
            <a:off x="8942819" y="4284809"/>
            <a:ext cx="54592" cy="30924"/>
          </a:xfrm>
          <a:custGeom>
            <a:avLst/>
            <a:gdLst/>
            <a:ahLst/>
            <a:cxnLst/>
            <a:rect l="l" t="t" r="r" b="b"/>
            <a:pathLst>
              <a:path w="1680" h="989" fill="none" extrusionOk="0">
                <a:moveTo>
                  <a:pt x="48" y="631"/>
                </a:moveTo>
                <a:cubicBezTo>
                  <a:pt x="1" y="393"/>
                  <a:pt x="334" y="143"/>
                  <a:pt x="763" y="72"/>
                </a:cubicBezTo>
                <a:cubicBezTo>
                  <a:pt x="1203" y="0"/>
                  <a:pt x="1596" y="119"/>
                  <a:pt x="1644" y="358"/>
                </a:cubicBezTo>
                <a:cubicBezTo>
                  <a:pt x="1679" y="596"/>
                  <a:pt x="1358" y="846"/>
                  <a:pt x="929" y="917"/>
                </a:cubicBezTo>
                <a:cubicBezTo>
                  <a:pt x="477" y="989"/>
                  <a:pt x="96" y="870"/>
                  <a:pt x="48" y="63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5"/>
          <p:cNvSpPr/>
          <p:nvPr/>
        </p:nvSpPr>
        <p:spPr>
          <a:xfrm rot="10800000" flipH="1">
            <a:off x="8771050" y="4327614"/>
            <a:ext cx="66582" cy="37646"/>
          </a:xfrm>
          <a:custGeom>
            <a:avLst/>
            <a:gdLst/>
            <a:ahLst/>
            <a:cxnLst/>
            <a:rect l="l" t="t" r="r" b="b"/>
            <a:pathLst>
              <a:path w="2049" h="1204" fill="none" extrusionOk="0">
                <a:moveTo>
                  <a:pt x="48" y="775"/>
                </a:moveTo>
                <a:cubicBezTo>
                  <a:pt x="0" y="489"/>
                  <a:pt x="393" y="179"/>
                  <a:pt x="929" y="96"/>
                </a:cubicBezTo>
                <a:cubicBezTo>
                  <a:pt x="1465" y="1"/>
                  <a:pt x="1941" y="156"/>
                  <a:pt x="2001" y="430"/>
                </a:cubicBezTo>
                <a:cubicBezTo>
                  <a:pt x="2048" y="715"/>
                  <a:pt x="1655" y="1025"/>
                  <a:pt x="1120" y="1120"/>
                </a:cubicBezTo>
                <a:cubicBezTo>
                  <a:pt x="584" y="1203"/>
                  <a:pt x="107" y="1072"/>
                  <a:pt x="48" y="775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"/>
          <p:cNvSpPr/>
          <p:nvPr/>
        </p:nvSpPr>
        <p:spPr>
          <a:xfrm rot="10800000" flipH="1">
            <a:off x="8839907" y="4066718"/>
            <a:ext cx="44128" cy="38991"/>
          </a:xfrm>
          <a:custGeom>
            <a:avLst/>
            <a:gdLst/>
            <a:ahLst/>
            <a:cxnLst/>
            <a:rect l="l" t="t" r="r" b="b"/>
            <a:pathLst>
              <a:path w="1358" h="1247" extrusionOk="0">
                <a:moveTo>
                  <a:pt x="675" y="1"/>
                </a:moveTo>
                <a:cubicBezTo>
                  <a:pt x="637" y="1"/>
                  <a:pt x="599" y="4"/>
                  <a:pt x="560" y="10"/>
                </a:cubicBezTo>
                <a:cubicBezTo>
                  <a:pt x="215" y="70"/>
                  <a:pt x="1" y="391"/>
                  <a:pt x="60" y="737"/>
                </a:cubicBezTo>
                <a:cubicBezTo>
                  <a:pt x="113" y="1043"/>
                  <a:pt x="363" y="1247"/>
                  <a:pt x="669" y="1247"/>
                </a:cubicBezTo>
                <a:cubicBezTo>
                  <a:pt x="707" y="1247"/>
                  <a:pt x="746" y="1243"/>
                  <a:pt x="786" y="1237"/>
                </a:cubicBezTo>
                <a:cubicBezTo>
                  <a:pt x="1132" y="1177"/>
                  <a:pt x="1358" y="856"/>
                  <a:pt x="1298" y="511"/>
                </a:cubicBezTo>
                <a:cubicBezTo>
                  <a:pt x="1246" y="204"/>
                  <a:pt x="977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5"/>
          <p:cNvSpPr/>
          <p:nvPr/>
        </p:nvSpPr>
        <p:spPr>
          <a:xfrm rot="10800000" flipH="1">
            <a:off x="129395" y="4545767"/>
            <a:ext cx="62325" cy="33925"/>
          </a:xfrm>
          <a:custGeom>
            <a:avLst/>
            <a:gdLst/>
            <a:ahLst/>
            <a:cxnLst/>
            <a:rect l="l" t="t" r="r" b="b"/>
            <a:pathLst>
              <a:path w="1918" h="1085" fill="none" extrusionOk="0">
                <a:moveTo>
                  <a:pt x="36" y="477"/>
                </a:moveTo>
                <a:cubicBezTo>
                  <a:pt x="48" y="203"/>
                  <a:pt x="477" y="1"/>
                  <a:pt x="1000" y="49"/>
                </a:cubicBezTo>
                <a:cubicBezTo>
                  <a:pt x="1512" y="72"/>
                  <a:pt x="1917" y="322"/>
                  <a:pt x="1905" y="608"/>
                </a:cubicBezTo>
                <a:cubicBezTo>
                  <a:pt x="1893" y="882"/>
                  <a:pt x="1465" y="1084"/>
                  <a:pt x="941" y="1037"/>
                </a:cubicBezTo>
                <a:cubicBezTo>
                  <a:pt x="417" y="1001"/>
                  <a:pt x="0" y="739"/>
                  <a:pt x="36" y="4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5"/>
          <p:cNvSpPr/>
          <p:nvPr/>
        </p:nvSpPr>
        <p:spPr>
          <a:xfrm rot="10800000" flipH="1">
            <a:off x="-17255" y="4023412"/>
            <a:ext cx="42211" cy="39272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29" y="1"/>
                </a:moveTo>
                <a:cubicBezTo>
                  <a:pt x="301" y="1"/>
                  <a:pt x="46" y="261"/>
                  <a:pt x="13" y="575"/>
                </a:cubicBezTo>
                <a:cubicBezTo>
                  <a:pt x="1" y="920"/>
                  <a:pt x="263" y="1218"/>
                  <a:pt x="596" y="1254"/>
                </a:cubicBezTo>
                <a:cubicBezTo>
                  <a:pt x="611" y="1255"/>
                  <a:pt x="626" y="1255"/>
                  <a:pt x="641" y="1255"/>
                </a:cubicBezTo>
                <a:cubicBezTo>
                  <a:pt x="977" y="1255"/>
                  <a:pt x="1241" y="1001"/>
                  <a:pt x="1275" y="670"/>
                </a:cubicBezTo>
                <a:cubicBezTo>
                  <a:pt x="1299" y="313"/>
                  <a:pt x="1025" y="27"/>
                  <a:pt x="691" y="4"/>
                </a:cubicBezTo>
                <a:cubicBezTo>
                  <a:pt x="670" y="2"/>
                  <a:pt x="649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"/>
          <p:cNvSpPr/>
          <p:nvPr/>
        </p:nvSpPr>
        <p:spPr>
          <a:xfrm rot="10800000" flipH="1">
            <a:off x="57808" y="4327895"/>
            <a:ext cx="42601" cy="39303"/>
          </a:xfrm>
          <a:custGeom>
            <a:avLst/>
            <a:gdLst/>
            <a:ahLst/>
            <a:cxnLst/>
            <a:rect l="l" t="t" r="r" b="b"/>
            <a:pathLst>
              <a:path w="1311" h="1257" extrusionOk="0">
                <a:moveTo>
                  <a:pt x="641" y="0"/>
                </a:moveTo>
                <a:cubicBezTo>
                  <a:pt x="313" y="0"/>
                  <a:pt x="59" y="262"/>
                  <a:pt x="36" y="587"/>
                </a:cubicBezTo>
                <a:cubicBezTo>
                  <a:pt x="1" y="932"/>
                  <a:pt x="275" y="1230"/>
                  <a:pt x="608" y="1254"/>
                </a:cubicBezTo>
                <a:cubicBezTo>
                  <a:pt x="629" y="1256"/>
                  <a:pt x="650" y="1257"/>
                  <a:pt x="670" y="1257"/>
                </a:cubicBezTo>
                <a:cubicBezTo>
                  <a:pt x="998" y="1257"/>
                  <a:pt x="1253" y="995"/>
                  <a:pt x="1287" y="670"/>
                </a:cubicBezTo>
                <a:cubicBezTo>
                  <a:pt x="1310" y="313"/>
                  <a:pt x="1048" y="39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5"/>
          <p:cNvSpPr/>
          <p:nvPr/>
        </p:nvSpPr>
        <p:spPr>
          <a:xfrm rot="10800000" flipH="1">
            <a:off x="9113060" y="960729"/>
            <a:ext cx="54202" cy="30204"/>
          </a:xfrm>
          <a:custGeom>
            <a:avLst/>
            <a:gdLst/>
            <a:ahLst/>
            <a:cxnLst/>
            <a:rect l="l" t="t" r="r" b="b"/>
            <a:pathLst>
              <a:path w="1668" h="966" fill="none" extrusionOk="0">
                <a:moveTo>
                  <a:pt x="1644" y="370"/>
                </a:moveTo>
                <a:cubicBezTo>
                  <a:pt x="1667" y="608"/>
                  <a:pt x="1346" y="846"/>
                  <a:pt x="893" y="906"/>
                </a:cubicBezTo>
                <a:cubicBezTo>
                  <a:pt x="453" y="965"/>
                  <a:pt x="60" y="822"/>
                  <a:pt x="36" y="596"/>
                </a:cubicBezTo>
                <a:cubicBezTo>
                  <a:pt x="0" y="358"/>
                  <a:pt x="334" y="120"/>
                  <a:pt x="774" y="60"/>
                </a:cubicBezTo>
                <a:cubicBezTo>
                  <a:pt x="1227" y="1"/>
                  <a:pt x="1608" y="132"/>
                  <a:pt x="1644" y="37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5"/>
          <p:cNvSpPr/>
          <p:nvPr/>
        </p:nvSpPr>
        <p:spPr>
          <a:xfrm rot="10800000" flipH="1">
            <a:off x="8774137" y="1051186"/>
            <a:ext cx="61935" cy="34676"/>
          </a:xfrm>
          <a:custGeom>
            <a:avLst/>
            <a:gdLst/>
            <a:ahLst/>
            <a:cxnLst/>
            <a:rect l="l" t="t" r="r" b="b"/>
            <a:pathLst>
              <a:path w="1906" h="1109" fill="none" extrusionOk="0">
                <a:moveTo>
                  <a:pt x="1870" y="441"/>
                </a:moveTo>
                <a:cubicBezTo>
                  <a:pt x="1906" y="715"/>
                  <a:pt x="1536" y="1001"/>
                  <a:pt x="1013" y="1049"/>
                </a:cubicBezTo>
                <a:cubicBezTo>
                  <a:pt x="489" y="1108"/>
                  <a:pt x="60" y="965"/>
                  <a:pt x="24" y="679"/>
                </a:cubicBezTo>
                <a:cubicBezTo>
                  <a:pt x="1" y="418"/>
                  <a:pt x="370" y="132"/>
                  <a:pt x="894" y="72"/>
                </a:cubicBezTo>
                <a:cubicBezTo>
                  <a:pt x="1394" y="1"/>
                  <a:pt x="1846" y="168"/>
                  <a:pt x="1870" y="441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"/>
          <p:cNvSpPr/>
          <p:nvPr/>
        </p:nvSpPr>
        <p:spPr>
          <a:xfrm rot="10800000" flipH="1">
            <a:off x="8908764" y="1347540"/>
            <a:ext cx="74706" cy="40960"/>
          </a:xfrm>
          <a:custGeom>
            <a:avLst/>
            <a:gdLst/>
            <a:ahLst/>
            <a:cxnLst/>
            <a:rect l="l" t="t" r="r" b="b"/>
            <a:pathLst>
              <a:path w="2299" h="1310" fill="none" extrusionOk="0">
                <a:moveTo>
                  <a:pt x="2251" y="512"/>
                </a:moveTo>
                <a:cubicBezTo>
                  <a:pt x="2299" y="834"/>
                  <a:pt x="1835" y="1167"/>
                  <a:pt x="1227" y="1238"/>
                </a:cubicBezTo>
                <a:cubicBezTo>
                  <a:pt x="620" y="1310"/>
                  <a:pt x="96" y="1119"/>
                  <a:pt x="49" y="810"/>
                </a:cubicBezTo>
                <a:cubicBezTo>
                  <a:pt x="1" y="476"/>
                  <a:pt x="465" y="155"/>
                  <a:pt x="1073" y="72"/>
                </a:cubicBezTo>
                <a:cubicBezTo>
                  <a:pt x="1692" y="0"/>
                  <a:pt x="2227" y="202"/>
                  <a:pt x="2251" y="51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5"/>
          <p:cNvSpPr/>
          <p:nvPr/>
        </p:nvSpPr>
        <p:spPr>
          <a:xfrm rot="10800000" flipH="1">
            <a:off x="9005111" y="1307611"/>
            <a:ext cx="27881" cy="25139"/>
          </a:xfrm>
          <a:custGeom>
            <a:avLst/>
            <a:gdLst/>
            <a:ahLst/>
            <a:cxnLst/>
            <a:rect l="l" t="t" r="r" b="b"/>
            <a:pathLst>
              <a:path w="858" h="804" extrusionOk="0">
                <a:moveTo>
                  <a:pt x="428" y="0"/>
                </a:moveTo>
                <a:cubicBezTo>
                  <a:pt x="413" y="0"/>
                  <a:pt x="397" y="1"/>
                  <a:pt x="382" y="3"/>
                </a:cubicBezTo>
                <a:cubicBezTo>
                  <a:pt x="155" y="39"/>
                  <a:pt x="1" y="229"/>
                  <a:pt x="36" y="455"/>
                </a:cubicBezTo>
                <a:cubicBezTo>
                  <a:pt x="58" y="665"/>
                  <a:pt x="234" y="803"/>
                  <a:pt x="430" y="803"/>
                </a:cubicBezTo>
                <a:cubicBezTo>
                  <a:pt x="446" y="803"/>
                  <a:pt x="461" y="802"/>
                  <a:pt x="477" y="801"/>
                </a:cubicBezTo>
                <a:cubicBezTo>
                  <a:pt x="703" y="765"/>
                  <a:pt x="858" y="575"/>
                  <a:pt x="822" y="348"/>
                </a:cubicBezTo>
                <a:cubicBezTo>
                  <a:pt x="800" y="139"/>
                  <a:pt x="624" y="0"/>
                  <a:pt x="4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5"/>
          <p:cNvSpPr/>
          <p:nvPr/>
        </p:nvSpPr>
        <p:spPr>
          <a:xfrm rot="10800000" flipH="1">
            <a:off x="9188903" y="1486961"/>
            <a:ext cx="43348" cy="38740"/>
          </a:xfrm>
          <a:custGeom>
            <a:avLst/>
            <a:gdLst/>
            <a:ahLst/>
            <a:cxnLst/>
            <a:rect l="l" t="t" r="r" b="b"/>
            <a:pathLst>
              <a:path w="1334" h="1239" extrusionOk="0">
                <a:moveTo>
                  <a:pt x="671" y="1"/>
                </a:moveTo>
                <a:cubicBezTo>
                  <a:pt x="642" y="1"/>
                  <a:pt x="613" y="3"/>
                  <a:pt x="583" y="7"/>
                </a:cubicBezTo>
                <a:cubicBezTo>
                  <a:pt x="238" y="42"/>
                  <a:pt x="0" y="364"/>
                  <a:pt x="48" y="697"/>
                </a:cubicBezTo>
                <a:cubicBezTo>
                  <a:pt x="91" y="1013"/>
                  <a:pt x="354" y="1239"/>
                  <a:pt x="662" y="1239"/>
                </a:cubicBezTo>
                <a:cubicBezTo>
                  <a:pt x="691" y="1239"/>
                  <a:pt x="721" y="1237"/>
                  <a:pt x="750" y="1233"/>
                </a:cubicBezTo>
                <a:cubicBezTo>
                  <a:pt x="1095" y="1197"/>
                  <a:pt x="1334" y="876"/>
                  <a:pt x="1286" y="542"/>
                </a:cubicBezTo>
                <a:cubicBezTo>
                  <a:pt x="1242" y="227"/>
                  <a:pt x="980" y="1"/>
                  <a:pt x="6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5"/>
          <p:cNvSpPr/>
          <p:nvPr/>
        </p:nvSpPr>
        <p:spPr>
          <a:xfrm rot="10800000" flipH="1">
            <a:off x="8934695" y="2880210"/>
            <a:ext cx="94430" cy="54374"/>
          </a:xfrm>
          <a:custGeom>
            <a:avLst/>
            <a:gdLst/>
            <a:ahLst/>
            <a:cxnLst/>
            <a:rect l="l" t="t" r="r" b="b"/>
            <a:pathLst>
              <a:path w="2906" h="1739" fill="none" extrusionOk="0">
                <a:moveTo>
                  <a:pt x="72" y="1108"/>
                </a:moveTo>
                <a:cubicBezTo>
                  <a:pt x="1" y="703"/>
                  <a:pt x="560" y="262"/>
                  <a:pt x="1322" y="131"/>
                </a:cubicBezTo>
                <a:cubicBezTo>
                  <a:pt x="2084" y="1"/>
                  <a:pt x="2763" y="215"/>
                  <a:pt x="2822" y="620"/>
                </a:cubicBezTo>
                <a:cubicBezTo>
                  <a:pt x="2906" y="1024"/>
                  <a:pt x="2334" y="1465"/>
                  <a:pt x="1572" y="1596"/>
                </a:cubicBezTo>
                <a:cubicBezTo>
                  <a:pt x="822" y="1739"/>
                  <a:pt x="144" y="1513"/>
                  <a:pt x="72" y="1108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5"/>
          <p:cNvSpPr/>
          <p:nvPr/>
        </p:nvSpPr>
        <p:spPr>
          <a:xfrm rot="10800000" flipH="1">
            <a:off x="9071661" y="2962475"/>
            <a:ext cx="54592" cy="31299"/>
          </a:xfrm>
          <a:custGeom>
            <a:avLst/>
            <a:gdLst/>
            <a:ahLst/>
            <a:cxnLst/>
            <a:rect l="l" t="t" r="r" b="b"/>
            <a:pathLst>
              <a:path w="1680" h="1001" fill="none" extrusionOk="0">
                <a:moveTo>
                  <a:pt x="36" y="643"/>
                </a:moveTo>
                <a:cubicBezTo>
                  <a:pt x="0" y="405"/>
                  <a:pt x="322" y="143"/>
                  <a:pt x="751" y="72"/>
                </a:cubicBezTo>
                <a:cubicBezTo>
                  <a:pt x="1203" y="0"/>
                  <a:pt x="1584" y="120"/>
                  <a:pt x="1632" y="358"/>
                </a:cubicBezTo>
                <a:cubicBezTo>
                  <a:pt x="1679" y="596"/>
                  <a:pt x="1346" y="846"/>
                  <a:pt x="917" y="917"/>
                </a:cubicBezTo>
                <a:cubicBezTo>
                  <a:pt x="477" y="1001"/>
                  <a:pt x="84" y="881"/>
                  <a:pt x="36" y="643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5"/>
          <p:cNvSpPr/>
          <p:nvPr/>
        </p:nvSpPr>
        <p:spPr>
          <a:xfrm rot="10800000" flipH="1">
            <a:off x="9126610" y="3539892"/>
            <a:ext cx="75063" cy="42836"/>
          </a:xfrm>
          <a:custGeom>
            <a:avLst/>
            <a:gdLst/>
            <a:ahLst/>
            <a:cxnLst/>
            <a:rect l="l" t="t" r="r" b="b"/>
            <a:pathLst>
              <a:path w="2310" h="1370" fill="none" extrusionOk="0">
                <a:moveTo>
                  <a:pt x="60" y="882"/>
                </a:moveTo>
                <a:cubicBezTo>
                  <a:pt x="0" y="560"/>
                  <a:pt x="453" y="215"/>
                  <a:pt x="1060" y="108"/>
                </a:cubicBezTo>
                <a:cubicBezTo>
                  <a:pt x="1667" y="1"/>
                  <a:pt x="2203" y="167"/>
                  <a:pt x="2250" y="501"/>
                </a:cubicBezTo>
                <a:cubicBezTo>
                  <a:pt x="2310" y="822"/>
                  <a:pt x="1858" y="1168"/>
                  <a:pt x="1262" y="1275"/>
                </a:cubicBezTo>
                <a:cubicBezTo>
                  <a:pt x="655" y="1370"/>
                  <a:pt x="119" y="1215"/>
                  <a:pt x="60" y="88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"/>
          <p:cNvSpPr/>
          <p:nvPr/>
        </p:nvSpPr>
        <p:spPr>
          <a:xfrm rot="10800000" flipH="1">
            <a:off x="9004332" y="3612839"/>
            <a:ext cx="74316" cy="42836"/>
          </a:xfrm>
          <a:custGeom>
            <a:avLst/>
            <a:gdLst/>
            <a:ahLst/>
            <a:cxnLst/>
            <a:rect l="l" t="t" r="r" b="b"/>
            <a:pathLst>
              <a:path w="2287" h="1370" fill="none" extrusionOk="0">
                <a:moveTo>
                  <a:pt x="60" y="881"/>
                </a:moveTo>
                <a:cubicBezTo>
                  <a:pt x="1" y="548"/>
                  <a:pt x="441" y="214"/>
                  <a:pt x="1037" y="107"/>
                </a:cubicBezTo>
                <a:cubicBezTo>
                  <a:pt x="1644" y="0"/>
                  <a:pt x="2192" y="167"/>
                  <a:pt x="2227" y="488"/>
                </a:cubicBezTo>
                <a:cubicBezTo>
                  <a:pt x="2287" y="822"/>
                  <a:pt x="1846" y="1167"/>
                  <a:pt x="1251" y="1274"/>
                </a:cubicBezTo>
                <a:cubicBezTo>
                  <a:pt x="656" y="1369"/>
                  <a:pt x="120" y="1215"/>
                  <a:pt x="60" y="881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"/>
          <p:cNvSpPr/>
          <p:nvPr/>
        </p:nvSpPr>
        <p:spPr>
          <a:xfrm rot="10800000" flipH="1">
            <a:off x="8899893" y="3004905"/>
            <a:ext cx="66192" cy="38021"/>
          </a:xfrm>
          <a:custGeom>
            <a:avLst/>
            <a:gdLst/>
            <a:ahLst/>
            <a:cxnLst/>
            <a:rect l="l" t="t" r="r" b="b"/>
            <a:pathLst>
              <a:path w="2037" h="1216" fill="none" extrusionOk="0">
                <a:moveTo>
                  <a:pt x="48" y="787"/>
                </a:moveTo>
                <a:cubicBezTo>
                  <a:pt x="0" y="501"/>
                  <a:pt x="381" y="191"/>
                  <a:pt x="917" y="96"/>
                </a:cubicBezTo>
                <a:cubicBezTo>
                  <a:pt x="1453" y="1"/>
                  <a:pt x="1929" y="156"/>
                  <a:pt x="1988" y="441"/>
                </a:cubicBezTo>
                <a:cubicBezTo>
                  <a:pt x="2036" y="715"/>
                  <a:pt x="1655" y="1037"/>
                  <a:pt x="1119" y="1120"/>
                </a:cubicBezTo>
                <a:cubicBezTo>
                  <a:pt x="560" y="1215"/>
                  <a:pt x="83" y="1060"/>
                  <a:pt x="48" y="787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5"/>
          <p:cNvSpPr/>
          <p:nvPr/>
        </p:nvSpPr>
        <p:spPr>
          <a:xfrm rot="10800000" flipH="1">
            <a:off x="8829866" y="3515784"/>
            <a:ext cx="30968" cy="27359"/>
          </a:xfrm>
          <a:custGeom>
            <a:avLst/>
            <a:gdLst/>
            <a:ahLst/>
            <a:cxnLst/>
            <a:rect l="l" t="t" r="r" b="b"/>
            <a:pathLst>
              <a:path w="953" h="875" extrusionOk="0">
                <a:moveTo>
                  <a:pt x="475" y="1"/>
                </a:moveTo>
                <a:cubicBezTo>
                  <a:pt x="448" y="1"/>
                  <a:pt x="421" y="3"/>
                  <a:pt x="393" y="9"/>
                </a:cubicBezTo>
                <a:cubicBezTo>
                  <a:pt x="155" y="56"/>
                  <a:pt x="0" y="271"/>
                  <a:pt x="36" y="509"/>
                </a:cubicBezTo>
                <a:cubicBezTo>
                  <a:pt x="78" y="719"/>
                  <a:pt x="260" y="874"/>
                  <a:pt x="466" y="874"/>
                </a:cubicBezTo>
                <a:cubicBezTo>
                  <a:pt x="493" y="874"/>
                  <a:pt x="520" y="872"/>
                  <a:pt x="548" y="866"/>
                </a:cubicBezTo>
                <a:cubicBezTo>
                  <a:pt x="786" y="830"/>
                  <a:pt x="953" y="604"/>
                  <a:pt x="905" y="366"/>
                </a:cubicBezTo>
                <a:cubicBezTo>
                  <a:pt x="863" y="155"/>
                  <a:pt x="681" y="1"/>
                  <a:pt x="4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5"/>
          <p:cNvSpPr/>
          <p:nvPr/>
        </p:nvSpPr>
        <p:spPr>
          <a:xfrm rot="10800000" flipH="1">
            <a:off x="9132004" y="3196700"/>
            <a:ext cx="44161" cy="39366"/>
          </a:xfrm>
          <a:custGeom>
            <a:avLst/>
            <a:gdLst/>
            <a:ahLst/>
            <a:cxnLst/>
            <a:rect l="l" t="t" r="r" b="b"/>
            <a:pathLst>
              <a:path w="1359" h="1259" extrusionOk="0">
                <a:moveTo>
                  <a:pt x="671" y="1"/>
                </a:moveTo>
                <a:cubicBezTo>
                  <a:pt x="635" y="1"/>
                  <a:pt x="598" y="4"/>
                  <a:pt x="560" y="10"/>
                </a:cubicBezTo>
                <a:cubicBezTo>
                  <a:pt x="227" y="70"/>
                  <a:pt x="1" y="391"/>
                  <a:pt x="60" y="737"/>
                </a:cubicBezTo>
                <a:cubicBezTo>
                  <a:pt x="114" y="1045"/>
                  <a:pt x="366" y="1258"/>
                  <a:pt x="673" y="1258"/>
                </a:cubicBezTo>
                <a:cubicBezTo>
                  <a:pt x="710" y="1258"/>
                  <a:pt x="748" y="1255"/>
                  <a:pt x="787" y="1249"/>
                </a:cubicBezTo>
                <a:cubicBezTo>
                  <a:pt x="1132" y="1189"/>
                  <a:pt x="1358" y="856"/>
                  <a:pt x="1299" y="510"/>
                </a:cubicBezTo>
                <a:cubicBezTo>
                  <a:pt x="1246" y="213"/>
                  <a:pt x="974" y="1"/>
                  <a:pt x="6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"/>
          <p:cNvSpPr/>
          <p:nvPr/>
        </p:nvSpPr>
        <p:spPr>
          <a:xfrm rot="10800000" flipH="1">
            <a:off x="9096812" y="3977418"/>
            <a:ext cx="30968" cy="27359"/>
          </a:xfrm>
          <a:custGeom>
            <a:avLst/>
            <a:gdLst/>
            <a:ahLst/>
            <a:cxnLst/>
            <a:rect l="l" t="t" r="r" b="b"/>
            <a:pathLst>
              <a:path w="953" h="875" extrusionOk="0">
                <a:moveTo>
                  <a:pt x="475" y="1"/>
                </a:moveTo>
                <a:cubicBezTo>
                  <a:pt x="448" y="1"/>
                  <a:pt x="421" y="4"/>
                  <a:pt x="393" y="9"/>
                </a:cubicBezTo>
                <a:cubicBezTo>
                  <a:pt x="155" y="57"/>
                  <a:pt x="0" y="271"/>
                  <a:pt x="36" y="509"/>
                </a:cubicBezTo>
                <a:cubicBezTo>
                  <a:pt x="78" y="720"/>
                  <a:pt x="260" y="874"/>
                  <a:pt x="466" y="874"/>
                </a:cubicBezTo>
                <a:cubicBezTo>
                  <a:pt x="493" y="874"/>
                  <a:pt x="521" y="872"/>
                  <a:pt x="548" y="866"/>
                </a:cubicBezTo>
                <a:cubicBezTo>
                  <a:pt x="786" y="831"/>
                  <a:pt x="953" y="604"/>
                  <a:pt x="905" y="366"/>
                </a:cubicBezTo>
                <a:cubicBezTo>
                  <a:pt x="863" y="156"/>
                  <a:pt x="681" y="1"/>
                  <a:pt x="4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5"/>
          <p:cNvSpPr/>
          <p:nvPr/>
        </p:nvSpPr>
        <p:spPr>
          <a:xfrm rot="10800000" flipH="1">
            <a:off x="8768710" y="2821865"/>
            <a:ext cx="27523" cy="24201"/>
          </a:xfrm>
          <a:custGeom>
            <a:avLst/>
            <a:gdLst/>
            <a:ahLst/>
            <a:cxnLst/>
            <a:rect l="l" t="t" r="r" b="b"/>
            <a:pathLst>
              <a:path w="847" h="774" extrusionOk="0">
                <a:moveTo>
                  <a:pt x="406" y="0"/>
                </a:moveTo>
                <a:cubicBezTo>
                  <a:pt x="390" y="0"/>
                  <a:pt x="374" y="1"/>
                  <a:pt x="358" y="3"/>
                </a:cubicBezTo>
                <a:cubicBezTo>
                  <a:pt x="156" y="39"/>
                  <a:pt x="1" y="241"/>
                  <a:pt x="49" y="456"/>
                </a:cubicBezTo>
                <a:cubicBezTo>
                  <a:pt x="69" y="633"/>
                  <a:pt x="237" y="774"/>
                  <a:pt x="414" y="774"/>
                </a:cubicBezTo>
                <a:cubicBezTo>
                  <a:pt x="439" y="774"/>
                  <a:pt x="464" y="771"/>
                  <a:pt x="489" y="765"/>
                </a:cubicBezTo>
                <a:cubicBezTo>
                  <a:pt x="703" y="741"/>
                  <a:pt x="846" y="527"/>
                  <a:pt x="811" y="325"/>
                </a:cubicBezTo>
                <a:cubicBezTo>
                  <a:pt x="778" y="127"/>
                  <a:pt x="593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5"/>
          <p:cNvSpPr/>
          <p:nvPr/>
        </p:nvSpPr>
        <p:spPr>
          <a:xfrm rot="10800000" flipH="1">
            <a:off x="9140518" y="2696013"/>
            <a:ext cx="44161" cy="39335"/>
          </a:xfrm>
          <a:custGeom>
            <a:avLst/>
            <a:gdLst/>
            <a:ahLst/>
            <a:cxnLst/>
            <a:rect l="l" t="t" r="r" b="b"/>
            <a:pathLst>
              <a:path w="1359" h="1258" extrusionOk="0">
                <a:moveTo>
                  <a:pt x="683" y="1"/>
                </a:moveTo>
                <a:cubicBezTo>
                  <a:pt x="646" y="1"/>
                  <a:pt x="610" y="4"/>
                  <a:pt x="572" y="10"/>
                </a:cubicBezTo>
                <a:cubicBezTo>
                  <a:pt x="227" y="70"/>
                  <a:pt x="1" y="391"/>
                  <a:pt x="60" y="737"/>
                </a:cubicBezTo>
                <a:cubicBezTo>
                  <a:pt x="113" y="1045"/>
                  <a:pt x="385" y="1258"/>
                  <a:pt x="688" y="1258"/>
                </a:cubicBezTo>
                <a:cubicBezTo>
                  <a:pt x="724" y="1258"/>
                  <a:pt x="761" y="1255"/>
                  <a:pt x="799" y="1249"/>
                </a:cubicBezTo>
                <a:cubicBezTo>
                  <a:pt x="1132" y="1189"/>
                  <a:pt x="1358" y="856"/>
                  <a:pt x="1299" y="510"/>
                </a:cubicBezTo>
                <a:cubicBezTo>
                  <a:pt x="1245" y="213"/>
                  <a:pt x="984" y="1"/>
                  <a:pt x="6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5"/>
          <p:cNvSpPr/>
          <p:nvPr/>
        </p:nvSpPr>
        <p:spPr>
          <a:xfrm rot="10800000" flipH="1">
            <a:off x="49294" y="1330030"/>
            <a:ext cx="87866" cy="47683"/>
          </a:xfrm>
          <a:custGeom>
            <a:avLst/>
            <a:gdLst/>
            <a:ahLst/>
            <a:cxnLst/>
            <a:rect l="l" t="t" r="r" b="b"/>
            <a:pathLst>
              <a:path w="2704" h="1525" fill="none" extrusionOk="0">
                <a:moveTo>
                  <a:pt x="25" y="667"/>
                </a:moveTo>
                <a:cubicBezTo>
                  <a:pt x="48" y="286"/>
                  <a:pt x="667" y="0"/>
                  <a:pt x="1394" y="60"/>
                </a:cubicBezTo>
                <a:cubicBezTo>
                  <a:pt x="2120" y="108"/>
                  <a:pt x="2703" y="465"/>
                  <a:pt x="2680" y="846"/>
                </a:cubicBezTo>
                <a:cubicBezTo>
                  <a:pt x="2644" y="1239"/>
                  <a:pt x="2037" y="1524"/>
                  <a:pt x="1310" y="1465"/>
                </a:cubicBezTo>
                <a:cubicBezTo>
                  <a:pt x="572" y="1417"/>
                  <a:pt x="1" y="1060"/>
                  <a:pt x="25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"/>
          <p:cNvSpPr/>
          <p:nvPr/>
        </p:nvSpPr>
        <p:spPr>
          <a:xfrm rot="10800000" flipH="1">
            <a:off x="-13746" y="1395942"/>
            <a:ext cx="61903" cy="33894"/>
          </a:xfrm>
          <a:custGeom>
            <a:avLst/>
            <a:gdLst/>
            <a:ahLst/>
            <a:cxnLst/>
            <a:rect l="l" t="t" r="r" b="b"/>
            <a:pathLst>
              <a:path w="1905" h="1084" fill="none" extrusionOk="0">
                <a:moveTo>
                  <a:pt x="12" y="477"/>
                </a:moveTo>
                <a:cubicBezTo>
                  <a:pt x="36" y="215"/>
                  <a:pt x="464" y="0"/>
                  <a:pt x="988" y="48"/>
                </a:cubicBezTo>
                <a:cubicBezTo>
                  <a:pt x="1500" y="72"/>
                  <a:pt x="1905" y="334"/>
                  <a:pt x="1893" y="608"/>
                </a:cubicBezTo>
                <a:cubicBezTo>
                  <a:pt x="1881" y="882"/>
                  <a:pt x="1441" y="1084"/>
                  <a:pt x="917" y="1048"/>
                </a:cubicBezTo>
                <a:cubicBezTo>
                  <a:pt x="405" y="1001"/>
                  <a:pt x="0" y="751"/>
                  <a:pt x="12" y="4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5"/>
          <p:cNvSpPr/>
          <p:nvPr/>
        </p:nvSpPr>
        <p:spPr>
          <a:xfrm rot="10800000" flipH="1">
            <a:off x="-85332" y="1178039"/>
            <a:ext cx="42601" cy="39272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58" y="0"/>
                </a:moveTo>
                <a:cubicBezTo>
                  <a:pt x="322" y="0"/>
                  <a:pt x="58" y="255"/>
                  <a:pt x="24" y="585"/>
                </a:cubicBezTo>
                <a:cubicBezTo>
                  <a:pt x="0" y="931"/>
                  <a:pt x="262" y="1228"/>
                  <a:pt x="608" y="1252"/>
                </a:cubicBezTo>
                <a:cubicBezTo>
                  <a:pt x="630" y="1254"/>
                  <a:pt x="653" y="1255"/>
                  <a:pt x="675" y="1255"/>
                </a:cubicBezTo>
                <a:cubicBezTo>
                  <a:pt x="1000" y="1255"/>
                  <a:pt x="1253" y="1014"/>
                  <a:pt x="1286" y="669"/>
                </a:cubicBezTo>
                <a:cubicBezTo>
                  <a:pt x="1310" y="312"/>
                  <a:pt x="1060" y="38"/>
                  <a:pt x="703" y="2"/>
                </a:cubicBezTo>
                <a:cubicBezTo>
                  <a:pt x="688" y="1"/>
                  <a:pt x="673" y="0"/>
                  <a:pt x="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"/>
          <p:cNvSpPr/>
          <p:nvPr/>
        </p:nvSpPr>
        <p:spPr>
          <a:xfrm rot="10800000" flipH="1">
            <a:off x="-174336" y="5070686"/>
            <a:ext cx="255021" cy="181320"/>
          </a:xfrm>
          <a:custGeom>
            <a:avLst/>
            <a:gdLst/>
            <a:ahLst/>
            <a:cxnLst/>
            <a:rect l="l" t="t" r="r" b="b"/>
            <a:pathLst>
              <a:path w="7848" h="5799" extrusionOk="0">
                <a:moveTo>
                  <a:pt x="3380" y="0"/>
                </a:moveTo>
                <a:cubicBezTo>
                  <a:pt x="3189" y="0"/>
                  <a:pt x="2999" y="9"/>
                  <a:pt x="2811" y="24"/>
                </a:cubicBezTo>
                <a:cubicBezTo>
                  <a:pt x="2382" y="48"/>
                  <a:pt x="1965" y="131"/>
                  <a:pt x="1561" y="310"/>
                </a:cubicBezTo>
                <a:cubicBezTo>
                  <a:pt x="1418" y="381"/>
                  <a:pt x="1263" y="453"/>
                  <a:pt x="1132" y="560"/>
                </a:cubicBezTo>
                <a:cubicBezTo>
                  <a:pt x="1025" y="643"/>
                  <a:pt x="918" y="750"/>
                  <a:pt x="822" y="846"/>
                </a:cubicBezTo>
                <a:cubicBezTo>
                  <a:pt x="620" y="988"/>
                  <a:pt x="477" y="1167"/>
                  <a:pt x="322" y="1358"/>
                </a:cubicBezTo>
                <a:cubicBezTo>
                  <a:pt x="203" y="1536"/>
                  <a:pt x="108" y="1715"/>
                  <a:pt x="1" y="1917"/>
                </a:cubicBezTo>
                <a:cubicBezTo>
                  <a:pt x="25" y="1881"/>
                  <a:pt x="60" y="1858"/>
                  <a:pt x="108" y="1822"/>
                </a:cubicBezTo>
                <a:cubicBezTo>
                  <a:pt x="203" y="1739"/>
                  <a:pt x="299" y="1631"/>
                  <a:pt x="418" y="1548"/>
                </a:cubicBezTo>
                <a:cubicBezTo>
                  <a:pt x="549" y="1441"/>
                  <a:pt x="703" y="1369"/>
                  <a:pt x="846" y="1286"/>
                </a:cubicBezTo>
                <a:cubicBezTo>
                  <a:pt x="1239" y="1108"/>
                  <a:pt x="1668" y="1036"/>
                  <a:pt x="2096" y="1012"/>
                </a:cubicBezTo>
                <a:cubicBezTo>
                  <a:pt x="2285" y="997"/>
                  <a:pt x="2475" y="989"/>
                  <a:pt x="2666" y="989"/>
                </a:cubicBezTo>
                <a:cubicBezTo>
                  <a:pt x="3936" y="989"/>
                  <a:pt x="5234" y="1344"/>
                  <a:pt x="6145" y="2203"/>
                </a:cubicBezTo>
                <a:cubicBezTo>
                  <a:pt x="6430" y="2453"/>
                  <a:pt x="6668" y="2763"/>
                  <a:pt x="6811" y="3108"/>
                </a:cubicBezTo>
                <a:cubicBezTo>
                  <a:pt x="7133" y="3786"/>
                  <a:pt x="7073" y="4596"/>
                  <a:pt x="6799" y="5287"/>
                </a:cubicBezTo>
                <a:cubicBezTo>
                  <a:pt x="6728" y="5465"/>
                  <a:pt x="6657" y="5632"/>
                  <a:pt x="6561" y="5799"/>
                </a:cubicBezTo>
                <a:cubicBezTo>
                  <a:pt x="6954" y="5346"/>
                  <a:pt x="7311" y="4858"/>
                  <a:pt x="7514" y="4310"/>
                </a:cubicBezTo>
                <a:cubicBezTo>
                  <a:pt x="7788" y="3608"/>
                  <a:pt x="7847" y="2810"/>
                  <a:pt x="7526" y="2120"/>
                </a:cubicBezTo>
                <a:cubicBezTo>
                  <a:pt x="7383" y="1774"/>
                  <a:pt x="7133" y="1465"/>
                  <a:pt x="6859" y="1215"/>
                </a:cubicBezTo>
                <a:cubicBezTo>
                  <a:pt x="5938" y="356"/>
                  <a:pt x="4648" y="0"/>
                  <a:pt x="3380" y="0"/>
                </a:cubicBezTo>
                <a:close/>
              </a:path>
            </a:pathLst>
          </a:custGeom>
          <a:solidFill>
            <a:srgbClr val="DB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5"/>
          <p:cNvSpPr/>
          <p:nvPr/>
        </p:nvSpPr>
        <p:spPr>
          <a:xfrm rot="10800000" flipH="1">
            <a:off x="9005891" y="3339592"/>
            <a:ext cx="32" cy="3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D3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5"/>
          <p:cNvSpPr/>
          <p:nvPr/>
        </p:nvSpPr>
        <p:spPr>
          <a:xfrm rot="10800000" flipH="1">
            <a:off x="9005891" y="3339592"/>
            <a:ext cx="32" cy="3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D3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"/>
          <p:cNvSpPr txBox="1">
            <a:spLocks noGrp="1"/>
          </p:cNvSpPr>
          <p:nvPr>
            <p:ph type="title"/>
          </p:nvPr>
        </p:nvSpPr>
        <p:spPr>
          <a:xfrm>
            <a:off x="720000" y="43702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117" name="Google Shape;1117;p6"/>
          <p:cNvGrpSpPr/>
          <p:nvPr/>
        </p:nvGrpSpPr>
        <p:grpSpPr>
          <a:xfrm>
            <a:off x="-334981" y="18651"/>
            <a:ext cx="9367172" cy="5234758"/>
            <a:chOff x="-334981" y="18651"/>
            <a:chExt cx="9367172" cy="5234758"/>
          </a:xfrm>
        </p:grpSpPr>
        <p:sp>
          <p:nvSpPr>
            <p:cNvPr id="1118" name="Google Shape;1118;p6"/>
            <p:cNvSpPr/>
            <p:nvPr/>
          </p:nvSpPr>
          <p:spPr>
            <a:xfrm>
              <a:off x="8746235" y="47656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8407312" y="46707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8554481" y="3985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8155053" y="49856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7896621" y="46510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8943544" y="49741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7979418" y="51647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8638286" y="44238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8596269" y="558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8567480" y="49966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8075376" y="44740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7863346" y="43879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5930803" y="4638721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6937888" y="480178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6599355" y="470760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5828671" y="5212042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6734372" y="4404559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6347097" y="5022561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8052660" y="2340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8152485" y="2846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6171071" y="5201380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6830720" y="4460528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5870850" y="4869725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6759133" y="5033192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8198530" y="561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6267419" y="451077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6054999" y="4424476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6956352" y="7543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3383130" y="4708354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3691085" y="48542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7144368" y="1952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3490299" y="512196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6599622" y="2927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3195471" y="4447771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3131619" y="4396742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6848014" y="1631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3451207" y="5069462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7070475" y="5283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3625705" y="4515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2993515" y="4915313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3063932" y="4610049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6628640" y="8295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6806615" y="9348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1794904" y="4884452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1832046" y="4232212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1631260" y="4499487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1592168" y="4447020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2598506" y="4194598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1559673" y="4962965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2155891" y="4495328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2334646" y="460038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-134519" y="4643192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170739" y="4794339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-34304" y="505830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470961" y="4525939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-73006" y="5005364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111923" y="4454806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490295" y="5063490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5249437" y="37270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7538297" y="35858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8206850" y="36546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7436556" y="41594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8341476" y="33520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7954591" y="39696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7696158" y="36349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7778955" y="41486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7478344" y="38167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8621616" y="32148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7874913" y="34580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5273808" y="35898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5730341" y="362264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6737426" y="3785706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6398893" y="369152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5628209" y="419596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6533909" y="338848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6146634" y="400648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6934735" y="39949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7034560" y="40455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5970609" y="418530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6630257" y="344445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5670387" y="385365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6558671" y="401711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4703131" y="372205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7080605" y="38170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6066956" y="349470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5854536" y="340840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4142927" y="40265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3182668" y="36922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3490623" y="38382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4330943" y="34674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3289836" y="41058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3786197" y="35649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2995009" y="34316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2931156" y="33806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4034589" y="34353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3250745" y="40533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4257050" y="38005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3425243" y="34997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2793053" y="389923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2863469" y="35939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3815215" y="41017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1594442" y="386837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1187442" y="397371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1631584" y="321613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430797" y="348341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1095741" y="390708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1391706" y="343094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2398043" y="317852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934014" y="327717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1359211" y="394689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1955429" y="347925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2134184" y="358431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468978" y="400870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619494" y="397743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-334981" y="362711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-29723" y="377826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817584" y="342162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-234767" y="404222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270498" y="350986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463551" y="389182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521977" y="338476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-273468" y="398928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737484" y="375365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-88539" y="343873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289833" y="404741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465891" y="415528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2835703" y="460963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7973499" y="253666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7873285" y="261336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4812222" y="41621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8541837" y="268221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7771543" y="318702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4607926" y="1865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8289578" y="299717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8031146" y="266248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5009532" y="6247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8113943" y="317617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4704274" y="7440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7813332" y="284433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8702005" y="300808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5166613" y="13459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5154622" y="44729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8209901" y="248557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7997871" y="239946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6065328" y="265019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4683338" y="303123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6733880" y="271907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5963196" y="322351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6868897" y="241603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6481622" y="303403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4880648" y="3240473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4980472" y="3291095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6305596" y="321285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6965245" y="247200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6005375" y="288120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6893658" y="304466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5038119" y="274960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5026518" y="3062624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6401944" y="252225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6189524" y="243595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3062352" y="29796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3517655" y="271982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2410048" y="1095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4665931" y="249498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3624824" y="313343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3329996" y="245924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3266144" y="240821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4369576" y="24629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3585732" y="308093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3176475" y="71964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3760230" y="252734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3128040" y="292678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3198457" y="262152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2734640" y="373133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2912615" y="478473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1929429" y="289592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1522430" y="300126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1966571" y="224368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1765785" y="251096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1430729" y="293463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1726693" y="245849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2733031" y="220607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1269001" y="230472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1694198" y="297444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2290416" y="250680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2469171" y="261186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803965" y="303625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954482" y="300498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6" y="265466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305264" y="280581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1152571" y="244917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100221" y="306977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605486" y="253741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798538" y="291937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856964" y="241231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61519" y="301683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1072471" y="278120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246448" y="246628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624820" y="307496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800878" y="318283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4586253" y="22446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8411353" y="21188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8638002" y="19558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7677743" y="16215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7985698" y="17675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8826018" y="13967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7784911" y="20351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8281272" y="14942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7490084" y="13609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7426231" y="13099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8529664" y="13646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7745820" y="19826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8752125" y="17298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7920318" y="14290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7358544" y="15232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8310290" y="20310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8488265" y="21363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8746341" y="114643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3949149" y="17215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3848935" y="1798288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4856410" y="19620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4517487" y="18671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3747193" y="237195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4652114" y="156450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4265228" y="21820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4006796" y="18474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5053719" y="21705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4089593" y="23611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4748461" y="16202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3788982" y="2029261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4677655" y="21930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5210800" y="168044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4932253" y="1427299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5198810" y="199314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4185551" y="16704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3973521" y="15843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3546731" y="1355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4064766" y="1166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4853257" y="1154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3889130" y="1345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4477192" y="1176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370674" y="80251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270460" y="8792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1277935" y="1042992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939012" y="9480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168718" y="1452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1073639" y="6454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686753" y="1263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428321" y="9283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1475244" y="1251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511118" y="1442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1169986" y="701176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210507" y="11101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1099180" y="1273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1632325" y="761366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1353778" y="5082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1620335" y="1074072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607076" y="7514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395046" y="66531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-31744" y="43680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486291" y="24694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1274782" y="2354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310655" y="42595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898717" y="25785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7"/>
          <p:cNvSpPr txBox="1">
            <a:spLocks noGrp="1"/>
          </p:cNvSpPr>
          <p:nvPr>
            <p:ph type="title"/>
          </p:nvPr>
        </p:nvSpPr>
        <p:spPr>
          <a:xfrm>
            <a:off x="979450" y="421855"/>
            <a:ext cx="37314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7"/>
          <p:cNvSpPr txBox="1">
            <a:spLocks noGrp="1"/>
          </p:cNvSpPr>
          <p:nvPr>
            <p:ph type="body" idx="1"/>
          </p:nvPr>
        </p:nvSpPr>
        <p:spPr>
          <a:xfrm>
            <a:off x="985900" y="1458050"/>
            <a:ext cx="40152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385" name="Google Shape;1385;p7"/>
          <p:cNvGrpSpPr/>
          <p:nvPr/>
        </p:nvGrpSpPr>
        <p:grpSpPr>
          <a:xfrm>
            <a:off x="-334981" y="18651"/>
            <a:ext cx="9367172" cy="5234758"/>
            <a:chOff x="-334981" y="18651"/>
            <a:chExt cx="9367172" cy="5234758"/>
          </a:xfrm>
        </p:grpSpPr>
        <p:sp>
          <p:nvSpPr>
            <p:cNvPr id="1386" name="Google Shape;1386;p7"/>
            <p:cNvSpPr/>
            <p:nvPr/>
          </p:nvSpPr>
          <p:spPr>
            <a:xfrm>
              <a:off x="8746235" y="47656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8407312" y="46707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8554481" y="3985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8155053" y="49856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7896621" y="46510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8943544" y="49741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7979418" y="51647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8638286" y="44238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8596269" y="558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8567480" y="49966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8075376" y="44740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7863346" y="43879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930803" y="4638721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6937888" y="480178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6599355" y="4707603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828671" y="5212042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6734372" y="4404559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6347097" y="5022561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8052660" y="2340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8152485" y="2846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6171071" y="5201380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6830720" y="4460528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870850" y="4869725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6759133" y="5033192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198530" y="561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6267419" y="4510775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6054999" y="4424476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6956352" y="7543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3383130" y="4708354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3691085" y="48542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7144368" y="1952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3490299" y="512196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6599622" y="2927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3195471" y="4447771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3131619" y="4396742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6848014" y="1631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3451207" y="5069462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7070475" y="5283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3625705" y="4515871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2993515" y="4915313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3063932" y="4610049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6628640" y="8295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6806615" y="9348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1794904" y="4884452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1832046" y="4232212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1631260" y="4499487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1592168" y="4447020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2598506" y="4194598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1559673" y="4962965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2155891" y="4495328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2334646" y="4600387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-134519" y="4643192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170739" y="4794339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-34304" y="5058300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70961" y="4525939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-73006" y="5005364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111923" y="4454806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490295" y="5063490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249437" y="37270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7538297" y="35858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8206850" y="36546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7436556" y="41594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8341476" y="33520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7954591" y="39696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7696158" y="36349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7778955" y="41486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7478344" y="38167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8621616" y="32148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7874913" y="34580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273808" y="35898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30341" y="362264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6737426" y="3785706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6398893" y="369152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628209" y="419596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6533909" y="338848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6146634" y="400648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6934735" y="3994948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7034560" y="4045570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970609" y="418530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6630257" y="344445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670387" y="385365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6558671" y="401711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4703131" y="372205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7080605" y="3817099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6066956" y="349470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854536" y="340840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4142927" y="40265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3182668" y="36922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3490623" y="38382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4330943" y="34674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3289836" y="41058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3786197" y="35649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2995009" y="34316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2931156" y="33806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4034589" y="34353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3250745" y="40533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4257050" y="38005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3425243" y="34997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2793053" y="389923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2863469" y="35939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3815215" y="41017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1594442" y="386837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1187442" y="397371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1631584" y="321613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1430797" y="348341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1095741" y="390708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1391706" y="343094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2398043" y="317852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934014" y="327717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1359211" y="394689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1955429" y="347925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2134184" y="358431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68978" y="400870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619494" y="397743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-334981" y="362711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-29723" y="377826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817584" y="342162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-234767" y="404222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270498" y="350986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63551" y="389182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21977" y="338476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-273468" y="398928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737484" y="375365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-88539" y="343873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289833" y="404741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465891" y="415528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2835703" y="460963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7973499" y="253666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7873285" y="261336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4812222" y="41621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8541837" y="268221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7771543" y="318702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607926" y="1865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8289578" y="299717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8031146" y="266248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5009532" y="6247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8113943" y="317617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704274" y="7440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7813332" y="284433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8702005" y="300808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5166613" y="13459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154622" y="44729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8209901" y="248557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7997871" y="239946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6065328" y="2650196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32" y="370"/>
                  </a:moveTo>
                  <a:cubicBezTo>
                    <a:pt x="1668" y="608"/>
                    <a:pt x="1334" y="846"/>
                    <a:pt x="894" y="906"/>
                  </a:cubicBezTo>
                  <a:cubicBezTo>
                    <a:pt x="441" y="965"/>
                    <a:pt x="60" y="811"/>
                    <a:pt x="24" y="596"/>
                  </a:cubicBezTo>
                  <a:cubicBezTo>
                    <a:pt x="1" y="358"/>
                    <a:pt x="322" y="120"/>
                    <a:pt x="775" y="60"/>
                  </a:cubicBezTo>
                  <a:cubicBezTo>
                    <a:pt x="1227" y="1"/>
                    <a:pt x="1608" y="132"/>
                    <a:pt x="1632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4683338" y="3031231"/>
              <a:ext cx="54202" cy="30580"/>
            </a:xfrm>
            <a:custGeom>
              <a:avLst/>
              <a:gdLst/>
              <a:ahLst/>
              <a:cxnLst/>
              <a:rect l="l" t="t" r="r" b="b"/>
              <a:pathLst>
                <a:path w="1668" h="978" fill="none" extrusionOk="0">
                  <a:moveTo>
                    <a:pt x="1644" y="382"/>
                  </a:moveTo>
                  <a:cubicBezTo>
                    <a:pt x="1668" y="608"/>
                    <a:pt x="1346" y="858"/>
                    <a:pt x="894" y="906"/>
                  </a:cubicBezTo>
                  <a:cubicBezTo>
                    <a:pt x="453" y="977"/>
                    <a:pt x="60" y="822"/>
                    <a:pt x="36" y="596"/>
                  </a:cubicBezTo>
                  <a:cubicBezTo>
                    <a:pt x="1" y="358"/>
                    <a:pt x="334" y="120"/>
                    <a:pt x="775" y="60"/>
                  </a:cubicBezTo>
                  <a:cubicBezTo>
                    <a:pt x="1227" y="1"/>
                    <a:pt x="1608" y="156"/>
                    <a:pt x="1644" y="38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6733880" y="2719078"/>
              <a:ext cx="61935" cy="34644"/>
            </a:xfrm>
            <a:custGeom>
              <a:avLst/>
              <a:gdLst/>
              <a:ahLst/>
              <a:cxnLst/>
              <a:rect l="l" t="t" r="r" b="b"/>
              <a:pathLst>
                <a:path w="1906" h="1108" fill="none" extrusionOk="0">
                  <a:moveTo>
                    <a:pt x="1882" y="429"/>
                  </a:moveTo>
                  <a:cubicBezTo>
                    <a:pt x="1906" y="691"/>
                    <a:pt x="1537" y="977"/>
                    <a:pt x="1013" y="1036"/>
                  </a:cubicBezTo>
                  <a:cubicBezTo>
                    <a:pt x="513" y="1108"/>
                    <a:pt x="60" y="953"/>
                    <a:pt x="36" y="667"/>
                  </a:cubicBezTo>
                  <a:cubicBezTo>
                    <a:pt x="1" y="393"/>
                    <a:pt x="382" y="120"/>
                    <a:pt x="894" y="60"/>
                  </a:cubicBezTo>
                  <a:cubicBezTo>
                    <a:pt x="1394" y="1"/>
                    <a:pt x="1834" y="155"/>
                    <a:pt x="1882" y="42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5963196" y="3223517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51" y="512"/>
                  </a:moveTo>
                  <a:cubicBezTo>
                    <a:pt x="2286" y="846"/>
                    <a:pt x="1834" y="1167"/>
                    <a:pt x="1215" y="1251"/>
                  </a:cubicBezTo>
                  <a:cubicBezTo>
                    <a:pt x="608" y="1322"/>
                    <a:pt x="84" y="1132"/>
                    <a:pt x="36" y="810"/>
                  </a:cubicBezTo>
                  <a:cubicBezTo>
                    <a:pt x="0" y="501"/>
                    <a:pt x="453" y="155"/>
                    <a:pt x="1072" y="84"/>
                  </a:cubicBezTo>
                  <a:cubicBezTo>
                    <a:pt x="1679" y="0"/>
                    <a:pt x="2203" y="203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6868897" y="2416034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5"/>
                  </a:moveTo>
                  <a:cubicBezTo>
                    <a:pt x="2299" y="846"/>
                    <a:pt x="1835" y="1180"/>
                    <a:pt x="1227" y="1251"/>
                  </a:cubicBezTo>
                  <a:cubicBezTo>
                    <a:pt x="608" y="1322"/>
                    <a:pt x="96" y="1132"/>
                    <a:pt x="49" y="822"/>
                  </a:cubicBezTo>
                  <a:cubicBezTo>
                    <a:pt x="1" y="489"/>
                    <a:pt x="465" y="168"/>
                    <a:pt x="1073" y="84"/>
                  </a:cubicBezTo>
                  <a:cubicBezTo>
                    <a:pt x="1668" y="1"/>
                    <a:pt x="2204" y="191"/>
                    <a:pt x="2251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6481622" y="3034036"/>
              <a:ext cx="74316" cy="41336"/>
            </a:xfrm>
            <a:custGeom>
              <a:avLst/>
              <a:gdLst/>
              <a:ahLst/>
              <a:cxnLst/>
              <a:rect l="l" t="t" r="r" b="b"/>
              <a:pathLst>
                <a:path w="2287" h="1322" fill="none" extrusionOk="0">
                  <a:moveTo>
                    <a:pt x="2251" y="524"/>
                  </a:moveTo>
                  <a:cubicBezTo>
                    <a:pt x="2287" y="846"/>
                    <a:pt x="1834" y="1179"/>
                    <a:pt x="1215" y="1250"/>
                  </a:cubicBezTo>
                  <a:cubicBezTo>
                    <a:pt x="608" y="1322"/>
                    <a:pt x="84" y="1131"/>
                    <a:pt x="48" y="822"/>
                  </a:cubicBezTo>
                  <a:cubicBezTo>
                    <a:pt x="1" y="488"/>
                    <a:pt x="453" y="167"/>
                    <a:pt x="1072" y="84"/>
                  </a:cubicBezTo>
                  <a:cubicBezTo>
                    <a:pt x="1680" y="0"/>
                    <a:pt x="2203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4880648" y="3240473"/>
              <a:ext cx="88646" cy="49528"/>
            </a:xfrm>
            <a:custGeom>
              <a:avLst/>
              <a:gdLst/>
              <a:ahLst/>
              <a:cxnLst/>
              <a:rect l="l" t="t" r="r" b="b"/>
              <a:pathLst>
                <a:path w="2728" h="1584" fill="none" extrusionOk="0">
                  <a:moveTo>
                    <a:pt x="2680" y="607"/>
                  </a:moveTo>
                  <a:cubicBezTo>
                    <a:pt x="2727" y="988"/>
                    <a:pt x="2192" y="1381"/>
                    <a:pt x="1465" y="1488"/>
                  </a:cubicBezTo>
                  <a:cubicBezTo>
                    <a:pt x="727" y="1584"/>
                    <a:pt x="108" y="1346"/>
                    <a:pt x="48" y="965"/>
                  </a:cubicBezTo>
                  <a:cubicBezTo>
                    <a:pt x="1" y="572"/>
                    <a:pt x="537" y="191"/>
                    <a:pt x="1275" y="83"/>
                  </a:cubicBezTo>
                  <a:cubicBezTo>
                    <a:pt x="2001" y="0"/>
                    <a:pt x="2644" y="238"/>
                    <a:pt x="2680" y="60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4980472" y="3291095"/>
              <a:ext cx="62325" cy="35395"/>
            </a:xfrm>
            <a:custGeom>
              <a:avLst/>
              <a:gdLst/>
              <a:ahLst/>
              <a:cxnLst/>
              <a:rect l="l" t="t" r="r" b="b"/>
              <a:pathLst>
                <a:path w="1918" h="1132" fill="none" extrusionOk="0">
                  <a:moveTo>
                    <a:pt x="1894" y="441"/>
                  </a:moveTo>
                  <a:cubicBezTo>
                    <a:pt x="1918" y="715"/>
                    <a:pt x="1537" y="1000"/>
                    <a:pt x="1025" y="1048"/>
                  </a:cubicBezTo>
                  <a:cubicBezTo>
                    <a:pt x="501" y="1131"/>
                    <a:pt x="60" y="953"/>
                    <a:pt x="24" y="679"/>
                  </a:cubicBezTo>
                  <a:cubicBezTo>
                    <a:pt x="1" y="417"/>
                    <a:pt x="382" y="131"/>
                    <a:pt x="894" y="72"/>
                  </a:cubicBezTo>
                  <a:cubicBezTo>
                    <a:pt x="1394" y="0"/>
                    <a:pt x="1846" y="167"/>
                    <a:pt x="1894" y="441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305596" y="3212855"/>
              <a:ext cx="29830" cy="27515"/>
            </a:xfrm>
            <a:custGeom>
              <a:avLst/>
              <a:gdLst/>
              <a:ahLst/>
              <a:cxnLst/>
              <a:rect l="l" t="t" r="r" b="b"/>
              <a:pathLst>
                <a:path w="918" h="880" extrusionOk="0">
                  <a:moveTo>
                    <a:pt x="483" y="0"/>
                  </a:moveTo>
                  <a:cubicBezTo>
                    <a:pt x="457" y="0"/>
                    <a:pt x="431" y="3"/>
                    <a:pt x="405" y="8"/>
                  </a:cubicBezTo>
                  <a:cubicBezTo>
                    <a:pt x="167" y="44"/>
                    <a:pt x="0" y="258"/>
                    <a:pt x="24" y="496"/>
                  </a:cubicBezTo>
                  <a:cubicBezTo>
                    <a:pt x="58" y="719"/>
                    <a:pt x="258" y="880"/>
                    <a:pt x="479" y="880"/>
                  </a:cubicBezTo>
                  <a:cubicBezTo>
                    <a:pt x="494" y="880"/>
                    <a:pt x="509" y="879"/>
                    <a:pt x="524" y="877"/>
                  </a:cubicBezTo>
                  <a:cubicBezTo>
                    <a:pt x="762" y="842"/>
                    <a:pt x="917" y="615"/>
                    <a:pt x="893" y="377"/>
                  </a:cubicBezTo>
                  <a:cubicBezTo>
                    <a:pt x="862" y="165"/>
                    <a:pt x="688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965245" y="2472003"/>
              <a:ext cx="27491" cy="25014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444" y="1"/>
                  </a:moveTo>
                  <a:cubicBezTo>
                    <a:pt x="419" y="1"/>
                    <a:pt x="395" y="3"/>
                    <a:pt x="370" y="9"/>
                  </a:cubicBezTo>
                  <a:cubicBezTo>
                    <a:pt x="143" y="44"/>
                    <a:pt x="1" y="235"/>
                    <a:pt x="24" y="461"/>
                  </a:cubicBezTo>
                  <a:cubicBezTo>
                    <a:pt x="57" y="655"/>
                    <a:pt x="215" y="800"/>
                    <a:pt x="412" y="800"/>
                  </a:cubicBezTo>
                  <a:cubicBezTo>
                    <a:pt x="433" y="800"/>
                    <a:pt x="455" y="798"/>
                    <a:pt x="477" y="795"/>
                  </a:cubicBezTo>
                  <a:cubicBezTo>
                    <a:pt x="703" y="771"/>
                    <a:pt x="846" y="580"/>
                    <a:pt x="822" y="354"/>
                  </a:cubicBezTo>
                  <a:cubicBezTo>
                    <a:pt x="791" y="154"/>
                    <a:pt x="62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005375" y="2881200"/>
              <a:ext cx="42958" cy="39053"/>
            </a:xfrm>
            <a:custGeom>
              <a:avLst/>
              <a:gdLst/>
              <a:ahLst/>
              <a:cxnLst/>
              <a:rect l="l" t="t" r="r" b="b"/>
              <a:pathLst>
                <a:path w="1322" h="1249" extrusionOk="0">
                  <a:moveTo>
                    <a:pt x="659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8" y="54"/>
                    <a:pt x="0" y="364"/>
                    <a:pt x="36" y="709"/>
                  </a:cubicBezTo>
                  <a:cubicBezTo>
                    <a:pt x="80" y="1020"/>
                    <a:pt x="353" y="1248"/>
                    <a:pt x="670" y="1248"/>
                  </a:cubicBezTo>
                  <a:cubicBezTo>
                    <a:pt x="693" y="1248"/>
                    <a:pt x="715" y="1247"/>
                    <a:pt x="738" y="1245"/>
                  </a:cubicBezTo>
                  <a:cubicBezTo>
                    <a:pt x="1084" y="1197"/>
                    <a:pt x="1322" y="888"/>
                    <a:pt x="1274" y="542"/>
                  </a:cubicBezTo>
                  <a:cubicBezTo>
                    <a:pt x="1231" y="227"/>
                    <a:pt x="968" y="1"/>
                    <a:pt x="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893658" y="3044667"/>
              <a:ext cx="29830" cy="27140"/>
            </a:xfrm>
            <a:custGeom>
              <a:avLst/>
              <a:gdLst/>
              <a:ahLst/>
              <a:cxnLst/>
              <a:rect l="l" t="t" r="r" b="b"/>
              <a:pathLst>
                <a:path w="918" h="868" extrusionOk="0">
                  <a:moveTo>
                    <a:pt x="470" y="1"/>
                  </a:moveTo>
                  <a:cubicBezTo>
                    <a:pt x="449" y="1"/>
                    <a:pt x="427" y="2"/>
                    <a:pt x="406" y="6"/>
                  </a:cubicBezTo>
                  <a:cubicBezTo>
                    <a:pt x="168" y="29"/>
                    <a:pt x="1" y="256"/>
                    <a:pt x="25" y="494"/>
                  </a:cubicBezTo>
                  <a:cubicBezTo>
                    <a:pt x="57" y="710"/>
                    <a:pt x="247" y="868"/>
                    <a:pt x="460" y="868"/>
                  </a:cubicBezTo>
                  <a:cubicBezTo>
                    <a:pt x="482" y="868"/>
                    <a:pt x="503" y="866"/>
                    <a:pt x="525" y="863"/>
                  </a:cubicBezTo>
                  <a:cubicBezTo>
                    <a:pt x="763" y="827"/>
                    <a:pt x="918" y="613"/>
                    <a:pt x="894" y="375"/>
                  </a:cubicBezTo>
                  <a:cubicBezTo>
                    <a:pt x="861" y="158"/>
                    <a:pt x="681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5038119" y="2749605"/>
              <a:ext cx="42991" cy="39147"/>
            </a:xfrm>
            <a:custGeom>
              <a:avLst/>
              <a:gdLst/>
              <a:ahLst/>
              <a:cxnLst/>
              <a:rect l="l" t="t" r="r" b="b"/>
              <a:pathLst>
                <a:path w="1323" h="1252" extrusionOk="0">
                  <a:moveTo>
                    <a:pt x="660" y="1"/>
                  </a:moveTo>
                  <a:cubicBezTo>
                    <a:pt x="631" y="1"/>
                    <a:pt x="602" y="3"/>
                    <a:pt x="572" y="7"/>
                  </a:cubicBezTo>
                  <a:cubicBezTo>
                    <a:pt x="239" y="54"/>
                    <a:pt x="1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7"/>
                    <a:pt x="1322" y="888"/>
                    <a:pt x="1275" y="543"/>
                  </a:cubicBezTo>
                  <a:cubicBezTo>
                    <a:pt x="1231" y="227"/>
                    <a:pt x="96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5026518" y="3062624"/>
              <a:ext cx="42991" cy="39209"/>
            </a:xfrm>
            <a:custGeom>
              <a:avLst/>
              <a:gdLst/>
              <a:ahLst/>
              <a:cxnLst/>
              <a:rect l="l" t="t" r="r" b="b"/>
              <a:pathLst>
                <a:path w="1323" h="1254" extrusionOk="0">
                  <a:moveTo>
                    <a:pt x="668" y="0"/>
                  </a:moveTo>
                  <a:cubicBezTo>
                    <a:pt x="636" y="0"/>
                    <a:pt x="604" y="3"/>
                    <a:pt x="572" y="9"/>
                  </a:cubicBezTo>
                  <a:cubicBezTo>
                    <a:pt x="239" y="56"/>
                    <a:pt x="0" y="366"/>
                    <a:pt x="36" y="711"/>
                  </a:cubicBezTo>
                  <a:cubicBezTo>
                    <a:pt x="80" y="1027"/>
                    <a:pt x="342" y="1253"/>
                    <a:pt x="651" y="1253"/>
                  </a:cubicBezTo>
                  <a:cubicBezTo>
                    <a:pt x="680" y="1253"/>
                    <a:pt x="709" y="1251"/>
                    <a:pt x="739" y="1247"/>
                  </a:cubicBezTo>
                  <a:cubicBezTo>
                    <a:pt x="1084" y="1199"/>
                    <a:pt x="1322" y="890"/>
                    <a:pt x="1274" y="545"/>
                  </a:cubicBezTo>
                  <a:cubicBezTo>
                    <a:pt x="1231" y="243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401944" y="2522250"/>
              <a:ext cx="26321" cy="24201"/>
            </a:xfrm>
            <a:custGeom>
              <a:avLst/>
              <a:gdLst/>
              <a:ahLst/>
              <a:cxnLst/>
              <a:rect l="l" t="t" r="r" b="b"/>
              <a:pathLst>
                <a:path w="810" h="774" extrusionOk="0">
                  <a:moveTo>
                    <a:pt x="431" y="0"/>
                  </a:moveTo>
                  <a:cubicBezTo>
                    <a:pt x="407" y="0"/>
                    <a:pt x="382" y="3"/>
                    <a:pt x="357" y="9"/>
                  </a:cubicBezTo>
                  <a:cubicBezTo>
                    <a:pt x="143" y="45"/>
                    <a:pt x="0" y="235"/>
                    <a:pt x="24" y="438"/>
                  </a:cubicBezTo>
                  <a:cubicBezTo>
                    <a:pt x="57" y="636"/>
                    <a:pt x="223" y="774"/>
                    <a:pt x="408" y="774"/>
                  </a:cubicBezTo>
                  <a:cubicBezTo>
                    <a:pt x="423" y="774"/>
                    <a:pt x="438" y="773"/>
                    <a:pt x="453" y="771"/>
                  </a:cubicBezTo>
                  <a:cubicBezTo>
                    <a:pt x="667" y="735"/>
                    <a:pt x="810" y="545"/>
                    <a:pt x="786" y="342"/>
                  </a:cubicBezTo>
                  <a:cubicBezTo>
                    <a:pt x="755" y="144"/>
                    <a:pt x="604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89524" y="2435951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81" y="1013"/>
                    <a:pt x="352" y="1239"/>
                    <a:pt x="654" y="1239"/>
                  </a:cubicBezTo>
                  <a:cubicBezTo>
                    <a:pt x="682" y="1239"/>
                    <a:pt x="710" y="1237"/>
                    <a:pt x="739" y="1233"/>
                  </a:cubicBezTo>
                  <a:cubicBezTo>
                    <a:pt x="1084" y="1197"/>
                    <a:pt x="1322" y="876"/>
                    <a:pt x="1275" y="543"/>
                  </a:cubicBezTo>
                  <a:cubicBezTo>
                    <a:pt x="1242" y="227"/>
                    <a:pt x="97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3062352" y="297966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3517655" y="271982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2410048" y="109579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4665931" y="249498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3624824" y="313343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3329996" y="245924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3266144" y="240821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4369576" y="246293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3585732" y="308093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3176475" y="71964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3760230" y="252734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3128040" y="2926788"/>
              <a:ext cx="42211" cy="39178"/>
            </a:xfrm>
            <a:custGeom>
              <a:avLst/>
              <a:gdLst/>
              <a:ahLst/>
              <a:cxnLst/>
              <a:rect l="l" t="t" r="r" b="b"/>
              <a:pathLst>
                <a:path w="1299" h="1253" extrusionOk="0">
                  <a:moveTo>
                    <a:pt x="669" y="1"/>
                  </a:moveTo>
                  <a:cubicBezTo>
                    <a:pt x="333" y="1"/>
                    <a:pt x="48" y="270"/>
                    <a:pt x="36" y="597"/>
                  </a:cubicBezTo>
                  <a:cubicBezTo>
                    <a:pt x="0" y="954"/>
                    <a:pt x="274" y="1239"/>
                    <a:pt x="631" y="1251"/>
                  </a:cubicBezTo>
                  <a:cubicBezTo>
                    <a:pt x="645" y="1252"/>
                    <a:pt x="659" y="1253"/>
                    <a:pt x="673" y="1253"/>
                  </a:cubicBezTo>
                  <a:cubicBezTo>
                    <a:pt x="1000" y="1253"/>
                    <a:pt x="1275" y="987"/>
                    <a:pt x="1286" y="656"/>
                  </a:cubicBezTo>
                  <a:cubicBezTo>
                    <a:pt x="1298" y="323"/>
                    <a:pt x="1024" y="25"/>
                    <a:pt x="691" y="1"/>
                  </a:cubicBezTo>
                  <a:cubicBezTo>
                    <a:pt x="684" y="1"/>
                    <a:pt x="676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3198457" y="262152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2734640" y="373133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2912615" y="478473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1929429" y="2895927"/>
              <a:ext cx="92123" cy="48777"/>
            </a:xfrm>
            <a:custGeom>
              <a:avLst/>
              <a:gdLst/>
              <a:ahLst/>
              <a:cxnLst/>
              <a:rect l="l" t="t" r="r" b="b"/>
              <a:pathLst>
                <a:path w="2835" h="1560" fill="none" extrusionOk="0">
                  <a:moveTo>
                    <a:pt x="25" y="714"/>
                  </a:moveTo>
                  <a:cubicBezTo>
                    <a:pt x="37" y="298"/>
                    <a:pt x="691" y="0"/>
                    <a:pt x="1453" y="36"/>
                  </a:cubicBezTo>
                  <a:cubicBezTo>
                    <a:pt x="2227" y="71"/>
                    <a:pt x="2835" y="441"/>
                    <a:pt x="2823" y="845"/>
                  </a:cubicBezTo>
                  <a:cubicBezTo>
                    <a:pt x="2811" y="1262"/>
                    <a:pt x="2156" y="1560"/>
                    <a:pt x="1394" y="1512"/>
                  </a:cubicBezTo>
                  <a:cubicBezTo>
                    <a:pt x="608" y="1488"/>
                    <a:pt x="1" y="1119"/>
                    <a:pt x="25" y="714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1522430" y="3001268"/>
              <a:ext cx="53812" cy="28704"/>
            </a:xfrm>
            <a:custGeom>
              <a:avLst/>
              <a:gdLst/>
              <a:ahLst/>
              <a:cxnLst/>
              <a:rect l="l" t="t" r="r" b="b"/>
              <a:pathLst>
                <a:path w="1656" h="918" fill="none" extrusionOk="0">
                  <a:moveTo>
                    <a:pt x="24" y="417"/>
                  </a:moveTo>
                  <a:cubicBezTo>
                    <a:pt x="36" y="179"/>
                    <a:pt x="405" y="0"/>
                    <a:pt x="858" y="36"/>
                  </a:cubicBezTo>
                  <a:cubicBezTo>
                    <a:pt x="1298" y="48"/>
                    <a:pt x="1655" y="262"/>
                    <a:pt x="1644" y="501"/>
                  </a:cubicBezTo>
                  <a:cubicBezTo>
                    <a:pt x="1632" y="727"/>
                    <a:pt x="1251" y="917"/>
                    <a:pt x="810" y="882"/>
                  </a:cubicBezTo>
                  <a:cubicBezTo>
                    <a:pt x="358" y="858"/>
                    <a:pt x="0" y="643"/>
                    <a:pt x="24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1966571" y="2243687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3" y="477"/>
                  </a:moveTo>
                  <a:cubicBezTo>
                    <a:pt x="25" y="215"/>
                    <a:pt x="465" y="0"/>
                    <a:pt x="965" y="36"/>
                  </a:cubicBezTo>
                  <a:cubicBezTo>
                    <a:pt x="1489" y="60"/>
                    <a:pt x="1894" y="298"/>
                    <a:pt x="1870" y="572"/>
                  </a:cubicBezTo>
                  <a:cubicBezTo>
                    <a:pt x="1858" y="834"/>
                    <a:pt x="1430" y="1048"/>
                    <a:pt x="918" y="1012"/>
                  </a:cubicBezTo>
                  <a:cubicBezTo>
                    <a:pt x="406" y="989"/>
                    <a:pt x="1" y="750"/>
                    <a:pt x="13" y="477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1765785" y="2510962"/>
              <a:ext cx="73146" cy="38396"/>
            </a:xfrm>
            <a:custGeom>
              <a:avLst/>
              <a:gdLst/>
              <a:ahLst/>
              <a:cxnLst/>
              <a:rect l="l" t="t" r="r" b="b"/>
              <a:pathLst>
                <a:path w="2251" h="1228" fill="none" extrusionOk="0">
                  <a:moveTo>
                    <a:pt x="12" y="561"/>
                  </a:moveTo>
                  <a:cubicBezTo>
                    <a:pt x="36" y="239"/>
                    <a:pt x="536" y="1"/>
                    <a:pt x="1144" y="25"/>
                  </a:cubicBezTo>
                  <a:cubicBezTo>
                    <a:pt x="1763" y="61"/>
                    <a:pt x="2251" y="334"/>
                    <a:pt x="2239" y="668"/>
                  </a:cubicBezTo>
                  <a:cubicBezTo>
                    <a:pt x="2215" y="1001"/>
                    <a:pt x="1715" y="1227"/>
                    <a:pt x="1108" y="1204"/>
                  </a:cubicBezTo>
                  <a:cubicBezTo>
                    <a:pt x="489" y="1180"/>
                    <a:pt x="1" y="894"/>
                    <a:pt x="12" y="561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1430729" y="2934637"/>
              <a:ext cx="65412" cy="34644"/>
            </a:xfrm>
            <a:custGeom>
              <a:avLst/>
              <a:gdLst/>
              <a:ahLst/>
              <a:cxnLst/>
              <a:rect l="l" t="t" r="r" b="b"/>
              <a:pathLst>
                <a:path w="2013" h="1108" fill="none" extrusionOk="0">
                  <a:moveTo>
                    <a:pt x="13" y="512"/>
                  </a:moveTo>
                  <a:cubicBezTo>
                    <a:pt x="25" y="226"/>
                    <a:pt x="477" y="0"/>
                    <a:pt x="1025" y="36"/>
                  </a:cubicBezTo>
                  <a:cubicBezTo>
                    <a:pt x="1572" y="72"/>
                    <a:pt x="2013" y="322"/>
                    <a:pt x="1989" y="596"/>
                  </a:cubicBezTo>
                  <a:cubicBezTo>
                    <a:pt x="1977" y="881"/>
                    <a:pt x="1537" y="1108"/>
                    <a:pt x="977" y="1072"/>
                  </a:cubicBezTo>
                  <a:cubicBezTo>
                    <a:pt x="429" y="1048"/>
                    <a:pt x="1" y="798"/>
                    <a:pt x="13" y="512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1726693" y="2458495"/>
              <a:ext cx="25964" cy="24951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18" y="0"/>
                  </a:moveTo>
                  <a:cubicBezTo>
                    <a:pt x="191" y="0"/>
                    <a:pt x="13" y="155"/>
                    <a:pt x="1" y="381"/>
                  </a:cubicBezTo>
                  <a:cubicBezTo>
                    <a:pt x="1" y="607"/>
                    <a:pt x="168" y="798"/>
                    <a:pt x="382" y="798"/>
                  </a:cubicBezTo>
                  <a:cubicBezTo>
                    <a:pt x="608" y="798"/>
                    <a:pt x="787" y="631"/>
                    <a:pt x="799" y="417"/>
                  </a:cubicBezTo>
                  <a:cubicBezTo>
                    <a:pt x="799" y="191"/>
                    <a:pt x="644" y="12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2733031" y="2206073"/>
              <a:ext cx="41789" cy="39147"/>
            </a:xfrm>
            <a:custGeom>
              <a:avLst/>
              <a:gdLst/>
              <a:ahLst/>
              <a:cxnLst/>
              <a:rect l="l" t="t" r="r" b="b"/>
              <a:pathLst>
                <a:path w="1286" h="1252" extrusionOk="0">
                  <a:moveTo>
                    <a:pt x="645" y="0"/>
                  </a:moveTo>
                  <a:cubicBezTo>
                    <a:pt x="321" y="0"/>
                    <a:pt x="35" y="258"/>
                    <a:pt x="12" y="596"/>
                  </a:cubicBezTo>
                  <a:cubicBezTo>
                    <a:pt x="0" y="941"/>
                    <a:pt x="262" y="1227"/>
                    <a:pt x="607" y="1251"/>
                  </a:cubicBezTo>
                  <a:cubicBezTo>
                    <a:pt x="615" y="1251"/>
                    <a:pt x="622" y="1251"/>
                    <a:pt x="630" y="1251"/>
                  </a:cubicBezTo>
                  <a:cubicBezTo>
                    <a:pt x="966" y="1251"/>
                    <a:pt x="1251" y="993"/>
                    <a:pt x="1262" y="656"/>
                  </a:cubicBezTo>
                  <a:cubicBezTo>
                    <a:pt x="1286" y="310"/>
                    <a:pt x="1012" y="13"/>
                    <a:pt x="667" y="1"/>
                  </a:cubicBezTo>
                  <a:cubicBezTo>
                    <a:pt x="660" y="1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1269001" y="2304722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16" y="1251"/>
                    <a:pt x="623" y="1251"/>
                    <a:pt x="631" y="1251"/>
                  </a:cubicBezTo>
                  <a:cubicBezTo>
                    <a:pt x="966" y="1251"/>
                    <a:pt x="1251" y="993"/>
                    <a:pt x="1263" y="656"/>
                  </a:cubicBezTo>
                  <a:cubicBezTo>
                    <a:pt x="1287" y="310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1694198" y="2974440"/>
              <a:ext cx="41821" cy="39147"/>
            </a:xfrm>
            <a:custGeom>
              <a:avLst/>
              <a:gdLst/>
              <a:ahLst/>
              <a:cxnLst/>
              <a:rect l="l" t="t" r="r" b="b"/>
              <a:pathLst>
                <a:path w="1287" h="1252" extrusionOk="0">
                  <a:moveTo>
                    <a:pt x="646" y="1"/>
                  </a:moveTo>
                  <a:cubicBezTo>
                    <a:pt x="321" y="1"/>
                    <a:pt x="36" y="259"/>
                    <a:pt x="13" y="597"/>
                  </a:cubicBezTo>
                  <a:cubicBezTo>
                    <a:pt x="1" y="942"/>
                    <a:pt x="275" y="1216"/>
                    <a:pt x="608" y="1251"/>
                  </a:cubicBezTo>
                  <a:cubicBezTo>
                    <a:pt x="616" y="1252"/>
                    <a:pt x="623" y="1252"/>
                    <a:pt x="631" y="1252"/>
                  </a:cubicBezTo>
                  <a:cubicBezTo>
                    <a:pt x="966" y="1252"/>
                    <a:pt x="1251" y="994"/>
                    <a:pt x="1263" y="656"/>
                  </a:cubicBezTo>
                  <a:cubicBezTo>
                    <a:pt x="1287" y="311"/>
                    <a:pt x="1013" y="13"/>
                    <a:pt x="668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2290416" y="2506803"/>
              <a:ext cx="26321" cy="24326"/>
            </a:xfrm>
            <a:custGeom>
              <a:avLst/>
              <a:gdLst/>
              <a:ahLst/>
              <a:cxnLst/>
              <a:rect l="l" t="t" r="r" b="b"/>
              <a:pathLst>
                <a:path w="810" h="778" extrusionOk="0">
                  <a:moveTo>
                    <a:pt x="381" y="1"/>
                  </a:moveTo>
                  <a:cubicBezTo>
                    <a:pt x="194" y="1"/>
                    <a:pt x="35" y="171"/>
                    <a:pt x="24" y="372"/>
                  </a:cubicBezTo>
                  <a:cubicBezTo>
                    <a:pt x="0" y="598"/>
                    <a:pt x="167" y="765"/>
                    <a:pt x="393" y="777"/>
                  </a:cubicBezTo>
                  <a:cubicBezTo>
                    <a:pt x="400" y="777"/>
                    <a:pt x="406" y="777"/>
                    <a:pt x="412" y="777"/>
                  </a:cubicBezTo>
                  <a:cubicBezTo>
                    <a:pt x="607" y="777"/>
                    <a:pt x="775" y="603"/>
                    <a:pt x="798" y="396"/>
                  </a:cubicBezTo>
                  <a:cubicBezTo>
                    <a:pt x="810" y="194"/>
                    <a:pt x="631" y="15"/>
                    <a:pt x="417" y="3"/>
                  </a:cubicBezTo>
                  <a:cubicBezTo>
                    <a:pt x="405" y="2"/>
                    <a:pt x="393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2469171" y="2611862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4" y="0"/>
                  </a:moveTo>
                  <a:cubicBezTo>
                    <a:pt x="309" y="0"/>
                    <a:pt x="24" y="258"/>
                    <a:pt x="12" y="596"/>
                  </a:cubicBezTo>
                  <a:cubicBezTo>
                    <a:pt x="0" y="953"/>
                    <a:pt x="262" y="1239"/>
                    <a:pt x="607" y="1251"/>
                  </a:cubicBezTo>
                  <a:cubicBezTo>
                    <a:pt x="615" y="1251"/>
                    <a:pt x="622" y="1251"/>
                    <a:pt x="629" y="1251"/>
                  </a:cubicBezTo>
                  <a:cubicBezTo>
                    <a:pt x="954" y="1251"/>
                    <a:pt x="1239" y="993"/>
                    <a:pt x="1262" y="655"/>
                  </a:cubicBezTo>
                  <a:cubicBezTo>
                    <a:pt x="1274" y="310"/>
                    <a:pt x="1000" y="12"/>
                    <a:pt x="667" y="1"/>
                  </a:cubicBezTo>
                  <a:cubicBezTo>
                    <a:pt x="659" y="0"/>
                    <a:pt x="65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803965" y="3036256"/>
              <a:ext cx="92513" cy="49559"/>
            </a:xfrm>
            <a:custGeom>
              <a:avLst/>
              <a:gdLst/>
              <a:ahLst/>
              <a:cxnLst/>
              <a:rect l="l" t="t" r="r" b="b"/>
              <a:pathLst>
                <a:path w="2847" h="1585" fill="none" extrusionOk="0">
                  <a:moveTo>
                    <a:pt x="1465" y="48"/>
                  </a:moveTo>
                  <a:cubicBezTo>
                    <a:pt x="2239" y="108"/>
                    <a:pt x="2846" y="477"/>
                    <a:pt x="2822" y="882"/>
                  </a:cubicBezTo>
                  <a:cubicBezTo>
                    <a:pt x="2787" y="1298"/>
                    <a:pt x="2144" y="1584"/>
                    <a:pt x="1370" y="1537"/>
                  </a:cubicBezTo>
                  <a:cubicBezTo>
                    <a:pt x="608" y="1489"/>
                    <a:pt x="1" y="1108"/>
                    <a:pt x="24" y="703"/>
                  </a:cubicBezTo>
                  <a:cubicBezTo>
                    <a:pt x="48" y="298"/>
                    <a:pt x="703" y="1"/>
                    <a:pt x="1465" y="48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954482" y="3004988"/>
              <a:ext cx="53032" cy="28704"/>
            </a:xfrm>
            <a:custGeom>
              <a:avLst/>
              <a:gdLst/>
              <a:ahLst/>
              <a:cxnLst/>
              <a:rect l="l" t="t" r="r" b="b"/>
              <a:pathLst>
                <a:path w="1632" h="918" fill="none" extrusionOk="0">
                  <a:moveTo>
                    <a:pt x="12" y="405"/>
                  </a:moveTo>
                  <a:cubicBezTo>
                    <a:pt x="24" y="167"/>
                    <a:pt x="393" y="1"/>
                    <a:pt x="845" y="36"/>
                  </a:cubicBezTo>
                  <a:cubicBezTo>
                    <a:pt x="1286" y="60"/>
                    <a:pt x="1631" y="274"/>
                    <a:pt x="1619" y="513"/>
                  </a:cubicBezTo>
                  <a:cubicBezTo>
                    <a:pt x="1607" y="751"/>
                    <a:pt x="1226" y="917"/>
                    <a:pt x="786" y="882"/>
                  </a:cubicBezTo>
                  <a:cubicBezTo>
                    <a:pt x="333" y="858"/>
                    <a:pt x="0" y="643"/>
                    <a:pt x="12" y="40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6" y="2654667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24" y="406"/>
                  </a:moveTo>
                  <a:cubicBezTo>
                    <a:pt x="36" y="167"/>
                    <a:pt x="405" y="1"/>
                    <a:pt x="858" y="36"/>
                  </a:cubicBezTo>
                  <a:cubicBezTo>
                    <a:pt x="1298" y="60"/>
                    <a:pt x="1643" y="275"/>
                    <a:pt x="1632" y="513"/>
                  </a:cubicBezTo>
                  <a:cubicBezTo>
                    <a:pt x="1608" y="751"/>
                    <a:pt x="1239" y="906"/>
                    <a:pt x="798" y="882"/>
                  </a:cubicBezTo>
                  <a:cubicBezTo>
                    <a:pt x="346" y="846"/>
                    <a:pt x="0" y="644"/>
                    <a:pt x="24" y="406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305264" y="2805814"/>
              <a:ext cx="62325" cy="32800"/>
            </a:xfrm>
            <a:custGeom>
              <a:avLst/>
              <a:gdLst/>
              <a:ahLst/>
              <a:cxnLst/>
              <a:rect l="l" t="t" r="r" b="b"/>
              <a:pathLst>
                <a:path w="1918" h="1049" fill="none" extrusionOk="0">
                  <a:moveTo>
                    <a:pt x="36" y="465"/>
                  </a:moveTo>
                  <a:cubicBezTo>
                    <a:pt x="48" y="203"/>
                    <a:pt x="477" y="1"/>
                    <a:pt x="1001" y="36"/>
                  </a:cubicBezTo>
                  <a:cubicBezTo>
                    <a:pt x="1524" y="60"/>
                    <a:pt x="1917" y="322"/>
                    <a:pt x="1894" y="584"/>
                  </a:cubicBezTo>
                  <a:cubicBezTo>
                    <a:pt x="1882" y="846"/>
                    <a:pt x="1441" y="1048"/>
                    <a:pt x="929" y="1013"/>
                  </a:cubicBezTo>
                  <a:cubicBezTo>
                    <a:pt x="417" y="989"/>
                    <a:pt x="0" y="751"/>
                    <a:pt x="36" y="465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1152571" y="2449177"/>
              <a:ext cx="73146" cy="38365"/>
            </a:xfrm>
            <a:custGeom>
              <a:avLst/>
              <a:gdLst/>
              <a:ahLst/>
              <a:cxnLst/>
              <a:rect l="l" t="t" r="r" b="b"/>
              <a:pathLst>
                <a:path w="2251" h="1227" fill="none" extrusionOk="0">
                  <a:moveTo>
                    <a:pt x="12" y="548"/>
                  </a:moveTo>
                  <a:cubicBezTo>
                    <a:pt x="36" y="215"/>
                    <a:pt x="548" y="1"/>
                    <a:pt x="1167" y="24"/>
                  </a:cubicBezTo>
                  <a:cubicBezTo>
                    <a:pt x="1774" y="72"/>
                    <a:pt x="2250" y="370"/>
                    <a:pt x="2238" y="679"/>
                  </a:cubicBezTo>
                  <a:cubicBezTo>
                    <a:pt x="2215" y="1013"/>
                    <a:pt x="1691" y="1227"/>
                    <a:pt x="1084" y="1203"/>
                  </a:cubicBezTo>
                  <a:cubicBezTo>
                    <a:pt x="476" y="1167"/>
                    <a:pt x="0" y="870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100221" y="306977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48"/>
                  </a:moveTo>
                  <a:cubicBezTo>
                    <a:pt x="36" y="226"/>
                    <a:pt x="548" y="0"/>
                    <a:pt x="1167" y="24"/>
                  </a:cubicBezTo>
                  <a:cubicBezTo>
                    <a:pt x="1774" y="72"/>
                    <a:pt x="2250" y="369"/>
                    <a:pt x="2238" y="691"/>
                  </a:cubicBezTo>
                  <a:cubicBezTo>
                    <a:pt x="2215" y="1000"/>
                    <a:pt x="1703" y="1238"/>
                    <a:pt x="1084" y="1203"/>
                  </a:cubicBezTo>
                  <a:cubicBezTo>
                    <a:pt x="476" y="1179"/>
                    <a:pt x="0" y="881"/>
                    <a:pt x="12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605486" y="2537414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24" y="548"/>
                  </a:moveTo>
                  <a:cubicBezTo>
                    <a:pt x="36" y="227"/>
                    <a:pt x="560" y="0"/>
                    <a:pt x="1167" y="36"/>
                  </a:cubicBezTo>
                  <a:cubicBezTo>
                    <a:pt x="1775" y="72"/>
                    <a:pt x="2251" y="369"/>
                    <a:pt x="2239" y="691"/>
                  </a:cubicBezTo>
                  <a:cubicBezTo>
                    <a:pt x="2215" y="1000"/>
                    <a:pt x="1703" y="1239"/>
                    <a:pt x="1084" y="1203"/>
                  </a:cubicBezTo>
                  <a:cubicBezTo>
                    <a:pt x="477" y="1167"/>
                    <a:pt x="1" y="881"/>
                    <a:pt x="24" y="548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798538" y="2919378"/>
              <a:ext cx="65445" cy="35020"/>
            </a:xfrm>
            <a:custGeom>
              <a:avLst/>
              <a:gdLst/>
              <a:ahLst/>
              <a:cxnLst/>
              <a:rect l="l" t="t" r="r" b="b"/>
              <a:pathLst>
                <a:path w="2014" h="1120" fill="none" extrusionOk="0">
                  <a:moveTo>
                    <a:pt x="13" y="500"/>
                  </a:moveTo>
                  <a:cubicBezTo>
                    <a:pt x="37" y="214"/>
                    <a:pt x="489" y="0"/>
                    <a:pt x="1049" y="36"/>
                  </a:cubicBezTo>
                  <a:cubicBezTo>
                    <a:pt x="1596" y="60"/>
                    <a:pt x="2013" y="333"/>
                    <a:pt x="2001" y="631"/>
                  </a:cubicBezTo>
                  <a:cubicBezTo>
                    <a:pt x="1977" y="917"/>
                    <a:pt x="1525" y="1119"/>
                    <a:pt x="965" y="1095"/>
                  </a:cubicBezTo>
                  <a:cubicBezTo>
                    <a:pt x="418" y="1048"/>
                    <a:pt x="1" y="774"/>
                    <a:pt x="13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856964" y="2412313"/>
              <a:ext cx="29051" cy="26859"/>
            </a:xfrm>
            <a:custGeom>
              <a:avLst/>
              <a:gdLst/>
              <a:ahLst/>
              <a:cxnLst/>
              <a:rect l="l" t="t" r="r" b="b"/>
              <a:pathLst>
                <a:path w="894" h="859" extrusionOk="0">
                  <a:moveTo>
                    <a:pt x="455" y="0"/>
                  </a:moveTo>
                  <a:cubicBezTo>
                    <a:pt x="226" y="0"/>
                    <a:pt x="36" y="175"/>
                    <a:pt x="25" y="406"/>
                  </a:cubicBezTo>
                  <a:cubicBezTo>
                    <a:pt x="1" y="644"/>
                    <a:pt x="179" y="846"/>
                    <a:pt x="417" y="858"/>
                  </a:cubicBezTo>
                  <a:cubicBezTo>
                    <a:pt x="425" y="858"/>
                    <a:pt x="432" y="859"/>
                    <a:pt x="440" y="859"/>
                  </a:cubicBezTo>
                  <a:cubicBezTo>
                    <a:pt x="669" y="859"/>
                    <a:pt x="870" y="684"/>
                    <a:pt x="882" y="453"/>
                  </a:cubicBezTo>
                  <a:cubicBezTo>
                    <a:pt x="894" y="215"/>
                    <a:pt x="715" y="13"/>
                    <a:pt x="477" y="1"/>
                  </a:cubicBezTo>
                  <a:cubicBezTo>
                    <a:pt x="469" y="0"/>
                    <a:pt x="462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61519" y="3016839"/>
              <a:ext cx="27101" cy="25045"/>
            </a:xfrm>
            <a:custGeom>
              <a:avLst/>
              <a:gdLst/>
              <a:ahLst/>
              <a:cxnLst/>
              <a:rect l="l" t="t" r="r" b="b"/>
              <a:pathLst>
                <a:path w="834" h="801" extrusionOk="0">
                  <a:moveTo>
                    <a:pt x="410" y="0"/>
                  </a:moveTo>
                  <a:cubicBezTo>
                    <a:pt x="203" y="0"/>
                    <a:pt x="35" y="160"/>
                    <a:pt x="12" y="372"/>
                  </a:cubicBezTo>
                  <a:cubicBezTo>
                    <a:pt x="0" y="598"/>
                    <a:pt x="167" y="788"/>
                    <a:pt x="393" y="800"/>
                  </a:cubicBezTo>
                  <a:cubicBezTo>
                    <a:pt x="401" y="801"/>
                    <a:pt x="409" y="801"/>
                    <a:pt x="417" y="801"/>
                  </a:cubicBezTo>
                  <a:cubicBezTo>
                    <a:pt x="622" y="801"/>
                    <a:pt x="811" y="649"/>
                    <a:pt x="822" y="431"/>
                  </a:cubicBezTo>
                  <a:cubicBezTo>
                    <a:pt x="834" y="205"/>
                    <a:pt x="667" y="14"/>
                    <a:pt x="453" y="3"/>
                  </a:cubicBezTo>
                  <a:cubicBezTo>
                    <a:pt x="438" y="1"/>
                    <a:pt x="424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1072471" y="2781207"/>
              <a:ext cx="42601" cy="39209"/>
            </a:xfrm>
            <a:custGeom>
              <a:avLst/>
              <a:gdLst/>
              <a:ahLst/>
              <a:cxnLst/>
              <a:rect l="l" t="t" r="r" b="b"/>
              <a:pathLst>
                <a:path w="1311" h="1254" extrusionOk="0">
                  <a:moveTo>
                    <a:pt x="646" y="0"/>
                  </a:moveTo>
                  <a:cubicBezTo>
                    <a:pt x="311" y="0"/>
                    <a:pt x="59" y="255"/>
                    <a:pt x="24" y="585"/>
                  </a:cubicBezTo>
                  <a:cubicBezTo>
                    <a:pt x="1" y="919"/>
                    <a:pt x="262" y="1216"/>
                    <a:pt x="608" y="1252"/>
                  </a:cubicBezTo>
                  <a:cubicBezTo>
                    <a:pt x="623" y="1253"/>
                    <a:pt x="638" y="1254"/>
                    <a:pt x="653" y="1254"/>
                  </a:cubicBezTo>
                  <a:cubicBezTo>
                    <a:pt x="989" y="1254"/>
                    <a:pt x="1252" y="999"/>
                    <a:pt x="1274" y="669"/>
                  </a:cubicBezTo>
                  <a:cubicBezTo>
                    <a:pt x="1310" y="311"/>
                    <a:pt x="1036" y="26"/>
                    <a:pt x="691" y="2"/>
                  </a:cubicBezTo>
                  <a:cubicBezTo>
                    <a:pt x="676" y="1"/>
                    <a:pt x="661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246448" y="2466281"/>
              <a:ext cx="29051" cy="26890"/>
            </a:xfrm>
            <a:custGeom>
              <a:avLst/>
              <a:gdLst/>
              <a:ahLst/>
              <a:cxnLst/>
              <a:rect l="l" t="t" r="r" b="b"/>
              <a:pathLst>
                <a:path w="894" h="860" extrusionOk="0">
                  <a:moveTo>
                    <a:pt x="454" y="1"/>
                  </a:moveTo>
                  <a:cubicBezTo>
                    <a:pt x="225" y="1"/>
                    <a:pt x="24" y="175"/>
                    <a:pt x="13" y="406"/>
                  </a:cubicBezTo>
                  <a:cubicBezTo>
                    <a:pt x="1" y="644"/>
                    <a:pt x="179" y="847"/>
                    <a:pt x="417" y="858"/>
                  </a:cubicBezTo>
                  <a:cubicBezTo>
                    <a:pt x="425" y="859"/>
                    <a:pt x="432" y="859"/>
                    <a:pt x="440" y="859"/>
                  </a:cubicBezTo>
                  <a:cubicBezTo>
                    <a:pt x="668" y="859"/>
                    <a:pt x="858" y="685"/>
                    <a:pt x="870" y="466"/>
                  </a:cubicBezTo>
                  <a:cubicBezTo>
                    <a:pt x="894" y="227"/>
                    <a:pt x="715" y="13"/>
                    <a:pt x="477" y="1"/>
                  </a:cubicBezTo>
                  <a:cubicBezTo>
                    <a:pt x="469" y="1"/>
                    <a:pt x="462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624820" y="3074965"/>
              <a:ext cx="26353" cy="24264"/>
            </a:xfrm>
            <a:custGeom>
              <a:avLst/>
              <a:gdLst/>
              <a:ahLst/>
              <a:cxnLst/>
              <a:rect l="l" t="t" r="r" b="b"/>
              <a:pathLst>
                <a:path w="811" h="776" extrusionOk="0">
                  <a:moveTo>
                    <a:pt x="417" y="0"/>
                  </a:moveTo>
                  <a:cubicBezTo>
                    <a:pt x="203" y="0"/>
                    <a:pt x="36" y="152"/>
                    <a:pt x="25" y="358"/>
                  </a:cubicBezTo>
                  <a:cubicBezTo>
                    <a:pt x="1" y="560"/>
                    <a:pt x="168" y="739"/>
                    <a:pt x="382" y="775"/>
                  </a:cubicBezTo>
                  <a:cubicBezTo>
                    <a:pt x="389" y="775"/>
                    <a:pt x="396" y="775"/>
                    <a:pt x="404" y="775"/>
                  </a:cubicBezTo>
                  <a:cubicBezTo>
                    <a:pt x="608" y="775"/>
                    <a:pt x="776" y="613"/>
                    <a:pt x="799" y="418"/>
                  </a:cubicBezTo>
                  <a:cubicBezTo>
                    <a:pt x="811" y="191"/>
                    <a:pt x="644" y="13"/>
                    <a:pt x="442" y="1"/>
                  </a:cubicBezTo>
                  <a:cubicBezTo>
                    <a:pt x="433" y="0"/>
                    <a:pt x="42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800878" y="3182838"/>
              <a:ext cx="42211" cy="39272"/>
            </a:xfrm>
            <a:custGeom>
              <a:avLst/>
              <a:gdLst/>
              <a:ahLst/>
              <a:cxnLst/>
              <a:rect l="l" t="t" r="r" b="b"/>
              <a:pathLst>
                <a:path w="1299" h="1256" extrusionOk="0">
                  <a:moveTo>
                    <a:pt x="628" y="1"/>
                  </a:moveTo>
                  <a:cubicBezTo>
                    <a:pt x="301" y="1"/>
                    <a:pt x="47" y="262"/>
                    <a:pt x="24" y="575"/>
                  </a:cubicBezTo>
                  <a:cubicBezTo>
                    <a:pt x="0" y="920"/>
                    <a:pt x="262" y="1218"/>
                    <a:pt x="596" y="1254"/>
                  </a:cubicBezTo>
                  <a:cubicBezTo>
                    <a:pt x="611" y="1255"/>
                    <a:pt x="626" y="1255"/>
                    <a:pt x="641" y="1255"/>
                  </a:cubicBezTo>
                  <a:cubicBezTo>
                    <a:pt x="977" y="1255"/>
                    <a:pt x="1240" y="1001"/>
                    <a:pt x="1274" y="670"/>
                  </a:cubicBezTo>
                  <a:cubicBezTo>
                    <a:pt x="1298" y="313"/>
                    <a:pt x="1036" y="28"/>
                    <a:pt x="691" y="4"/>
                  </a:cubicBezTo>
                  <a:cubicBezTo>
                    <a:pt x="670" y="2"/>
                    <a:pt x="64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4586253" y="22446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8411353" y="211888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8638002" y="1955891"/>
              <a:ext cx="53422" cy="28328"/>
            </a:xfrm>
            <a:custGeom>
              <a:avLst/>
              <a:gdLst/>
              <a:ahLst/>
              <a:cxnLst/>
              <a:rect l="l" t="t" r="r" b="b"/>
              <a:pathLst>
                <a:path w="1644" h="906" fill="none" extrusionOk="0">
                  <a:moveTo>
                    <a:pt x="0" y="417"/>
                  </a:moveTo>
                  <a:cubicBezTo>
                    <a:pt x="12" y="179"/>
                    <a:pt x="393" y="0"/>
                    <a:pt x="834" y="24"/>
                  </a:cubicBezTo>
                  <a:cubicBezTo>
                    <a:pt x="1286" y="36"/>
                    <a:pt x="1643" y="250"/>
                    <a:pt x="1620" y="488"/>
                  </a:cubicBezTo>
                  <a:cubicBezTo>
                    <a:pt x="1608" y="726"/>
                    <a:pt x="1239" y="905"/>
                    <a:pt x="786" y="869"/>
                  </a:cubicBezTo>
                  <a:cubicBezTo>
                    <a:pt x="346" y="857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7677743" y="1621579"/>
              <a:ext cx="53032" cy="28328"/>
            </a:xfrm>
            <a:custGeom>
              <a:avLst/>
              <a:gdLst/>
              <a:ahLst/>
              <a:cxnLst/>
              <a:rect l="l" t="t" r="r" b="b"/>
              <a:pathLst>
                <a:path w="1632" h="906" fill="none" extrusionOk="0">
                  <a:moveTo>
                    <a:pt x="0" y="417"/>
                  </a:moveTo>
                  <a:cubicBezTo>
                    <a:pt x="12" y="179"/>
                    <a:pt x="381" y="0"/>
                    <a:pt x="833" y="36"/>
                  </a:cubicBezTo>
                  <a:cubicBezTo>
                    <a:pt x="1274" y="48"/>
                    <a:pt x="1631" y="250"/>
                    <a:pt x="1619" y="489"/>
                  </a:cubicBezTo>
                  <a:cubicBezTo>
                    <a:pt x="1607" y="727"/>
                    <a:pt x="1226" y="905"/>
                    <a:pt x="786" y="881"/>
                  </a:cubicBezTo>
                  <a:cubicBezTo>
                    <a:pt x="333" y="870"/>
                    <a:pt x="0" y="655"/>
                    <a:pt x="0" y="417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7985698" y="1767504"/>
              <a:ext cx="61546" cy="32800"/>
            </a:xfrm>
            <a:custGeom>
              <a:avLst/>
              <a:gdLst/>
              <a:ahLst/>
              <a:cxnLst/>
              <a:rect l="l" t="t" r="r" b="b"/>
              <a:pathLst>
                <a:path w="1894" h="1049" fill="none" extrusionOk="0">
                  <a:moveTo>
                    <a:pt x="12" y="489"/>
                  </a:moveTo>
                  <a:cubicBezTo>
                    <a:pt x="24" y="215"/>
                    <a:pt x="465" y="1"/>
                    <a:pt x="965" y="36"/>
                  </a:cubicBezTo>
                  <a:cubicBezTo>
                    <a:pt x="1489" y="72"/>
                    <a:pt x="1893" y="298"/>
                    <a:pt x="1870" y="572"/>
                  </a:cubicBezTo>
                  <a:cubicBezTo>
                    <a:pt x="1858" y="834"/>
                    <a:pt x="1429" y="1048"/>
                    <a:pt x="917" y="1013"/>
                  </a:cubicBezTo>
                  <a:cubicBezTo>
                    <a:pt x="417" y="1001"/>
                    <a:pt x="0" y="763"/>
                    <a:pt x="12" y="489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8826018" y="1396734"/>
              <a:ext cx="73179" cy="38740"/>
            </a:xfrm>
            <a:custGeom>
              <a:avLst/>
              <a:gdLst/>
              <a:ahLst/>
              <a:cxnLst/>
              <a:rect l="l" t="t" r="r" b="b"/>
              <a:pathLst>
                <a:path w="2252" h="1239" fill="none" extrusionOk="0">
                  <a:moveTo>
                    <a:pt x="25" y="572"/>
                  </a:moveTo>
                  <a:cubicBezTo>
                    <a:pt x="36" y="238"/>
                    <a:pt x="537" y="0"/>
                    <a:pt x="1156" y="36"/>
                  </a:cubicBezTo>
                  <a:cubicBezTo>
                    <a:pt x="1763" y="60"/>
                    <a:pt x="2251" y="345"/>
                    <a:pt x="2239" y="679"/>
                  </a:cubicBezTo>
                  <a:cubicBezTo>
                    <a:pt x="2227" y="1000"/>
                    <a:pt x="1715" y="1238"/>
                    <a:pt x="1108" y="1214"/>
                  </a:cubicBezTo>
                  <a:cubicBezTo>
                    <a:pt x="501" y="1179"/>
                    <a:pt x="1" y="881"/>
                    <a:pt x="25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7784911" y="2035185"/>
              <a:ext cx="73146" cy="38740"/>
            </a:xfrm>
            <a:custGeom>
              <a:avLst/>
              <a:gdLst/>
              <a:ahLst/>
              <a:cxnLst/>
              <a:rect l="l" t="t" r="r" b="b"/>
              <a:pathLst>
                <a:path w="2251" h="1239" fill="none" extrusionOk="0">
                  <a:moveTo>
                    <a:pt x="12" y="572"/>
                  </a:moveTo>
                  <a:cubicBezTo>
                    <a:pt x="36" y="238"/>
                    <a:pt x="536" y="0"/>
                    <a:pt x="1143" y="36"/>
                  </a:cubicBezTo>
                  <a:cubicBezTo>
                    <a:pt x="1762" y="60"/>
                    <a:pt x="2250" y="345"/>
                    <a:pt x="2238" y="679"/>
                  </a:cubicBezTo>
                  <a:cubicBezTo>
                    <a:pt x="2215" y="1000"/>
                    <a:pt x="1715" y="1238"/>
                    <a:pt x="1107" y="1215"/>
                  </a:cubicBezTo>
                  <a:cubicBezTo>
                    <a:pt x="488" y="1179"/>
                    <a:pt x="0" y="881"/>
                    <a:pt x="12" y="57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8281272" y="1494258"/>
              <a:ext cx="72789" cy="38365"/>
            </a:xfrm>
            <a:custGeom>
              <a:avLst/>
              <a:gdLst/>
              <a:ahLst/>
              <a:cxnLst/>
              <a:rect l="l" t="t" r="r" b="b"/>
              <a:pathLst>
                <a:path w="2240" h="1227" fill="none" extrusionOk="0">
                  <a:moveTo>
                    <a:pt x="13" y="560"/>
                  </a:moveTo>
                  <a:cubicBezTo>
                    <a:pt x="25" y="227"/>
                    <a:pt x="537" y="0"/>
                    <a:pt x="1144" y="24"/>
                  </a:cubicBezTo>
                  <a:cubicBezTo>
                    <a:pt x="1751" y="60"/>
                    <a:pt x="2239" y="334"/>
                    <a:pt x="2227" y="667"/>
                  </a:cubicBezTo>
                  <a:cubicBezTo>
                    <a:pt x="2215" y="989"/>
                    <a:pt x="1703" y="1227"/>
                    <a:pt x="1096" y="1203"/>
                  </a:cubicBezTo>
                  <a:cubicBezTo>
                    <a:pt x="477" y="1167"/>
                    <a:pt x="1" y="893"/>
                    <a:pt x="13" y="56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7490084" y="1360996"/>
              <a:ext cx="87477" cy="46182"/>
            </a:xfrm>
            <a:custGeom>
              <a:avLst/>
              <a:gdLst/>
              <a:ahLst/>
              <a:cxnLst/>
              <a:rect l="l" t="t" r="r" b="b"/>
              <a:pathLst>
                <a:path w="2692" h="1477" fill="none" extrusionOk="0">
                  <a:moveTo>
                    <a:pt x="12" y="667"/>
                  </a:moveTo>
                  <a:cubicBezTo>
                    <a:pt x="24" y="286"/>
                    <a:pt x="632" y="0"/>
                    <a:pt x="1382" y="36"/>
                  </a:cubicBezTo>
                  <a:cubicBezTo>
                    <a:pt x="2108" y="60"/>
                    <a:pt x="2691" y="405"/>
                    <a:pt x="2679" y="810"/>
                  </a:cubicBezTo>
                  <a:cubicBezTo>
                    <a:pt x="2656" y="1191"/>
                    <a:pt x="2048" y="1476"/>
                    <a:pt x="1310" y="1441"/>
                  </a:cubicBezTo>
                  <a:cubicBezTo>
                    <a:pt x="572" y="1393"/>
                    <a:pt x="0" y="1060"/>
                    <a:pt x="12" y="66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7426231" y="1309967"/>
              <a:ext cx="61188" cy="32424"/>
            </a:xfrm>
            <a:custGeom>
              <a:avLst/>
              <a:gdLst/>
              <a:ahLst/>
              <a:cxnLst/>
              <a:rect l="l" t="t" r="r" b="b"/>
              <a:pathLst>
                <a:path w="1883" h="1037" fill="none" extrusionOk="0">
                  <a:moveTo>
                    <a:pt x="1" y="477"/>
                  </a:moveTo>
                  <a:cubicBezTo>
                    <a:pt x="13" y="203"/>
                    <a:pt x="441" y="1"/>
                    <a:pt x="965" y="25"/>
                  </a:cubicBezTo>
                  <a:cubicBezTo>
                    <a:pt x="1489" y="60"/>
                    <a:pt x="1882" y="299"/>
                    <a:pt x="1870" y="560"/>
                  </a:cubicBezTo>
                  <a:cubicBezTo>
                    <a:pt x="1858" y="834"/>
                    <a:pt x="1430" y="1037"/>
                    <a:pt x="906" y="1013"/>
                  </a:cubicBezTo>
                  <a:cubicBezTo>
                    <a:pt x="394" y="989"/>
                    <a:pt x="1" y="739"/>
                    <a:pt x="1" y="477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8529664" y="1364685"/>
              <a:ext cx="29440" cy="27609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55" y="1"/>
                  </a:moveTo>
                  <a:cubicBezTo>
                    <a:pt x="216" y="1"/>
                    <a:pt x="36" y="187"/>
                    <a:pt x="12" y="418"/>
                  </a:cubicBezTo>
                  <a:cubicBezTo>
                    <a:pt x="1" y="656"/>
                    <a:pt x="191" y="870"/>
                    <a:pt x="429" y="882"/>
                  </a:cubicBezTo>
                  <a:cubicBezTo>
                    <a:pt x="437" y="882"/>
                    <a:pt x="445" y="883"/>
                    <a:pt x="452" y="883"/>
                  </a:cubicBezTo>
                  <a:cubicBezTo>
                    <a:pt x="702" y="883"/>
                    <a:pt x="882" y="696"/>
                    <a:pt x="894" y="465"/>
                  </a:cubicBezTo>
                  <a:cubicBezTo>
                    <a:pt x="905" y="215"/>
                    <a:pt x="715" y="13"/>
                    <a:pt x="477" y="1"/>
                  </a:cubicBezTo>
                  <a:cubicBezTo>
                    <a:pt x="469" y="1"/>
                    <a:pt x="462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7745820" y="1982687"/>
              <a:ext cx="26743" cy="25358"/>
            </a:xfrm>
            <a:custGeom>
              <a:avLst/>
              <a:gdLst/>
              <a:ahLst/>
              <a:cxnLst/>
              <a:rect l="l" t="t" r="r" b="b"/>
              <a:pathLst>
                <a:path w="823" h="811" extrusionOk="0">
                  <a:moveTo>
                    <a:pt x="429" y="0"/>
                  </a:moveTo>
                  <a:cubicBezTo>
                    <a:pt x="203" y="0"/>
                    <a:pt x="24" y="167"/>
                    <a:pt x="12" y="393"/>
                  </a:cubicBezTo>
                  <a:cubicBezTo>
                    <a:pt x="1" y="596"/>
                    <a:pt x="179" y="786"/>
                    <a:pt x="405" y="810"/>
                  </a:cubicBezTo>
                  <a:cubicBezTo>
                    <a:pt x="620" y="810"/>
                    <a:pt x="798" y="643"/>
                    <a:pt x="822" y="417"/>
                  </a:cubicBezTo>
                  <a:cubicBezTo>
                    <a:pt x="822" y="191"/>
                    <a:pt x="655" y="12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8752125" y="1729889"/>
              <a:ext cx="41821" cy="39178"/>
            </a:xfrm>
            <a:custGeom>
              <a:avLst/>
              <a:gdLst/>
              <a:ahLst/>
              <a:cxnLst/>
              <a:rect l="l" t="t" r="r" b="b"/>
              <a:pathLst>
                <a:path w="1287" h="1253" extrusionOk="0">
                  <a:moveTo>
                    <a:pt x="646" y="1"/>
                  </a:moveTo>
                  <a:cubicBezTo>
                    <a:pt x="322" y="1"/>
                    <a:pt x="36" y="270"/>
                    <a:pt x="13" y="596"/>
                  </a:cubicBezTo>
                  <a:cubicBezTo>
                    <a:pt x="1" y="942"/>
                    <a:pt x="275" y="1239"/>
                    <a:pt x="608" y="1251"/>
                  </a:cubicBezTo>
                  <a:cubicBezTo>
                    <a:pt x="622" y="1252"/>
                    <a:pt x="636" y="1253"/>
                    <a:pt x="650" y="1253"/>
                  </a:cubicBezTo>
                  <a:cubicBezTo>
                    <a:pt x="977" y="1253"/>
                    <a:pt x="1251" y="987"/>
                    <a:pt x="1263" y="656"/>
                  </a:cubicBezTo>
                  <a:cubicBezTo>
                    <a:pt x="1287" y="311"/>
                    <a:pt x="1013" y="13"/>
                    <a:pt x="667" y="1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7920318" y="1429096"/>
              <a:ext cx="28271" cy="26859"/>
            </a:xfrm>
            <a:custGeom>
              <a:avLst/>
              <a:gdLst/>
              <a:ahLst/>
              <a:cxnLst/>
              <a:rect l="l" t="t" r="r" b="b"/>
              <a:pathLst>
                <a:path w="870" h="859" extrusionOk="0">
                  <a:moveTo>
                    <a:pt x="453" y="1"/>
                  </a:moveTo>
                  <a:cubicBezTo>
                    <a:pt x="215" y="1"/>
                    <a:pt x="12" y="179"/>
                    <a:pt x="0" y="406"/>
                  </a:cubicBezTo>
                  <a:cubicBezTo>
                    <a:pt x="0" y="656"/>
                    <a:pt x="179" y="858"/>
                    <a:pt x="417" y="858"/>
                  </a:cubicBezTo>
                  <a:cubicBezTo>
                    <a:pt x="655" y="858"/>
                    <a:pt x="846" y="680"/>
                    <a:pt x="869" y="441"/>
                  </a:cubicBezTo>
                  <a:cubicBezTo>
                    <a:pt x="869" y="203"/>
                    <a:pt x="691" y="13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7358544" y="1523274"/>
              <a:ext cx="41431" cy="39147"/>
            </a:xfrm>
            <a:custGeom>
              <a:avLst/>
              <a:gdLst/>
              <a:ahLst/>
              <a:cxnLst/>
              <a:rect l="l" t="t" r="r" b="b"/>
              <a:pathLst>
                <a:path w="1275" h="1252" extrusionOk="0">
                  <a:moveTo>
                    <a:pt x="645" y="1"/>
                  </a:moveTo>
                  <a:cubicBezTo>
                    <a:pt x="309" y="1"/>
                    <a:pt x="24" y="270"/>
                    <a:pt x="12" y="596"/>
                  </a:cubicBezTo>
                  <a:cubicBezTo>
                    <a:pt x="0" y="942"/>
                    <a:pt x="262" y="1227"/>
                    <a:pt x="608" y="1251"/>
                  </a:cubicBezTo>
                  <a:cubicBezTo>
                    <a:pt x="615" y="1252"/>
                    <a:pt x="622" y="1252"/>
                    <a:pt x="629" y="1252"/>
                  </a:cubicBezTo>
                  <a:cubicBezTo>
                    <a:pt x="954" y="1252"/>
                    <a:pt x="1239" y="994"/>
                    <a:pt x="1262" y="656"/>
                  </a:cubicBezTo>
                  <a:cubicBezTo>
                    <a:pt x="1274" y="311"/>
                    <a:pt x="1000" y="13"/>
                    <a:pt x="667" y="1"/>
                  </a:cubicBezTo>
                  <a:cubicBezTo>
                    <a:pt x="660" y="1"/>
                    <a:pt x="653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8310290" y="2031058"/>
              <a:ext cx="25574" cy="24264"/>
            </a:xfrm>
            <a:custGeom>
              <a:avLst/>
              <a:gdLst/>
              <a:ahLst/>
              <a:cxnLst/>
              <a:rect l="l" t="t" r="r" b="b"/>
              <a:pathLst>
                <a:path w="787" h="776" extrusionOk="0">
                  <a:moveTo>
                    <a:pt x="374" y="1"/>
                  </a:moveTo>
                  <a:cubicBezTo>
                    <a:pt x="180" y="1"/>
                    <a:pt x="12" y="174"/>
                    <a:pt x="1" y="370"/>
                  </a:cubicBezTo>
                  <a:cubicBezTo>
                    <a:pt x="1" y="585"/>
                    <a:pt x="156" y="763"/>
                    <a:pt x="370" y="775"/>
                  </a:cubicBezTo>
                  <a:cubicBezTo>
                    <a:pt x="376" y="775"/>
                    <a:pt x="383" y="776"/>
                    <a:pt x="389" y="776"/>
                  </a:cubicBezTo>
                  <a:cubicBezTo>
                    <a:pt x="583" y="776"/>
                    <a:pt x="752" y="602"/>
                    <a:pt x="775" y="406"/>
                  </a:cubicBezTo>
                  <a:cubicBezTo>
                    <a:pt x="787" y="192"/>
                    <a:pt x="608" y="13"/>
                    <a:pt x="394" y="1"/>
                  </a:cubicBezTo>
                  <a:cubicBezTo>
                    <a:pt x="387" y="1"/>
                    <a:pt x="381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8488265" y="2136398"/>
              <a:ext cx="41431" cy="39178"/>
            </a:xfrm>
            <a:custGeom>
              <a:avLst/>
              <a:gdLst/>
              <a:ahLst/>
              <a:cxnLst/>
              <a:rect l="l" t="t" r="r" b="b"/>
              <a:pathLst>
                <a:path w="1275" h="1253" extrusionOk="0">
                  <a:moveTo>
                    <a:pt x="626" y="0"/>
                  </a:moveTo>
                  <a:cubicBezTo>
                    <a:pt x="298" y="0"/>
                    <a:pt x="24" y="266"/>
                    <a:pt x="13" y="597"/>
                  </a:cubicBezTo>
                  <a:cubicBezTo>
                    <a:pt x="1" y="930"/>
                    <a:pt x="263" y="1228"/>
                    <a:pt x="608" y="1252"/>
                  </a:cubicBezTo>
                  <a:cubicBezTo>
                    <a:pt x="615" y="1252"/>
                    <a:pt x="622" y="1252"/>
                    <a:pt x="630" y="1252"/>
                  </a:cubicBezTo>
                  <a:cubicBezTo>
                    <a:pt x="965" y="1252"/>
                    <a:pt x="1251" y="983"/>
                    <a:pt x="1263" y="657"/>
                  </a:cubicBezTo>
                  <a:cubicBezTo>
                    <a:pt x="1275" y="311"/>
                    <a:pt x="1001" y="14"/>
                    <a:pt x="667" y="2"/>
                  </a:cubicBezTo>
                  <a:cubicBezTo>
                    <a:pt x="653" y="1"/>
                    <a:pt x="639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8746341" y="1146438"/>
              <a:ext cx="42568" cy="39272"/>
            </a:xfrm>
            <a:custGeom>
              <a:avLst/>
              <a:gdLst/>
              <a:ahLst/>
              <a:cxnLst/>
              <a:rect l="l" t="t" r="r" b="b"/>
              <a:pathLst>
                <a:path w="1310" h="1256" extrusionOk="0">
                  <a:moveTo>
                    <a:pt x="640" y="1"/>
                  </a:moveTo>
                  <a:cubicBezTo>
                    <a:pt x="313" y="1"/>
                    <a:pt x="58" y="263"/>
                    <a:pt x="36" y="587"/>
                  </a:cubicBezTo>
                  <a:cubicBezTo>
                    <a:pt x="0" y="921"/>
                    <a:pt x="274" y="1218"/>
                    <a:pt x="607" y="1254"/>
                  </a:cubicBezTo>
                  <a:cubicBezTo>
                    <a:pt x="622" y="1255"/>
                    <a:pt x="637" y="1256"/>
                    <a:pt x="652" y="1256"/>
                  </a:cubicBezTo>
                  <a:cubicBezTo>
                    <a:pt x="988" y="1256"/>
                    <a:pt x="1252" y="1001"/>
                    <a:pt x="1286" y="671"/>
                  </a:cubicBezTo>
                  <a:cubicBezTo>
                    <a:pt x="1310" y="314"/>
                    <a:pt x="1048" y="28"/>
                    <a:pt x="703" y="4"/>
                  </a:cubicBezTo>
                  <a:cubicBezTo>
                    <a:pt x="681" y="2"/>
                    <a:pt x="661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3949149" y="1721589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3848935" y="1798288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4856410" y="1962067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4517487" y="1867139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3747193" y="237195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4652114" y="1564501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4265228" y="218209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4006796" y="1847409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5053719" y="217055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4089593" y="236110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4748461" y="1620251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3788982" y="2029261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4677655" y="219300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5210800" y="1680441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4932253" y="1427299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5198810" y="1993147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4185551" y="1670498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3973521" y="1584387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3546731" y="1355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4064766" y="1166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4853257" y="1154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3889130" y="1345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4477192" y="1176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370674" y="802514"/>
              <a:ext cx="94430" cy="52529"/>
            </a:xfrm>
            <a:custGeom>
              <a:avLst/>
              <a:gdLst/>
              <a:ahLst/>
              <a:cxnLst/>
              <a:rect l="l" t="t" r="r" b="b"/>
              <a:pathLst>
                <a:path w="2906" h="1680" fill="none" extrusionOk="0">
                  <a:moveTo>
                    <a:pt x="2846" y="655"/>
                  </a:moveTo>
                  <a:cubicBezTo>
                    <a:pt x="2905" y="1048"/>
                    <a:pt x="2322" y="1465"/>
                    <a:pt x="1548" y="1572"/>
                  </a:cubicBezTo>
                  <a:cubicBezTo>
                    <a:pt x="774" y="1679"/>
                    <a:pt x="119" y="1429"/>
                    <a:pt x="60" y="1024"/>
                  </a:cubicBezTo>
                  <a:cubicBezTo>
                    <a:pt x="0" y="620"/>
                    <a:pt x="584" y="203"/>
                    <a:pt x="1358" y="96"/>
                  </a:cubicBezTo>
                  <a:cubicBezTo>
                    <a:pt x="2132" y="1"/>
                    <a:pt x="2786" y="239"/>
                    <a:pt x="2846" y="65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70460" y="879213"/>
              <a:ext cx="54202" cy="30173"/>
            </a:xfrm>
            <a:custGeom>
              <a:avLst/>
              <a:gdLst/>
              <a:ahLst/>
              <a:cxnLst/>
              <a:rect l="l" t="t" r="r" b="b"/>
              <a:pathLst>
                <a:path w="1668" h="965" fill="none" extrusionOk="0">
                  <a:moveTo>
                    <a:pt x="1644" y="369"/>
                  </a:moveTo>
                  <a:cubicBezTo>
                    <a:pt x="1667" y="607"/>
                    <a:pt x="1346" y="846"/>
                    <a:pt x="894" y="905"/>
                  </a:cubicBezTo>
                  <a:cubicBezTo>
                    <a:pt x="453" y="965"/>
                    <a:pt x="60" y="822"/>
                    <a:pt x="36" y="595"/>
                  </a:cubicBezTo>
                  <a:cubicBezTo>
                    <a:pt x="1" y="357"/>
                    <a:pt x="334" y="119"/>
                    <a:pt x="774" y="60"/>
                  </a:cubicBezTo>
                  <a:cubicBezTo>
                    <a:pt x="1227" y="0"/>
                    <a:pt x="1608" y="131"/>
                    <a:pt x="1644" y="369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1277935" y="1042992"/>
              <a:ext cx="54202" cy="30204"/>
            </a:xfrm>
            <a:custGeom>
              <a:avLst/>
              <a:gdLst/>
              <a:ahLst/>
              <a:cxnLst/>
              <a:rect l="l" t="t" r="r" b="b"/>
              <a:pathLst>
                <a:path w="1668" h="966" fill="none" extrusionOk="0">
                  <a:moveTo>
                    <a:pt x="1644" y="370"/>
                  </a:moveTo>
                  <a:cubicBezTo>
                    <a:pt x="1667" y="608"/>
                    <a:pt x="1346" y="846"/>
                    <a:pt x="893" y="906"/>
                  </a:cubicBezTo>
                  <a:cubicBezTo>
                    <a:pt x="453" y="965"/>
                    <a:pt x="60" y="822"/>
                    <a:pt x="36" y="596"/>
                  </a:cubicBezTo>
                  <a:cubicBezTo>
                    <a:pt x="0" y="358"/>
                    <a:pt x="334" y="120"/>
                    <a:pt x="774" y="60"/>
                  </a:cubicBezTo>
                  <a:cubicBezTo>
                    <a:pt x="1227" y="1"/>
                    <a:pt x="1608" y="132"/>
                    <a:pt x="1644" y="370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939012" y="948064"/>
              <a:ext cx="61935" cy="34676"/>
            </a:xfrm>
            <a:custGeom>
              <a:avLst/>
              <a:gdLst/>
              <a:ahLst/>
              <a:cxnLst/>
              <a:rect l="l" t="t" r="r" b="b"/>
              <a:pathLst>
                <a:path w="1906" h="1109" fill="none" extrusionOk="0">
                  <a:moveTo>
                    <a:pt x="1870" y="441"/>
                  </a:moveTo>
                  <a:cubicBezTo>
                    <a:pt x="1906" y="715"/>
                    <a:pt x="1536" y="1001"/>
                    <a:pt x="1013" y="1049"/>
                  </a:cubicBezTo>
                  <a:cubicBezTo>
                    <a:pt x="489" y="1108"/>
                    <a:pt x="60" y="965"/>
                    <a:pt x="24" y="679"/>
                  </a:cubicBezTo>
                  <a:cubicBezTo>
                    <a:pt x="1" y="418"/>
                    <a:pt x="370" y="132"/>
                    <a:pt x="894" y="72"/>
                  </a:cubicBezTo>
                  <a:cubicBezTo>
                    <a:pt x="1394" y="1"/>
                    <a:pt x="1846" y="168"/>
                    <a:pt x="1870" y="441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168718" y="1452878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1073639" y="645426"/>
              <a:ext cx="74706" cy="40960"/>
            </a:xfrm>
            <a:custGeom>
              <a:avLst/>
              <a:gdLst/>
              <a:ahLst/>
              <a:cxnLst/>
              <a:rect l="l" t="t" r="r" b="b"/>
              <a:pathLst>
                <a:path w="2299" h="1310" fill="none" extrusionOk="0">
                  <a:moveTo>
                    <a:pt x="2251" y="512"/>
                  </a:moveTo>
                  <a:cubicBezTo>
                    <a:pt x="2299" y="834"/>
                    <a:pt x="1835" y="1167"/>
                    <a:pt x="1227" y="1238"/>
                  </a:cubicBezTo>
                  <a:cubicBezTo>
                    <a:pt x="620" y="1310"/>
                    <a:pt x="96" y="1119"/>
                    <a:pt x="49" y="810"/>
                  </a:cubicBezTo>
                  <a:cubicBezTo>
                    <a:pt x="1" y="476"/>
                    <a:pt x="465" y="155"/>
                    <a:pt x="1073" y="72"/>
                  </a:cubicBezTo>
                  <a:cubicBezTo>
                    <a:pt x="1692" y="0"/>
                    <a:pt x="2227" y="202"/>
                    <a:pt x="2251" y="512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686753" y="1263022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428321" y="928334"/>
              <a:ext cx="66582" cy="37271"/>
            </a:xfrm>
            <a:custGeom>
              <a:avLst/>
              <a:gdLst/>
              <a:ahLst/>
              <a:cxnLst/>
              <a:rect l="l" t="t" r="r" b="b"/>
              <a:pathLst>
                <a:path w="2049" h="1192" fill="none" extrusionOk="0">
                  <a:moveTo>
                    <a:pt x="2012" y="465"/>
                  </a:moveTo>
                  <a:cubicBezTo>
                    <a:pt x="2048" y="751"/>
                    <a:pt x="1631" y="1049"/>
                    <a:pt x="1096" y="1120"/>
                  </a:cubicBezTo>
                  <a:cubicBezTo>
                    <a:pt x="560" y="1191"/>
                    <a:pt x="84" y="1013"/>
                    <a:pt x="48" y="739"/>
                  </a:cubicBezTo>
                  <a:cubicBezTo>
                    <a:pt x="0" y="453"/>
                    <a:pt x="417" y="156"/>
                    <a:pt x="953" y="84"/>
                  </a:cubicBezTo>
                  <a:cubicBezTo>
                    <a:pt x="1501" y="1"/>
                    <a:pt x="1965" y="179"/>
                    <a:pt x="2012" y="465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1475244" y="1251484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511118" y="1442028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1169986" y="701176"/>
              <a:ext cx="27881" cy="25139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28" y="0"/>
                  </a:moveTo>
                  <a:cubicBezTo>
                    <a:pt x="413" y="0"/>
                    <a:pt x="397" y="1"/>
                    <a:pt x="382" y="3"/>
                  </a:cubicBezTo>
                  <a:cubicBezTo>
                    <a:pt x="155" y="39"/>
                    <a:pt x="1" y="229"/>
                    <a:pt x="36" y="455"/>
                  </a:cubicBezTo>
                  <a:cubicBezTo>
                    <a:pt x="58" y="665"/>
                    <a:pt x="234" y="803"/>
                    <a:pt x="430" y="803"/>
                  </a:cubicBezTo>
                  <a:cubicBezTo>
                    <a:pt x="446" y="803"/>
                    <a:pt x="461" y="802"/>
                    <a:pt x="477" y="801"/>
                  </a:cubicBezTo>
                  <a:cubicBezTo>
                    <a:pt x="703" y="765"/>
                    <a:pt x="858" y="575"/>
                    <a:pt x="822" y="348"/>
                  </a:cubicBezTo>
                  <a:cubicBezTo>
                    <a:pt x="800" y="139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10507" y="1110186"/>
              <a:ext cx="43348" cy="39053"/>
            </a:xfrm>
            <a:custGeom>
              <a:avLst/>
              <a:gdLst/>
              <a:ahLst/>
              <a:cxnLst/>
              <a:rect l="l" t="t" r="r" b="b"/>
              <a:pathLst>
                <a:path w="1334" h="1249" extrusionOk="0">
                  <a:moveTo>
                    <a:pt x="671" y="1"/>
                  </a:moveTo>
                  <a:cubicBezTo>
                    <a:pt x="642" y="1"/>
                    <a:pt x="613" y="3"/>
                    <a:pt x="584" y="7"/>
                  </a:cubicBezTo>
                  <a:cubicBezTo>
                    <a:pt x="238" y="55"/>
                    <a:pt x="0" y="364"/>
                    <a:pt x="48" y="709"/>
                  </a:cubicBezTo>
                  <a:cubicBezTo>
                    <a:pt x="92" y="1031"/>
                    <a:pt x="363" y="1249"/>
                    <a:pt x="679" y="1249"/>
                  </a:cubicBezTo>
                  <a:cubicBezTo>
                    <a:pt x="702" y="1249"/>
                    <a:pt x="726" y="1248"/>
                    <a:pt x="750" y="1245"/>
                  </a:cubicBezTo>
                  <a:cubicBezTo>
                    <a:pt x="1095" y="1198"/>
                    <a:pt x="1334" y="888"/>
                    <a:pt x="1286" y="543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1099180" y="1273934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1632325" y="761366"/>
              <a:ext cx="43381" cy="38772"/>
            </a:xfrm>
            <a:custGeom>
              <a:avLst/>
              <a:gdLst/>
              <a:ahLst/>
              <a:cxnLst/>
              <a:rect l="l" t="t" r="r" b="b"/>
              <a:pathLst>
                <a:path w="1335" h="1240" extrusionOk="0">
                  <a:moveTo>
                    <a:pt x="672" y="1"/>
                  </a:moveTo>
                  <a:cubicBezTo>
                    <a:pt x="643" y="1"/>
                    <a:pt x="614" y="3"/>
                    <a:pt x="584" y="7"/>
                  </a:cubicBezTo>
                  <a:cubicBezTo>
                    <a:pt x="239" y="43"/>
                    <a:pt x="1" y="364"/>
                    <a:pt x="48" y="697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96" y="1197"/>
                    <a:pt x="1334" y="876"/>
                    <a:pt x="1286" y="531"/>
                  </a:cubicBezTo>
                  <a:cubicBezTo>
                    <a:pt x="1243" y="226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1353778" y="508224"/>
              <a:ext cx="43348" cy="38740"/>
            </a:xfrm>
            <a:custGeom>
              <a:avLst/>
              <a:gdLst/>
              <a:ahLst/>
              <a:cxnLst/>
              <a:rect l="l" t="t" r="r" b="b"/>
              <a:pathLst>
                <a:path w="1334" h="1239" extrusionOk="0">
                  <a:moveTo>
                    <a:pt x="671" y="1"/>
                  </a:moveTo>
                  <a:cubicBezTo>
                    <a:pt x="642" y="1"/>
                    <a:pt x="613" y="3"/>
                    <a:pt x="583" y="7"/>
                  </a:cubicBezTo>
                  <a:cubicBezTo>
                    <a:pt x="238" y="42"/>
                    <a:pt x="0" y="364"/>
                    <a:pt x="48" y="697"/>
                  </a:cubicBezTo>
                  <a:cubicBezTo>
                    <a:pt x="91" y="1013"/>
                    <a:pt x="354" y="1239"/>
                    <a:pt x="662" y="1239"/>
                  </a:cubicBezTo>
                  <a:cubicBezTo>
                    <a:pt x="691" y="1239"/>
                    <a:pt x="721" y="1237"/>
                    <a:pt x="750" y="1233"/>
                  </a:cubicBezTo>
                  <a:cubicBezTo>
                    <a:pt x="1095" y="1197"/>
                    <a:pt x="1334" y="876"/>
                    <a:pt x="1286" y="542"/>
                  </a:cubicBezTo>
                  <a:cubicBezTo>
                    <a:pt x="1242" y="227"/>
                    <a:pt x="980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1620335" y="1074072"/>
              <a:ext cx="42991" cy="38772"/>
            </a:xfrm>
            <a:custGeom>
              <a:avLst/>
              <a:gdLst/>
              <a:ahLst/>
              <a:cxnLst/>
              <a:rect l="l" t="t" r="r" b="b"/>
              <a:pathLst>
                <a:path w="1323" h="1240" extrusionOk="0">
                  <a:moveTo>
                    <a:pt x="672" y="1"/>
                  </a:moveTo>
                  <a:cubicBezTo>
                    <a:pt x="643" y="1"/>
                    <a:pt x="613" y="3"/>
                    <a:pt x="584" y="7"/>
                  </a:cubicBezTo>
                  <a:cubicBezTo>
                    <a:pt x="239" y="43"/>
                    <a:pt x="0" y="364"/>
                    <a:pt x="48" y="698"/>
                  </a:cubicBezTo>
                  <a:cubicBezTo>
                    <a:pt x="92" y="1013"/>
                    <a:pt x="354" y="1239"/>
                    <a:pt x="663" y="1239"/>
                  </a:cubicBezTo>
                  <a:cubicBezTo>
                    <a:pt x="692" y="1239"/>
                    <a:pt x="721" y="1237"/>
                    <a:pt x="751" y="1233"/>
                  </a:cubicBezTo>
                  <a:cubicBezTo>
                    <a:pt x="1084" y="1198"/>
                    <a:pt x="1322" y="876"/>
                    <a:pt x="1286" y="543"/>
                  </a:cubicBezTo>
                  <a:cubicBezTo>
                    <a:pt x="1243" y="227"/>
                    <a:pt x="980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607076" y="751423"/>
              <a:ext cx="26711" cy="24107"/>
            </a:xfrm>
            <a:custGeom>
              <a:avLst/>
              <a:gdLst/>
              <a:ahLst/>
              <a:cxnLst/>
              <a:rect l="l" t="t" r="r" b="b"/>
              <a:pathLst>
                <a:path w="822" h="771" extrusionOk="0">
                  <a:moveTo>
                    <a:pt x="404" y="1"/>
                  </a:moveTo>
                  <a:cubicBezTo>
                    <a:pt x="388" y="1"/>
                    <a:pt x="373" y="2"/>
                    <a:pt x="357" y="3"/>
                  </a:cubicBezTo>
                  <a:cubicBezTo>
                    <a:pt x="155" y="39"/>
                    <a:pt x="0" y="230"/>
                    <a:pt x="36" y="444"/>
                  </a:cubicBezTo>
                  <a:cubicBezTo>
                    <a:pt x="57" y="627"/>
                    <a:pt x="215" y="770"/>
                    <a:pt x="403" y="770"/>
                  </a:cubicBezTo>
                  <a:cubicBezTo>
                    <a:pt x="423" y="770"/>
                    <a:pt x="444" y="769"/>
                    <a:pt x="464" y="765"/>
                  </a:cubicBezTo>
                  <a:cubicBezTo>
                    <a:pt x="679" y="742"/>
                    <a:pt x="822" y="539"/>
                    <a:pt x="798" y="337"/>
                  </a:cubicBezTo>
                  <a:cubicBezTo>
                    <a:pt x="765" y="138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95046" y="665312"/>
              <a:ext cx="42958" cy="39147"/>
            </a:xfrm>
            <a:custGeom>
              <a:avLst/>
              <a:gdLst/>
              <a:ahLst/>
              <a:cxnLst/>
              <a:rect l="l" t="t" r="r" b="b"/>
              <a:pathLst>
                <a:path w="1322" h="1252" extrusionOk="0">
                  <a:moveTo>
                    <a:pt x="660" y="1"/>
                  </a:moveTo>
                  <a:cubicBezTo>
                    <a:pt x="631" y="1"/>
                    <a:pt x="601" y="3"/>
                    <a:pt x="572" y="7"/>
                  </a:cubicBezTo>
                  <a:cubicBezTo>
                    <a:pt x="239" y="55"/>
                    <a:pt x="0" y="364"/>
                    <a:pt x="36" y="709"/>
                  </a:cubicBezTo>
                  <a:cubicBezTo>
                    <a:pt x="80" y="1025"/>
                    <a:pt x="342" y="1251"/>
                    <a:pt x="651" y="1251"/>
                  </a:cubicBezTo>
                  <a:cubicBezTo>
                    <a:pt x="680" y="1251"/>
                    <a:pt x="709" y="1249"/>
                    <a:pt x="739" y="1245"/>
                  </a:cubicBezTo>
                  <a:cubicBezTo>
                    <a:pt x="1084" y="1198"/>
                    <a:pt x="1322" y="888"/>
                    <a:pt x="1274" y="543"/>
                  </a:cubicBezTo>
                  <a:cubicBezTo>
                    <a:pt x="1231" y="227"/>
                    <a:pt x="968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-31744" y="436803"/>
              <a:ext cx="74316" cy="41367"/>
            </a:xfrm>
            <a:custGeom>
              <a:avLst/>
              <a:gdLst/>
              <a:ahLst/>
              <a:cxnLst/>
              <a:rect l="l" t="t" r="r" b="b"/>
              <a:pathLst>
                <a:path w="2287" h="1323" fill="none" extrusionOk="0">
                  <a:moveTo>
                    <a:pt x="2239" y="525"/>
                  </a:moveTo>
                  <a:cubicBezTo>
                    <a:pt x="2286" y="846"/>
                    <a:pt x="1822" y="1179"/>
                    <a:pt x="1215" y="1251"/>
                  </a:cubicBezTo>
                  <a:cubicBezTo>
                    <a:pt x="607" y="1322"/>
                    <a:pt x="84" y="1132"/>
                    <a:pt x="36" y="822"/>
                  </a:cubicBezTo>
                  <a:cubicBezTo>
                    <a:pt x="0" y="489"/>
                    <a:pt x="453" y="167"/>
                    <a:pt x="1072" y="84"/>
                  </a:cubicBezTo>
                  <a:cubicBezTo>
                    <a:pt x="1679" y="1"/>
                    <a:pt x="2203" y="191"/>
                    <a:pt x="2239" y="525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486291" y="246947"/>
              <a:ext cx="74706" cy="41367"/>
            </a:xfrm>
            <a:custGeom>
              <a:avLst/>
              <a:gdLst/>
              <a:ahLst/>
              <a:cxnLst/>
              <a:rect l="l" t="t" r="r" b="b"/>
              <a:pathLst>
                <a:path w="2299" h="1323" fill="none" extrusionOk="0">
                  <a:moveTo>
                    <a:pt x="2251" y="524"/>
                  </a:moveTo>
                  <a:cubicBezTo>
                    <a:pt x="2299" y="846"/>
                    <a:pt x="1834" y="1179"/>
                    <a:pt x="1227" y="1251"/>
                  </a:cubicBezTo>
                  <a:cubicBezTo>
                    <a:pt x="620" y="1322"/>
                    <a:pt x="96" y="1132"/>
                    <a:pt x="48" y="822"/>
                  </a:cubicBezTo>
                  <a:cubicBezTo>
                    <a:pt x="1" y="489"/>
                    <a:pt x="465" y="167"/>
                    <a:pt x="1072" y="84"/>
                  </a:cubicBezTo>
                  <a:cubicBezTo>
                    <a:pt x="1691" y="1"/>
                    <a:pt x="2215" y="191"/>
                    <a:pt x="2251" y="5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1274782" y="235409"/>
              <a:ext cx="88646" cy="50278"/>
            </a:xfrm>
            <a:custGeom>
              <a:avLst/>
              <a:gdLst/>
              <a:ahLst/>
              <a:cxnLst/>
              <a:rect l="l" t="t" r="r" b="b"/>
              <a:pathLst>
                <a:path w="2728" h="1608" fill="none" extrusionOk="0">
                  <a:moveTo>
                    <a:pt x="2680" y="620"/>
                  </a:moveTo>
                  <a:cubicBezTo>
                    <a:pt x="2727" y="1012"/>
                    <a:pt x="2191" y="1393"/>
                    <a:pt x="1465" y="1501"/>
                  </a:cubicBezTo>
                  <a:cubicBezTo>
                    <a:pt x="727" y="1608"/>
                    <a:pt x="108" y="1370"/>
                    <a:pt x="48" y="977"/>
                  </a:cubicBezTo>
                  <a:cubicBezTo>
                    <a:pt x="1" y="596"/>
                    <a:pt x="536" y="203"/>
                    <a:pt x="1263" y="108"/>
                  </a:cubicBezTo>
                  <a:cubicBezTo>
                    <a:pt x="2001" y="0"/>
                    <a:pt x="2620" y="239"/>
                    <a:pt x="2680" y="620"/>
                  </a:cubicBezTo>
                  <a:close/>
                </a:path>
              </a:pathLst>
            </a:custGeom>
            <a:noFill/>
            <a:ln w="2975" cap="flat" cmpd="sng">
              <a:solidFill>
                <a:srgbClr val="D4C59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10655" y="425953"/>
              <a:ext cx="29830" cy="27328"/>
            </a:xfrm>
            <a:custGeom>
              <a:avLst/>
              <a:gdLst/>
              <a:ahLst/>
              <a:cxnLst/>
              <a:rect l="l" t="t" r="r" b="b"/>
              <a:pathLst>
                <a:path w="918" h="874" extrusionOk="0">
                  <a:moveTo>
                    <a:pt x="439" y="0"/>
                  </a:moveTo>
                  <a:cubicBezTo>
                    <a:pt x="423" y="0"/>
                    <a:pt x="408" y="1"/>
                    <a:pt x="393" y="2"/>
                  </a:cubicBezTo>
                  <a:cubicBezTo>
                    <a:pt x="155" y="38"/>
                    <a:pt x="0" y="264"/>
                    <a:pt x="24" y="491"/>
                  </a:cubicBezTo>
                  <a:cubicBezTo>
                    <a:pt x="58" y="713"/>
                    <a:pt x="248" y="874"/>
                    <a:pt x="467" y="874"/>
                  </a:cubicBezTo>
                  <a:cubicBezTo>
                    <a:pt x="482" y="874"/>
                    <a:pt x="497" y="873"/>
                    <a:pt x="512" y="872"/>
                  </a:cubicBezTo>
                  <a:cubicBezTo>
                    <a:pt x="750" y="836"/>
                    <a:pt x="917" y="610"/>
                    <a:pt x="893" y="383"/>
                  </a:cubicBezTo>
                  <a:cubicBezTo>
                    <a:pt x="860" y="160"/>
                    <a:pt x="65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898717" y="257859"/>
              <a:ext cx="29830" cy="27547"/>
            </a:xfrm>
            <a:custGeom>
              <a:avLst/>
              <a:gdLst/>
              <a:ahLst/>
              <a:cxnLst/>
              <a:rect l="l" t="t" r="r" b="b"/>
              <a:pathLst>
                <a:path w="918" h="881" extrusionOk="0">
                  <a:moveTo>
                    <a:pt x="471" y="1"/>
                  </a:moveTo>
                  <a:cubicBezTo>
                    <a:pt x="446" y="1"/>
                    <a:pt x="420" y="3"/>
                    <a:pt x="394" y="9"/>
                  </a:cubicBezTo>
                  <a:cubicBezTo>
                    <a:pt x="156" y="44"/>
                    <a:pt x="1" y="259"/>
                    <a:pt x="25" y="497"/>
                  </a:cubicBezTo>
                  <a:cubicBezTo>
                    <a:pt x="58" y="720"/>
                    <a:pt x="248" y="880"/>
                    <a:pt x="468" y="880"/>
                  </a:cubicBezTo>
                  <a:cubicBezTo>
                    <a:pt x="482" y="880"/>
                    <a:pt x="498" y="879"/>
                    <a:pt x="513" y="878"/>
                  </a:cubicBezTo>
                  <a:cubicBezTo>
                    <a:pt x="751" y="842"/>
                    <a:pt x="918" y="616"/>
                    <a:pt x="894" y="378"/>
                  </a:cubicBezTo>
                  <a:cubicBezTo>
                    <a:pt x="862" y="166"/>
                    <a:pt x="679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8"/>
          <p:cNvSpPr/>
          <p:nvPr/>
        </p:nvSpPr>
        <p:spPr>
          <a:xfrm>
            <a:off x="-302486" y="-244689"/>
            <a:ext cx="9691447" cy="5500147"/>
          </a:xfrm>
          <a:custGeom>
            <a:avLst/>
            <a:gdLst/>
            <a:ahLst/>
            <a:cxnLst/>
            <a:rect l="l" t="t" r="r" b="b"/>
            <a:pathLst>
              <a:path w="291977" h="162342" extrusionOk="0">
                <a:moveTo>
                  <a:pt x="0" y="0"/>
                </a:moveTo>
                <a:lnTo>
                  <a:pt x="0" y="162341"/>
                </a:lnTo>
                <a:lnTo>
                  <a:pt x="291977" y="162341"/>
                </a:lnTo>
                <a:lnTo>
                  <a:pt x="29197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8"/>
          <p:cNvSpPr/>
          <p:nvPr/>
        </p:nvSpPr>
        <p:spPr>
          <a:xfrm>
            <a:off x="-880842" y="1190435"/>
            <a:ext cx="1129873" cy="325587"/>
          </a:xfrm>
          <a:custGeom>
            <a:avLst/>
            <a:gdLst/>
            <a:ahLst/>
            <a:cxnLst/>
            <a:rect l="l" t="t" r="r" b="b"/>
            <a:pathLst>
              <a:path w="34040" h="9610" extrusionOk="0">
                <a:moveTo>
                  <a:pt x="8906" y="1"/>
                </a:moveTo>
                <a:cubicBezTo>
                  <a:pt x="1345" y="1"/>
                  <a:pt x="0" y="9228"/>
                  <a:pt x="0" y="9228"/>
                </a:cubicBezTo>
                <a:lnTo>
                  <a:pt x="34040" y="9609"/>
                </a:lnTo>
                <a:cubicBezTo>
                  <a:pt x="34040" y="9609"/>
                  <a:pt x="31742" y="2584"/>
                  <a:pt x="26551" y="1953"/>
                </a:cubicBezTo>
                <a:cubicBezTo>
                  <a:pt x="26222" y="1914"/>
                  <a:pt x="25904" y="1896"/>
                  <a:pt x="25598" y="1896"/>
                </a:cubicBezTo>
                <a:cubicBezTo>
                  <a:pt x="21078" y="1896"/>
                  <a:pt x="19062" y="5906"/>
                  <a:pt x="19062" y="5906"/>
                </a:cubicBezTo>
                <a:cubicBezTo>
                  <a:pt x="19062" y="5906"/>
                  <a:pt x="16454" y="1"/>
                  <a:pt x="89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8"/>
          <p:cNvSpPr/>
          <p:nvPr/>
        </p:nvSpPr>
        <p:spPr>
          <a:xfrm>
            <a:off x="7872163" y="761750"/>
            <a:ext cx="1021632" cy="294485"/>
          </a:xfrm>
          <a:custGeom>
            <a:avLst/>
            <a:gdLst/>
            <a:ahLst/>
            <a:cxnLst/>
            <a:rect l="l" t="t" r="r" b="b"/>
            <a:pathLst>
              <a:path w="30779" h="8692" extrusionOk="0">
                <a:moveTo>
                  <a:pt x="22730" y="0"/>
                </a:moveTo>
                <a:cubicBezTo>
                  <a:pt x="15884" y="0"/>
                  <a:pt x="13550" y="5346"/>
                  <a:pt x="13550" y="5346"/>
                </a:cubicBezTo>
                <a:cubicBezTo>
                  <a:pt x="13550" y="5346"/>
                  <a:pt x="11742" y="1730"/>
                  <a:pt x="7669" y="1730"/>
                </a:cubicBezTo>
                <a:cubicBezTo>
                  <a:pt x="7383" y="1730"/>
                  <a:pt x="7085" y="1748"/>
                  <a:pt x="6775" y="1786"/>
                </a:cubicBezTo>
                <a:cubicBezTo>
                  <a:pt x="2072" y="2357"/>
                  <a:pt x="1" y="8692"/>
                  <a:pt x="1" y="8692"/>
                </a:cubicBezTo>
                <a:lnTo>
                  <a:pt x="30778" y="8334"/>
                </a:lnTo>
                <a:cubicBezTo>
                  <a:pt x="30778" y="8334"/>
                  <a:pt x="29576" y="0"/>
                  <a:pt x="22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8"/>
          <p:cNvSpPr/>
          <p:nvPr/>
        </p:nvSpPr>
        <p:spPr>
          <a:xfrm>
            <a:off x="3024067" y="4230222"/>
            <a:ext cx="1021632" cy="294519"/>
          </a:xfrm>
          <a:custGeom>
            <a:avLst/>
            <a:gdLst/>
            <a:ahLst/>
            <a:cxnLst/>
            <a:rect l="l" t="t" r="r" b="b"/>
            <a:pathLst>
              <a:path w="30779" h="8693" extrusionOk="0">
                <a:moveTo>
                  <a:pt x="22718" y="1"/>
                </a:moveTo>
                <a:cubicBezTo>
                  <a:pt x="15872" y="1"/>
                  <a:pt x="13538" y="5346"/>
                  <a:pt x="13538" y="5346"/>
                </a:cubicBezTo>
                <a:cubicBezTo>
                  <a:pt x="13538" y="5346"/>
                  <a:pt x="11730" y="1730"/>
                  <a:pt x="7657" y="1730"/>
                </a:cubicBezTo>
                <a:cubicBezTo>
                  <a:pt x="7371" y="1730"/>
                  <a:pt x="7073" y="1748"/>
                  <a:pt x="6763" y="1787"/>
                </a:cubicBezTo>
                <a:cubicBezTo>
                  <a:pt x="2060" y="2346"/>
                  <a:pt x="1" y="8692"/>
                  <a:pt x="1" y="8692"/>
                </a:cubicBezTo>
                <a:lnTo>
                  <a:pt x="30778" y="8335"/>
                </a:lnTo>
                <a:cubicBezTo>
                  <a:pt x="30778" y="8335"/>
                  <a:pt x="29564" y="1"/>
                  <a:pt x="22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8"/>
          <p:cNvSpPr/>
          <p:nvPr/>
        </p:nvSpPr>
        <p:spPr>
          <a:xfrm>
            <a:off x="121946" y="65889"/>
            <a:ext cx="819656" cy="236008"/>
          </a:xfrm>
          <a:custGeom>
            <a:avLst/>
            <a:gdLst/>
            <a:ahLst/>
            <a:cxnLst/>
            <a:rect l="l" t="t" r="r" b="b"/>
            <a:pathLst>
              <a:path w="24694" h="6966" extrusionOk="0">
                <a:moveTo>
                  <a:pt x="6454" y="1"/>
                </a:moveTo>
                <a:cubicBezTo>
                  <a:pt x="965" y="1"/>
                  <a:pt x="0" y="6680"/>
                  <a:pt x="0" y="6680"/>
                </a:cubicBezTo>
                <a:lnTo>
                  <a:pt x="24694" y="6966"/>
                </a:lnTo>
                <a:cubicBezTo>
                  <a:pt x="24694" y="6966"/>
                  <a:pt x="23027" y="1894"/>
                  <a:pt x="19253" y="1430"/>
                </a:cubicBezTo>
                <a:cubicBezTo>
                  <a:pt x="19006" y="1399"/>
                  <a:pt x="18769" y="1385"/>
                  <a:pt x="18540" y="1385"/>
                </a:cubicBezTo>
                <a:cubicBezTo>
                  <a:pt x="15269" y="1385"/>
                  <a:pt x="13823" y="4287"/>
                  <a:pt x="13823" y="4287"/>
                </a:cubicBezTo>
                <a:cubicBezTo>
                  <a:pt x="13823" y="4287"/>
                  <a:pt x="11930" y="1"/>
                  <a:pt x="6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8"/>
          <p:cNvSpPr/>
          <p:nvPr/>
        </p:nvSpPr>
        <p:spPr>
          <a:xfrm>
            <a:off x="-491816" y="3390161"/>
            <a:ext cx="1129906" cy="325993"/>
          </a:xfrm>
          <a:custGeom>
            <a:avLst/>
            <a:gdLst/>
            <a:ahLst/>
            <a:cxnLst/>
            <a:rect l="l" t="t" r="r" b="b"/>
            <a:pathLst>
              <a:path w="34041" h="9622" extrusionOk="0">
                <a:moveTo>
                  <a:pt x="8907" y="1"/>
                </a:moveTo>
                <a:cubicBezTo>
                  <a:pt x="1346" y="1"/>
                  <a:pt x="1" y="9228"/>
                  <a:pt x="1" y="9228"/>
                </a:cubicBezTo>
                <a:lnTo>
                  <a:pt x="34041" y="9621"/>
                </a:lnTo>
                <a:cubicBezTo>
                  <a:pt x="34041" y="9621"/>
                  <a:pt x="31755" y="2597"/>
                  <a:pt x="26552" y="1966"/>
                </a:cubicBezTo>
                <a:cubicBezTo>
                  <a:pt x="26223" y="1926"/>
                  <a:pt x="25905" y="1908"/>
                  <a:pt x="25599" y="1908"/>
                </a:cubicBezTo>
                <a:cubicBezTo>
                  <a:pt x="21080" y="1908"/>
                  <a:pt x="19075" y="5918"/>
                  <a:pt x="19075" y="5918"/>
                </a:cubicBezTo>
                <a:cubicBezTo>
                  <a:pt x="19075" y="5918"/>
                  <a:pt x="16467" y="1"/>
                  <a:pt x="89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8"/>
          <p:cNvSpPr txBox="1">
            <a:spLocks noGrp="1"/>
          </p:cNvSpPr>
          <p:nvPr>
            <p:ph type="title"/>
          </p:nvPr>
        </p:nvSpPr>
        <p:spPr>
          <a:xfrm>
            <a:off x="3867450" y="1535700"/>
            <a:ext cx="45741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"/>
          <p:cNvSpPr/>
          <p:nvPr/>
        </p:nvSpPr>
        <p:spPr>
          <a:xfrm flipH="1">
            <a:off x="-344750" y="3509452"/>
            <a:ext cx="9532125" cy="1745683"/>
          </a:xfrm>
          <a:custGeom>
            <a:avLst/>
            <a:gdLst/>
            <a:ahLst/>
            <a:cxnLst/>
            <a:rect l="l" t="t" r="r" b="b"/>
            <a:pathLst>
              <a:path w="294156" h="31981" extrusionOk="0">
                <a:moveTo>
                  <a:pt x="0" y="0"/>
                </a:moveTo>
                <a:lnTo>
                  <a:pt x="0" y="31980"/>
                </a:lnTo>
                <a:lnTo>
                  <a:pt x="291977" y="31980"/>
                </a:lnTo>
                <a:cubicBezTo>
                  <a:pt x="294156" y="24896"/>
                  <a:pt x="293822" y="5692"/>
                  <a:pt x="285857" y="5311"/>
                </a:cubicBezTo>
                <a:cubicBezTo>
                  <a:pt x="263702" y="4234"/>
                  <a:pt x="241474" y="3900"/>
                  <a:pt x="219204" y="3900"/>
                </a:cubicBezTo>
                <a:cubicBezTo>
                  <a:pt x="204278" y="3900"/>
                  <a:pt x="189333" y="4050"/>
                  <a:pt x="174379" y="4227"/>
                </a:cubicBezTo>
                <a:lnTo>
                  <a:pt x="151662" y="4489"/>
                </a:lnTo>
                <a:cubicBezTo>
                  <a:pt x="138291" y="4641"/>
                  <a:pt x="124915" y="4761"/>
                  <a:pt x="111543" y="4761"/>
                </a:cubicBezTo>
                <a:cubicBezTo>
                  <a:pt x="74558" y="4761"/>
                  <a:pt x="37594" y="3838"/>
                  <a:pt x="798" y="96"/>
                </a:cubicBezTo>
                <a:cubicBezTo>
                  <a:pt x="524" y="72"/>
                  <a:pt x="250" y="36"/>
                  <a:pt x="0" y="0"/>
                </a:cubicBezTo>
                <a:close/>
              </a:path>
            </a:pathLst>
          </a:custGeom>
          <a:solidFill>
            <a:srgbClr val="FFE1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9"/>
          <p:cNvSpPr/>
          <p:nvPr/>
        </p:nvSpPr>
        <p:spPr>
          <a:xfrm flipH="1">
            <a:off x="8147376" y="1606435"/>
            <a:ext cx="1129873" cy="325587"/>
          </a:xfrm>
          <a:custGeom>
            <a:avLst/>
            <a:gdLst/>
            <a:ahLst/>
            <a:cxnLst/>
            <a:rect l="l" t="t" r="r" b="b"/>
            <a:pathLst>
              <a:path w="34040" h="9610" extrusionOk="0">
                <a:moveTo>
                  <a:pt x="8906" y="1"/>
                </a:moveTo>
                <a:cubicBezTo>
                  <a:pt x="1345" y="1"/>
                  <a:pt x="0" y="9228"/>
                  <a:pt x="0" y="9228"/>
                </a:cubicBezTo>
                <a:lnTo>
                  <a:pt x="34040" y="9609"/>
                </a:lnTo>
                <a:cubicBezTo>
                  <a:pt x="34040" y="9609"/>
                  <a:pt x="31742" y="2584"/>
                  <a:pt x="26551" y="1953"/>
                </a:cubicBezTo>
                <a:cubicBezTo>
                  <a:pt x="26222" y="1914"/>
                  <a:pt x="25904" y="1896"/>
                  <a:pt x="25598" y="1896"/>
                </a:cubicBezTo>
                <a:cubicBezTo>
                  <a:pt x="21078" y="1896"/>
                  <a:pt x="19062" y="5906"/>
                  <a:pt x="19062" y="5906"/>
                </a:cubicBezTo>
                <a:cubicBezTo>
                  <a:pt x="19062" y="5906"/>
                  <a:pt x="16454" y="1"/>
                  <a:pt x="89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9"/>
          <p:cNvSpPr/>
          <p:nvPr/>
        </p:nvSpPr>
        <p:spPr>
          <a:xfrm flipH="1">
            <a:off x="-496151" y="753725"/>
            <a:ext cx="1021632" cy="294485"/>
          </a:xfrm>
          <a:custGeom>
            <a:avLst/>
            <a:gdLst/>
            <a:ahLst/>
            <a:cxnLst/>
            <a:rect l="l" t="t" r="r" b="b"/>
            <a:pathLst>
              <a:path w="30779" h="8692" extrusionOk="0">
                <a:moveTo>
                  <a:pt x="22730" y="0"/>
                </a:moveTo>
                <a:cubicBezTo>
                  <a:pt x="15884" y="0"/>
                  <a:pt x="13550" y="5346"/>
                  <a:pt x="13550" y="5346"/>
                </a:cubicBezTo>
                <a:cubicBezTo>
                  <a:pt x="13550" y="5346"/>
                  <a:pt x="11742" y="1730"/>
                  <a:pt x="7669" y="1730"/>
                </a:cubicBezTo>
                <a:cubicBezTo>
                  <a:pt x="7383" y="1730"/>
                  <a:pt x="7085" y="1748"/>
                  <a:pt x="6775" y="1786"/>
                </a:cubicBezTo>
                <a:cubicBezTo>
                  <a:pt x="2072" y="2357"/>
                  <a:pt x="1" y="8692"/>
                  <a:pt x="1" y="8692"/>
                </a:cubicBezTo>
                <a:lnTo>
                  <a:pt x="30778" y="8334"/>
                </a:lnTo>
                <a:cubicBezTo>
                  <a:pt x="30778" y="8334"/>
                  <a:pt x="29576" y="0"/>
                  <a:pt x="22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9"/>
          <p:cNvSpPr/>
          <p:nvPr/>
        </p:nvSpPr>
        <p:spPr>
          <a:xfrm flipH="1">
            <a:off x="-344855" y="2584860"/>
            <a:ext cx="1021632" cy="294519"/>
          </a:xfrm>
          <a:custGeom>
            <a:avLst/>
            <a:gdLst/>
            <a:ahLst/>
            <a:cxnLst/>
            <a:rect l="l" t="t" r="r" b="b"/>
            <a:pathLst>
              <a:path w="30779" h="8693" extrusionOk="0">
                <a:moveTo>
                  <a:pt x="22718" y="1"/>
                </a:moveTo>
                <a:cubicBezTo>
                  <a:pt x="15872" y="1"/>
                  <a:pt x="13538" y="5346"/>
                  <a:pt x="13538" y="5346"/>
                </a:cubicBezTo>
                <a:cubicBezTo>
                  <a:pt x="13538" y="5346"/>
                  <a:pt x="11730" y="1730"/>
                  <a:pt x="7657" y="1730"/>
                </a:cubicBezTo>
                <a:cubicBezTo>
                  <a:pt x="7371" y="1730"/>
                  <a:pt x="7073" y="1748"/>
                  <a:pt x="6763" y="1787"/>
                </a:cubicBezTo>
                <a:cubicBezTo>
                  <a:pt x="2060" y="2346"/>
                  <a:pt x="1" y="8692"/>
                  <a:pt x="1" y="8692"/>
                </a:cubicBezTo>
                <a:lnTo>
                  <a:pt x="30778" y="8335"/>
                </a:lnTo>
                <a:cubicBezTo>
                  <a:pt x="30778" y="8335"/>
                  <a:pt x="29564" y="1"/>
                  <a:pt x="22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9"/>
          <p:cNvSpPr/>
          <p:nvPr/>
        </p:nvSpPr>
        <p:spPr>
          <a:xfrm flipH="1">
            <a:off x="7077792" y="421489"/>
            <a:ext cx="819656" cy="236008"/>
          </a:xfrm>
          <a:custGeom>
            <a:avLst/>
            <a:gdLst/>
            <a:ahLst/>
            <a:cxnLst/>
            <a:rect l="l" t="t" r="r" b="b"/>
            <a:pathLst>
              <a:path w="24694" h="6966" extrusionOk="0">
                <a:moveTo>
                  <a:pt x="6454" y="1"/>
                </a:moveTo>
                <a:cubicBezTo>
                  <a:pt x="965" y="1"/>
                  <a:pt x="0" y="6680"/>
                  <a:pt x="0" y="6680"/>
                </a:cubicBezTo>
                <a:lnTo>
                  <a:pt x="24694" y="6966"/>
                </a:lnTo>
                <a:cubicBezTo>
                  <a:pt x="24694" y="6966"/>
                  <a:pt x="23027" y="1894"/>
                  <a:pt x="19253" y="1430"/>
                </a:cubicBezTo>
                <a:cubicBezTo>
                  <a:pt x="19006" y="1399"/>
                  <a:pt x="18769" y="1385"/>
                  <a:pt x="18540" y="1385"/>
                </a:cubicBezTo>
                <a:cubicBezTo>
                  <a:pt x="15269" y="1385"/>
                  <a:pt x="13823" y="4287"/>
                  <a:pt x="13823" y="4287"/>
                </a:cubicBezTo>
                <a:cubicBezTo>
                  <a:pt x="13823" y="4287"/>
                  <a:pt x="11930" y="1"/>
                  <a:pt x="6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"/>
          <p:cNvSpPr/>
          <p:nvPr/>
        </p:nvSpPr>
        <p:spPr>
          <a:xfrm flipH="1">
            <a:off x="7172614" y="4482147"/>
            <a:ext cx="96059" cy="56885"/>
          </a:xfrm>
          <a:custGeom>
            <a:avLst/>
            <a:gdLst/>
            <a:ahLst/>
            <a:cxnLst/>
            <a:rect l="l" t="t" r="r" b="b"/>
            <a:pathLst>
              <a:path w="2894" h="1679" fill="none" extrusionOk="0">
                <a:moveTo>
                  <a:pt x="2834" y="1024"/>
                </a:moveTo>
                <a:cubicBezTo>
                  <a:pt x="2774" y="1429"/>
                  <a:pt x="2120" y="1679"/>
                  <a:pt x="1346" y="1572"/>
                </a:cubicBezTo>
                <a:cubicBezTo>
                  <a:pt x="572" y="1465"/>
                  <a:pt x="0" y="1048"/>
                  <a:pt x="48" y="655"/>
                </a:cubicBezTo>
                <a:cubicBezTo>
                  <a:pt x="107" y="250"/>
                  <a:pt x="762" y="0"/>
                  <a:pt x="1536" y="95"/>
                </a:cubicBezTo>
                <a:cubicBezTo>
                  <a:pt x="2310" y="203"/>
                  <a:pt x="2894" y="607"/>
                  <a:pt x="2834" y="1024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9"/>
          <p:cNvSpPr/>
          <p:nvPr/>
        </p:nvSpPr>
        <p:spPr>
          <a:xfrm flipH="1">
            <a:off x="7329914" y="4529748"/>
            <a:ext cx="55365" cy="33101"/>
          </a:xfrm>
          <a:custGeom>
            <a:avLst/>
            <a:gdLst/>
            <a:ahLst/>
            <a:cxnLst/>
            <a:rect l="l" t="t" r="r" b="b"/>
            <a:pathLst>
              <a:path w="1668" h="977" fill="none" extrusionOk="0">
                <a:moveTo>
                  <a:pt x="1644" y="595"/>
                </a:moveTo>
                <a:cubicBezTo>
                  <a:pt x="1608" y="834"/>
                  <a:pt x="1227" y="976"/>
                  <a:pt x="775" y="917"/>
                </a:cubicBezTo>
                <a:cubicBezTo>
                  <a:pt x="334" y="857"/>
                  <a:pt x="1" y="619"/>
                  <a:pt x="37" y="381"/>
                </a:cubicBezTo>
                <a:cubicBezTo>
                  <a:pt x="60" y="143"/>
                  <a:pt x="453" y="0"/>
                  <a:pt x="894" y="60"/>
                </a:cubicBezTo>
                <a:cubicBezTo>
                  <a:pt x="1346" y="119"/>
                  <a:pt x="1668" y="357"/>
                  <a:pt x="1644" y="59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9"/>
          <p:cNvSpPr/>
          <p:nvPr/>
        </p:nvSpPr>
        <p:spPr>
          <a:xfrm flipH="1">
            <a:off x="6382235" y="4976287"/>
            <a:ext cx="55730" cy="32694"/>
          </a:xfrm>
          <a:custGeom>
            <a:avLst/>
            <a:gdLst/>
            <a:ahLst/>
            <a:cxnLst/>
            <a:rect l="l" t="t" r="r" b="b"/>
            <a:pathLst>
              <a:path w="1679" h="965" fill="none" extrusionOk="0">
                <a:moveTo>
                  <a:pt x="1631" y="596"/>
                </a:moveTo>
                <a:cubicBezTo>
                  <a:pt x="1596" y="834"/>
                  <a:pt x="1215" y="965"/>
                  <a:pt x="774" y="905"/>
                </a:cubicBezTo>
                <a:cubicBezTo>
                  <a:pt x="322" y="846"/>
                  <a:pt x="0" y="607"/>
                  <a:pt x="24" y="369"/>
                </a:cubicBezTo>
                <a:cubicBezTo>
                  <a:pt x="60" y="131"/>
                  <a:pt x="441" y="0"/>
                  <a:pt x="893" y="60"/>
                </a:cubicBezTo>
                <a:cubicBezTo>
                  <a:pt x="1334" y="131"/>
                  <a:pt x="1679" y="369"/>
                  <a:pt x="1631" y="59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9"/>
          <p:cNvSpPr/>
          <p:nvPr/>
        </p:nvSpPr>
        <p:spPr>
          <a:xfrm flipH="1">
            <a:off x="6682560" y="4786694"/>
            <a:ext cx="64460" cy="37132"/>
          </a:xfrm>
          <a:custGeom>
            <a:avLst/>
            <a:gdLst/>
            <a:ahLst/>
            <a:cxnLst/>
            <a:rect l="l" t="t" r="r" b="b"/>
            <a:pathLst>
              <a:path w="1942" h="1096" fill="none" extrusionOk="0">
                <a:moveTo>
                  <a:pt x="1894" y="667"/>
                </a:moveTo>
                <a:cubicBezTo>
                  <a:pt x="1870" y="929"/>
                  <a:pt x="1417" y="1096"/>
                  <a:pt x="894" y="1036"/>
                </a:cubicBezTo>
                <a:cubicBezTo>
                  <a:pt x="393" y="965"/>
                  <a:pt x="1" y="691"/>
                  <a:pt x="36" y="429"/>
                </a:cubicBezTo>
                <a:cubicBezTo>
                  <a:pt x="60" y="155"/>
                  <a:pt x="513" y="0"/>
                  <a:pt x="1036" y="60"/>
                </a:cubicBezTo>
                <a:cubicBezTo>
                  <a:pt x="1548" y="119"/>
                  <a:pt x="1941" y="381"/>
                  <a:pt x="1894" y="667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9"/>
          <p:cNvSpPr/>
          <p:nvPr/>
        </p:nvSpPr>
        <p:spPr>
          <a:xfrm flipH="1">
            <a:off x="7571356" y="5104150"/>
            <a:ext cx="75911" cy="45602"/>
          </a:xfrm>
          <a:custGeom>
            <a:avLst/>
            <a:gdLst/>
            <a:ahLst/>
            <a:cxnLst/>
            <a:rect l="l" t="t" r="r" b="b"/>
            <a:pathLst>
              <a:path w="2287" h="1346" fill="none" extrusionOk="0">
                <a:moveTo>
                  <a:pt x="2238" y="822"/>
                </a:moveTo>
                <a:cubicBezTo>
                  <a:pt x="2203" y="1144"/>
                  <a:pt x="1679" y="1346"/>
                  <a:pt x="1072" y="1251"/>
                </a:cubicBezTo>
                <a:cubicBezTo>
                  <a:pt x="453" y="1179"/>
                  <a:pt x="0" y="846"/>
                  <a:pt x="36" y="524"/>
                </a:cubicBezTo>
                <a:cubicBezTo>
                  <a:pt x="83" y="191"/>
                  <a:pt x="607" y="1"/>
                  <a:pt x="1215" y="84"/>
                </a:cubicBezTo>
                <a:cubicBezTo>
                  <a:pt x="1822" y="179"/>
                  <a:pt x="2286" y="489"/>
                  <a:pt x="2238" y="82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9"/>
          <p:cNvSpPr/>
          <p:nvPr/>
        </p:nvSpPr>
        <p:spPr>
          <a:xfrm flipH="1">
            <a:off x="7007814" y="5047672"/>
            <a:ext cx="75911" cy="45230"/>
          </a:xfrm>
          <a:custGeom>
            <a:avLst/>
            <a:gdLst/>
            <a:ahLst/>
            <a:cxnLst/>
            <a:rect l="l" t="t" r="r" b="b"/>
            <a:pathLst>
              <a:path w="2287" h="1335" fill="none" extrusionOk="0">
                <a:moveTo>
                  <a:pt x="2251" y="822"/>
                </a:moveTo>
                <a:cubicBezTo>
                  <a:pt x="2203" y="1144"/>
                  <a:pt x="1679" y="1334"/>
                  <a:pt x="1072" y="1251"/>
                </a:cubicBezTo>
                <a:cubicBezTo>
                  <a:pt x="465" y="1179"/>
                  <a:pt x="0" y="846"/>
                  <a:pt x="48" y="525"/>
                </a:cubicBezTo>
                <a:cubicBezTo>
                  <a:pt x="84" y="191"/>
                  <a:pt x="608" y="1"/>
                  <a:pt x="1215" y="84"/>
                </a:cubicBezTo>
                <a:cubicBezTo>
                  <a:pt x="1834" y="167"/>
                  <a:pt x="2286" y="489"/>
                  <a:pt x="2251" y="82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9"/>
          <p:cNvSpPr/>
          <p:nvPr/>
        </p:nvSpPr>
        <p:spPr>
          <a:xfrm flipH="1">
            <a:off x="7176564" y="4626137"/>
            <a:ext cx="68410" cy="40385"/>
          </a:xfrm>
          <a:custGeom>
            <a:avLst/>
            <a:gdLst/>
            <a:ahLst/>
            <a:cxnLst/>
            <a:rect l="l" t="t" r="r" b="b"/>
            <a:pathLst>
              <a:path w="2061" h="1192" fill="none" extrusionOk="0">
                <a:moveTo>
                  <a:pt x="2013" y="727"/>
                </a:moveTo>
                <a:cubicBezTo>
                  <a:pt x="1965" y="1013"/>
                  <a:pt x="1513" y="1191"/>
                  <a:pt x="953" y="1120"/>
                </a:cubicBezTo>
                <a:cubicBezTo>
                  <a:pt x="417" y="1048"/>
                  <a:pt x="1" y="763"/>
                  <a:pt x="48" y="465"/>
                </a:cubicBezTo>
                <a:cubicBezTo>
                  <a:pt x="96" y="179"/>
                  <a:pt x="548" y="1"/>
                  <a:pt x="1108" y="72"/>
                </a:cubicBezTo>
                <a:cubicBezTo>
                  <a:pt x="1644" y="155"/>
                  <a:pt x="2060" y="453"/>
                  <a:pt x="2013" y="727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9"/>
          <p:cNvSpPr/>
          <p:nvPr/>
        </p:nvSpPr>
        <p:spPr>
          <a:xfrm flipH="1">
            <a:off x="6214247" y="5252985"/>
            <a:ext cx="90947" cy="54513"/>
          </a:xfrm>
          <a:custGeom>
            <a:avLst/>
            <a:gdLst/>
            <a:ahLst/>
            <a:cxnLst/>
            <a:rect l="l" t="t" r="r" b="b"/>
            <a:pathLst>
              <a:path w="2740" h="1609" fill="none" extrusionOk="0">
                <a:moveTo>
                  <a:pt x="2692" y="977"/>
                </a:moveTo>
                <a:cubicBezTo>
                  <a:pt x="2644" y="1370"/>
                  <a:pt x="2001" y="1608"/>
                  <a:pt x="1275" y="1501"/>
                </a:cubicBezTo>
                <a:cubicBezTo>
                  <a:pt x="548" y="1394"/>
                  <a:pt x="1" y="1013"/>
                  <a:pt x="60" y="620"/>
                </a:cubicBezTo>
                <a:cubicBezTo>
                  <a:pt x="96" y="239"/>
                  <a:pt x="739" y="1"/>
                  <a:pt x="1465" y="108"/>
                </a:cubicBezTo>
                <a:cubicBezTo>
                  <a:pt x="2191" y="191"/>
                  <a:pt x="2739" y="596"/>
                  <a:pt x="2692" y="9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9"/>
          <p:cNvSpPr/>
          <p:nvPr/>
        </p:nvSpPr>
        <p:spPr>
          <a:xfrm flipH="1">
            <a:off x="6154600" y="5330434"/>
            <a:ext cx="64427" cy="37979"/>
          </a:xfrm>
          <a:custGeom>
            <a:avLst/>
            <a:gdLst/>
            <a:ahLst/>
            <a:cxnLst/>
            <a:rect l="l" t="t" r="r" b="b"/>
            <a:pathLst>
              <a:path w="1941" h="1121" fill="none" extrusionOk="0">
                <a:moveTo>
                  <a:pt x="1917" y="691"/>
                </a:moveTo>
                <a:cubicBezTo>
                  <a:pt x="1881" y="953"/>
                  <a:pt x="1441" y="1120"/>
                  <a:pt x="917" y="1061"/>
                </a:cubicBezTo>
                <a:cubicBezTo>
                  <a:pt x="393" y="989"/>
                  <a:pt x="0" y="715"/>
                  <a:pt x="48" y="430"/>
                </a:cubicBezTo>
                <a:cubicBezTo>
                  <a:pt x="84" y="168"/>
                  <a:pt x="524" y="1"/>
                  <a:pt x="1048" y="60"/>
                </a:cubicBezTo>
                <a:cubicBezTo>
                  <a:pt x="1560" y="132"/>
                  <a:pt x="1941" y="406"/>
                  <a:pt x="1917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9"/>
          <p:cNvSpPr/>
          <p:nvPr/>
        </p:nvSpPr>
        <p:spPr>
          <a:xfrm flipH="1">
            <a:off x="7273387" y="5180719"/>
            <a:ext cx="30869" cy="29645"/>
          </a:xfrm>
          <a:custGeom>
            <a:avLst/>
            <a:gdLst/>
            <a:ahLst/>
            <a:cxnLst/>
            <a:rect l="l" t="t" r="r" b="b"/>
            <a:pathLst>
              <a:path w="930" h="875" extrusionOk="0">
                <a:moveTo>
                  <a:pt x="476" y="0"/>
                </a:moveTo>
                <a:cubicBezTo>
                  <a:pt x="257" y="0"/>
                  <a:pt x="59" y="150"/>
                  <a:pt x="36" y="372"/>
                </a:cubicBezTo>
                <a:cubicBezTo>
                  <a:pt x="1" y="610"/>
                  <a:pt x="167" y="836"/>
                  <a:pt x="406" y="872"/>
                </a:cubicBezTo>
                <a:cubicBezTo>
                  <a:pt x="421" y="873"/>
                  <a:pt x="436" y="874"/>
                  <a:pt x="451" y="874"/>
                </a:cubicBezTo>
                <a:cubicBezTo>
                  <a:pt x="672" y="874"/>
                  <a:pt x="871" y="714"/>
                  <a:pt x="894" y="491"/>
                </a:cubicBezTo>
                <a:cubicBezTo>
                  <a:pt x="929" y="253"/>
                  <a:pt x="763" y="50"/>
                  <a:pt x="525" y="3"/>
                </a:cubicBezTo>
                <a:cubicBezTo>
                  <a:pt x="508" y="1"/>
                  <a:pt x="492" y="0"/>
                  <a:pt x="4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9"/>
          <p:cNvSpPr/>
          <p:nvPr/>
        </p:nvSpPr>
        <p:spPr>
          <a:xfrm flipH="1">
            <a:off x="6407129" y="4662355"/>
            <a:ext cx="28081" cy="26935"/>
          </a:xfrm>
          <a:custGeom>
            <a:avLst/>
            <a:gdLst/>
            <a:ahLst/>
            <a:cxnLst/>
            <a:rect l="l" t="t" r="r" b="b"/>
            <a:pathLst>
              <a:path w="846" h="795" extrusionOk="0">
                <a:moveTo>
                  <a:pt x="433" y="1"/>
                </a:moveTo>
                <a:cubicBezTo>
                  <a:pt x="244" y="1"/>
                  <a:pt x="58" y="139"/>
                  <a:pt x="36" y="349"/>
                </a:cubicBezTo>
                <a:cubicBezTo>
                  <a:pt x="1" y="551"/>
                  <a:pt x="155" y="765"/>
                  <a:pt x="370" y="789"/>
                </a:cubicBezTo>
                <a:cubicBezTo>
                  <a:pt x="390" y="793"/>
                  <a:pt x="411" y="794"/>
                  <a:pt x="432" y="794"/>
                </a:cubicBezTo>
                <a:cubicBezTo>
                  <a:pt x="622" y="794"/>
                  <a:pt x="790" y="649"/>
                  <a:pt x="822" y="456"/>
                </a:cubicBezTo>
                <a:cubicBezTo>
                  <a:pt x="846" y="229"/>
                  <a:pt x="703" y="39"/>
                  <a:pt x="477" y="3"/>
                </a:cubicBezTo>
                <a:cubicBezTo>
                  <a:pt x="462" y="1"/>
                  <a:pt x="447" y="1"/>
                  <a:pt x="4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9"/>
          <p:cNvSpPr/>
          <p:nvPr/>
        </p:nvSpPr>
        <p:spPr>
          <a:xfrm flipH="1">
            <a:off x="7465472" y="4753492"/>
            <a:ext cx="44279" cy="42316"/>
          </a:xfrm>
          <a:custGeom>
            <a:avLst/>
            <a:gdLst/>
            <a:ahLst/>
            <a:cxnLst/>
            <a:rect l="l" t="t" r="r" b="b"/>
            <a:pathLst>
              <a:path w="1334" h="1249" extrusionOk="0">
                <a:moveTo>
                  <a:pt x="682" y="0"/>
                </a:moveTo>
                <a:cubicBezTo>
                  <a:pt x="365" y="0"/>
                  <a:pt x="93" y="229"/>
                  <a:pt x="48" y="540"/>
                </a:cubicBezTo>
                <a:cubicBezTo>
                  <a:pt x="0" y="885"/>
                  <a:pt x="239" y="1195"/>
                  <a:pt x="584" y="1242"/>
                </a:cubicBezTo>
                <a:cubicBezTo>
                  <a:pt x="613" y="1246"/>
                  <a:pt x="643" y="1248"/>
                  <a:pt x="672" y="1248"/>
                </a:cubicBezTo>
                <a:cubicBezTo>
                  <a:pt x="980" y="1248"/>
                  <a:pt x="1243" y="1022"/>
                  <a:pt x="1286" y="707"/>
                </a:cubicBezTo>
                <a:cubicBezTo>
                  <a:pt x="1334" y="361"/>
                  <a:pt x="1096" y="52"/>
                  <a:pt x="751" y="4"/>
                </a:cubicBezTo>
                <a:cubicBezTo>
                  <a:pt x="728" y="2"/>
                  <a:pt x="705" y="0"/>
                  <a:pt x="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9"/>
          <p:cNvSpPr/>
          <p:nvPr/>
        </p:nvSpPr>
        <p:spPr>
          <a:xfrm flipH="1">
            <a:off x="6647011" y="5166116"/>
            <a:ext cx="30836" cy="29408"/>
          </a:xfrm>
          <a:custGeom>
            <a:avLst/>
            <a:gdLst/>
            <a:ahLst/>
            <a:cxnLst/>
            <a:rect l="l" t="t" r="r" b="b"/>
            <a:pathLst>
              <a:path w="929" h="868" extrusionOk="0">
                <a:moveTo>
                  <a:pt x="459" y="0"/>
                </a:moveTo>
                <a:cubicBezTo>
                  <a:pt x="246" y="0"/>
                  <a:pt x="57" y="158"/>
                  <a:pt x="36" y="374"/>
                </a:cubicBezTo>
                <a:cubicBezTo>
                  <a:pt x="0" y="612"/>
                  <a:pt x="167" y="839"/>
                  <a:pt x="405" y="862"/>
                </a:cubicBezTo>
                <a:cubicBezTo>
                  <a:pt x="427" y="866"/>
                  <a:pt x="448" y="867"/>
                  <a:pt x="469" y="867"/>
                </a:cubicBezTo>
                <a:cubicBezTo>
                  <a:pt x="683" y="867"/>
                  <a:pt x="871" y="710"/>
                  <a:pt x="893" y="493"/>
                </a:cubicBezTo>
                <a:cubicBezTo>
                  <a:pt x="929" y="255"/>
                  <a:pt x="762" y="29"/>
                  <a:pt x="524" y="5"/>
                </a:cubicBezTo>
                <a:cubicBezTo>
                  <a:pt x="502" y="2"/>
                  <a:pt x="481" y="0"/>
                  <a:pt x="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9"/>
          <p:cNvSpPr/>
          <p:nvPr/>
        </p:nvSpPr>
        <p:spPr>
          <a:xfrm flipH="1">
            <a:off x="5966864" y="4777208"/>
            <a:ext cx="43914" cy="42384"/>
          </a:xfrm>
          <a:custGeom>
            <a:avLst/>
            <a:gdLst/>
            <a:ahLst/>
            <a:cxnLst/>
            <a:rect l="l" t="t" r="r" b="b"/>
            <a:pathLst>
              <a:path w="1323" h="1251" extrusionOk="0">
                <a:moveTo>
                  <a:pt x="651" y="0"/>
                </a:moveTo>
                <a:cubicBezTo>
                  <a:pt x="343" y="0"/>
                  <a:pt x="81" y="227"/>
                  <a:pt x="49" y="542"/>
                </a:cubicBezTo>
                <a:cubicBezTo>
                  <a:pt x="1" y="888"/>
                  <a:pt x="239" y="1197"/>
                  <a:pt x="584" y="1245"/>
                </a:cubicBezTo>
                <a:cubicBezTo>
                  <a:pt x="613" y="1249"/>
                  <a:pt x="641" y="1251"/>
                  <a:pt x="669" y="1251"/>
                </a:cubicBezTo>
                <a:cubicBezTo>
                  <a:pt x="971" y="1251"/>
                  <a:pt x="1242" y="1025"/>
                  <a:pt x="1275" y="709"/>
                </a:cubicBezTo>
                <a:cubicBezTo>
                  <a:pt x="1322" y="364"/>
                  <a:pt x="1084" y="54"/>
                  <a:pt x="739" y="7"/>
                </a:cubicBezTo>
                <a:cubicBezTo>
                  <a:pt x="710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9"/>
          <p:cNvSpPr/>
          <p:nvPr/>
        </p:nvSpPr>
        <p:spPr>
          <a:xfrm flipH="1">
            <a:off x="6065678" y="5101541"/>
            <a:ext cx="43880" cy="41977"/>
          </a:xfrm>
          <a:custGeom>
            <a:avLst/>
            <a:gdLst/>
            <a:ahLst/>
            <a:cxnLst/>
            <a:rect l="l" t="t" r="r" b="b"/>
            <a:pathLst>
              <a:path w="1322" h="1239" extrusionOk="0">
                <a:moveTo>
                  <a:pt x="651" y="0"/>
                </a:moveTo>
                <a:cubicBezTo>
                  <a:pt x="342" y="0"/>
                  <a:pt x="81" y="226"/>
                  <a:pt x="48" y="542"/>
                </a:cubicBezTo>
                <a:cubicBezTo>
                  <a:pt x="0" y="875"/>
                  <a:pt x="238" y="1197"/>
                  <a:pt x="584" y="1232"/>
                </a:cubicBezTo>
                <a:cubicBezTo>
                  <a:pt x="612" y="1237"/>
                  <a:pt x="641" y="1239"/>
                  <a:pt x="669" y="1239"/>
                </a:cubicBezTo>
                <a:cubicBezTo>
                  <a:pt x="970" y="1239"/>
                  <a:pt x="1242" y="1013"/>
                  <a:pt x="1274" y="709"/>
                </a:cubicBezTo>
                <a:cubicBezTo>
                  <a:pt x="1322" y="363"/>
                  <a:pt x="1084" y="30"/>
                  <a:pt x="739" y="6"/>
                </a:cubicBezTo>
                <a:cubicBezTo>
                  <a:pt x="709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9"/>
          <p:cNvSpPr/>
          <p:nvPr/>
        </p:nvSpPr>
        <p:spPr>
          <a:xfrm flipH="1">
            <a:off x="6989259" y="4484857"/>
            <a:ext cx="27284" cy="26054"/>
          </a:xfrm>
          <a:custGeom>
            <a:avLst/>
            <a:gdLst/>
            <a:ahLst/>
            <a:cxnLst/>
            <a:rect l="l" t="t" r="r" b="b"/>
            <a:pathLst>
              <a:path w="822" h="769" extrusionOk="0">
                <a:moveTo>
                  <a:pt x="418" y="1"/>
                </a:moveTo>
                <a:cubicBezTo>
                  <a:pt x="224" y="1"/>
                  <a:pt x="57" y="138"/>
                  <a:pt x="24" y="337"/>
                </a:cubicBezTo>
                <a:cubicBezTo>
                  <a:pt x="0" y="539"/>
                  <a:pt x="143" y="730"/>
                  <a:pt x="358" y="765"/>
                </a:cubicBezTo>
                <a:cubicBezTo>
                  <a:pt x="372" y="767"/>
                  <a:pt x="387" y="768"/>
                  <a:pt x="402" y="768"/>
                </a:cubicBezTo>
                <a:cubicBezTo>
                  <a:pt x="589" y="768"/>
                  <a:pt x="764" y="631"/>
                  <a:pt x="786" y="432"/>
                </a:cubicBezTo>
                <a:cubicBezTo>
                  <a:pt x="822" y="230"/>
                  <a:pt x="667" y="39"/>
                  <a:pt x="465" y="3"/>
                </a:cubicBezTo>
                <a:cubicBezTo>
                  <a:pt x="449" y="2"/>
                  <a:pt x="434" y="1"/>
                  <a:pt x="4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9"/>
          <p:cNvSpPr/>
          <p:nvPr/>
        </p:nvSpPr>
        <p:spPr>
          <a:xfrm flipH="1">
            <a:off x="7107391" y="4406086"/>
            <a:ext cx="43914" cy="42418"/>
          </a:xfrm>
          <a:custGeom>
            <a:avLst/>
            <a:gdLst/>
            <a:ahLst/>
            <a:cxnLst/>
            <a:rect l="l" t="t" r="r" b="b"/>
            <a:pathLst>
              <a:path w="1323" h="1252" extrusionOk="0">
                <a:moveTo>
                  <a:pt x="651" y="1"/>
                </a:moveTo>
                <a:cubicBezTo>
                  <a:pt x="342" y="1"/>
                  <a:pt x="80" y="227"/>
                  <a:pt x="36" y="543"/>
                </a:cubicBezTo>
                <a:cubicBezTo>
                  <a:pt x="0" y="888"/>
                  <a:pt x="239" y="1197"/>
                  <a:pt x="572" y="1245"/>
                </a:cubicBezTo>
                <a:cubicBezTo>
                  <a:pt x="602" y="1249"/>
                  <a:pt x="631" y="1251"/>
                  <a:pt x="660" y="1251"/>
                </a:cubicBezTo>
                <a:cubicBezTo>
                  <a:pt x="968" y="1251"/>
                  <a:pt x="1231" y="1025"/>
                  <a:pt x="1274" y="709"/>
                </a:cubicBezTo>
                <a:cubicBezTo>
                  <a:pt x="1322" y="364"/>
                  <a:pt x="1084" y="42"/>
                  <a:pt x="739" y="7"/>
                </a:cubicBezTo>
                <a:cubicBezTo>
                  <a:pt x="709" y="3"/>
                  <a:pt x="680" y="1"/>
                  <a:pt x="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9"/>
          <p:cNvSpPr/>
          <p:nvPr/>
        </p:nvSpPr>
        <p:spPr>
          <a:xfrm flipH="1">
            <a:off x="1712946" y="4549907"/>
            <a:ext cx="96059" cy="57325"/>
          </a:xfrm>
          <a:custGeom>
            <a:avLst/>
            <a:gdLst/>
            <a:ahLst/>
            <a:cxnLst/>
            <a:rect l="l" t="t" r="r" b="b"/>
            <a:pathLst>
              <a:path w="2894" h="1692" fill="none" extrusionOk="0">
                <a:moveTo>
                  <a:pt x="2834" y="1036"/>
                </a:moveTo>
                <a:cubicBezTo>
                  <a:pt x="2774" y="1429"/>
                  <a:pt x="2119" y="1691"/>
                  <a:pt x="1346" y="1584"/>
                </a:cubicBezTo>
                <a:cubicBezTo>
                  <a:pt x="572" y="1477"/>
                  <a:pt x="0" y="1060"/>
                  <a:pt x="48" y="655"/>
                </a:cubicBezTo>
                <a:cubicBezTo>
                  <a:pt x="107" y="250"/>
                  <a:pt x="762" y="0"/>
                  <a:pt x="1536" y="108"/>
                </a:cubicBezTo>
                <a:cubicBezTo>
                  <a:pt x="2310" y="215"/>
                  <a:pt x="2893" y="631"/>
                  <a:pt x="2834" y="1036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9"/>
          <p:cNvSpPr/>
          <p:nvPr/>
        </p:nvSpPr>
        <p:spPr>
          <a:xfrm flipH="1">
            <a:off x="1870245" y="4597915"/>
            <a:ext cx="55365" cy="32694"/>
          </a:xfrm>
          <a:custGeom>
            <a:avLst/>
            <a:gdLst/>
            <a:ahLst/>
            <a:cxnLst/>
            <a:rect l="l" t="t" r="r" b="b"/>
            <a:pathLst>
              <a:path w="1668" h="965" fill="none" extrusionOk="0">
                <a:moveTo>
                  <a:pt x="1644" y="596"/>
                </a:moveTo>
                <a:cubicBezTo>
                  <a:pt x="1608" y="834"/>
                  <a:pt x="1227" y="965"/>
                  <a:pt x="775" y="905"/>
                </a:cubicBezTo>
                <a:cubicBezTo>
                  <a:pt x="334" y="846"/>
                  <a:pt x="1" y="607"/>
                  <a:pt x="37" y="369"/>
                </a:cubicBezTo>
                <a:cubicBezTo>
                  <a:pt x="60" y="131"/>
                  <a:pt x="453" y="0"/>
                  <a:pt x="894" y="60"/>
                </a:cubicBezTo>
                <a:cubicBezTo>
                  <a:pt x="1346" y="119"/>
                  <a:pt x="1668" y="357"/>
                  <a:pt x="1644" y="59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9"/>
          <p:cNvSpPr/>
          <p:nvPr/>
        </p:nvSpPr>
        <p:spPr>
          <a:xfrm flipH="1">
            <a:off x="922965" y="5044860"/>
            <a:ext cx="55332" cy="32694"/>
          </a:xfrm>
          <a:custGeom>
            <a:avLst/>
            <a:gdLst/>
            <a:ahLst/>
            <a:cxnLst/>
            <a:rect l="l" t="t" r="r" b="b"/>
            <a:pathLst>
              <a:path w="1667" h="965" fill="none" extrusionOk="0">
                <a:moveTo>
                  <a:pt x="1631" y="596"/>
                </a:moveTo>
                <a:cubicBezTo>
                  <a:pt x="1607" y="822"/>
                  <a:pt x="1215" y="965"/>
                  <a:pt x="774" y="905"/>
                </a:cubicBezTo>
                <a:cubicBezTo>
                  <a:pt x="322" y="846"/>
                  <a:pt x="0" y="608"/>
                  <a:pt x="24" y="369"/>
                </a:cubicBezTo>
                <a:cubicBezTo>
                  <a:pt x="60" y="131"/>
                  <a:pt x="441" y="0"/>
                  <a:pt x="893" y="60"/>
                </a:cubicBezTo>
                <a:cubicBezTo>
                  <a:pt x="1334" y="119"/>
                  <a:pt x="1667" y="358"/>
                  <a:pt x="1631" y="59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9"/>
          <p:cNvSpPr/>
          <p:nvPr/>
        </p:nvSpPr>
        <p:spPr>
          <a:xfrm flipH="1">
            <a:off x="1222892" y="4854454"/>
            <a:ext cx="64460" cy="37539"/>
          </a:xfrm>
          <a:custGeom>
            <a:avLst/>
            <a:gdLst/>
            <a:ahLst/>
            <a:cxnLst/>
            <a:rect l="l" t="t" r="r" b="b"/>
            <a:pathLst>
              <a:path w="1942" h="1108" fill="none" extrusionOk="0">
                <a:moveTo>
                  <a:pt x="1893" y="679"/>
                </a:moveTo>
                <a:cubicBezTo>
                  <a:pt x="1870" y="941"/>
                  <a:pt x="1417" y="1108"/>
                  <a:pt x="893" y="1048"/>
                </a:cubicBezTo>
                <a:cubicBezTo>
                  <a:pt x="393" y="977"/>
                  <a:pt x="0" y="703"/>
                  <a:pt x="36" y="441"/>
                </a:cubicBezTo>
                <a:cubicBezTo>
                  <a:pt x="60" y="167"/>
                  <a:pt x="512" y="1"/>
                  <a:pt x="1036" y="60"/>
                </a:cubicBezTo>
                <a:cubicBezTo>
                  <a:pt x="1548" y="120"/>
                  <a:pt x="1941" y="405"/>
                  <a:pt x="1893" y="679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9"/>
          <p:cNvSpPr/>
          <p:nvPr/>
        </p:nvSpPr>
        <p:spPr>
          <a:xfrm flipH="1">
            <a:off x="2111721" y="5172316"/>
            <a:ext cx="75911" cy="45230"/>
          </a:xfrm>
          <a:custGeom>
            <a:avLst/>
            <a:gdLst/>
            <a:ahLst/>
            <a:cxnLst/>
            <a:rect l="l" t="t" r="r" b="b"/>
            <a:pathLst>
              <a:path w="2287" h="1335" fill="none" extrusionOk="0">
                <a:moveTo>
                  <a:pt x="2239" y="822"/>
                </a:moveTo>
                <a:cubicBezTo>
                  <a:pt x="2204" y="1144"/>
                  <a:pt x="1680" y="1334"/>
                  <a:pt x="1073" y="1251"/>
                </a:cubicBezTo>
                <a:cubicBezTo>
                  <a:pt x="453" y="1156"/>
                  <a:pt x="1" y="846"/>
                  <a:pt x="37" y="525"/>
                </a:cubicBezTo>
                <a:cubicBezTo>
                  <a:pt x="84" y="191"/>
                  <a:pt x="608" y="1"/>
                  <a:pt x="1215" y="84"/>
                </a:cubicBezTo>
                <a:cubicBezTo>
                  <a:pt x="1823" y="179"/>
                  <a:pt x="2287" y="501"/>
                  <a:pt x="2239" y="82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9"/>
          <p:cNvSpPr/>
          <p:nvPr/>
        </p:nvSpPr>
        <p:spPr>
          <a:xfrm flipH="1">
            <a:off x="1548145" y="5115838"/>
            <a:ext cx="75911" cy="45230"/>
          </a:xfrm>
          <a:custGeom>
            <a:avLst/>
            <a:gdLst/>
            <a:ahLst/>
            <a:cxnLst/>
            <a:rect l="l" t="t" r="r" b="b"/>
            <a:pathLst>
              <a:path w="2287" h="1335" fill="none" extrusionOk="0">
                <a:moveTo>
                  <a:pt x="2251" y="810"/>
                </a:moveTo>
                <a:cubicBezTo>
                  <a:pt x="2203" y="1144"/>
                  <a:pt x="1679" y="1334"/>
                  <a:pt x="1072" y="1251"/>
                </a:cubicBezTo>
                <a:cubicBezTo>
                  <a:pt x="453" y="1156"/>
                  <a:pt x="0" y="846"/>
                  <a:pt x="36" y="513"/>
                </a:cubicBezTo>
                <a:cubicBezTo>
                  <a:pt x="84" y="191"/>
                  <a:pt x="607" y="1"/>
                  <a:pt x="1215" y="84"/>
                </a:cubicBezTo>
                <a:cubicBezTo>
                  <a:pt x="1834" y="179"/>
                  <a:pt x="2286" y="501"/>
                  <a:pt x="2251" y="81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9"/>
          <p:cNvSpPr/>
          <p:nvPr/>
        </p:nvSpPr>
        <p:spPr>
          <a:xfrm flipH="1">
            <a:off x="1716896" y="4694303"/>
            <a:ext cx="68410" cy="40385"/>
          </a:xfrm>
          <a:custGeom>
            <a:avLst/>
            <a:gdLst/>
            <a:ahLst/>
            <a:cxnLst/>
            <a:rect l="l" t="t" r="r" b="b"/>
            <a:pathLst>
              <a:path w="2061" h="1192" fill="none" extrusionOk="0">
                <a:moveTo>
                  <a:pt x="2013" y="727"/>
                </a:moveTo>
                <a:cubicBezTo>
                  <a:pt x="1965" y="1013"/>
                  <a:pt x="1513" y="1191"/>
                  <a:pt x="953" y="1120"/>
                </a:cubicBezTo>
                <a:cubicBezTo>
                  <a:pt x="417" y="1037"/>
                  <a:pt x="1" y="763"/>
                  <a:pt x="48" y="465"/>
                </a:cubicBezTo>
                <a:cubicBezTo>
                  <a:pt x="96" y="179"/>
                  <a:pt x="560" y="1"/>
                  <a:pt x="1108" y="72"/>
                </a:cubicBezTo>
                <a:cubicBezTo>
                  <a:pt x="1644" y="144"/>
                  <a:pt x="2060" y="441"/>
                  <a:pt x="2013" y="727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9"/>
          <p:cNvSpPr/>
          <p:nvPr/>
        </p:nvSpPr>
        <p:spPr>
          <a:xfrm flipH="1">
            <a:off x="754612" y="5321185"/>
            <a:ext cx="90914" cy="54479"/>
          </a:xfrm>
          <a:custGeom>
            <a:avLst/>
            <a:gdLst/>
            <a:ahLst/>
            <a:cxnLst/>
            <a:rect l="l" t="t" r="r" b="b"/>
            <a:pathLst>
              <a:path w="2739" h="1608" fill="none" extrusionOk="0">
                <a:moveTo>
                  <a:pt x="2691" y="976"/>
                </a:moveTo>
                <a:cubicBezTo>
                  <a:pt x="2644" y="1369"/>
                  <a:pt x="2013" y="1607"/>
                  <a:pt x="1275" y="1500"/>
                </a:cubicBezTo>
                <a:cubicBezTo>
                  <a:pt x="548" y="1393"/>
                  <a:pt x="1" y="1012"/>
                  <a:pt x="60" y="619"/>
                </a:cubicBezTo>
                <a:cubicBezTo>
                  <a:pt x="96" y="238"/>
                  <a:pt x="739" y="0"/>
                  <a:pt x="1477" y="95"/>
                </a:cubicBezTo>
                <a:cubicBezTo>
                  <a:pt x="2191" y="203"/>
                  <a:pt x="2739" y="595"/>
                  <a:pt x="2691" y="9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9"/>
          <p:cNvSpPr/>
          <p:nvPr/>
        </p:nvSpPr>
        <p:spPr>
          <a:xfrm flipH="1">
            <a:off x="694932" y="5398635"/>
            <a:ext cx="64825" cy="37946"/>
          </a:xfrm>
          <a:custGeom>
            <a:avLst/>
            <a:gdLst/>
            <a:ahLst/>
            <a:cxnLst/>
            <a:rect l="l" t="t" r="r" b="b"/>
            <a:pathLst>
              <a:path w="1953" h="1120" fill="none" extrusionOk="0">
                <a:moveTo>
                  <a:pt x="1905" y="691"/>
                </a:moveTo>
                <a:cubicBezTo>
                  <a:pt x="1881" y="953"/>
                  <a:pt x="1429" y="1119"/>
                  <a:pt x="917" y="1060"/>
                </a:cubicBezTo>
                <a:cubicBezTo>
                  <a:pt x="393" y="988"/>
                  <a:pt x="0" y="714"/>
                  <a:pt x="48" y="429"/>
                </a:cubicBezTo>
                <a:cubicBezTo>
                  <a:pt x="84" y="167"/>
                  <a:pt x="524" y="0"/>
                  <a:pt x="1048" y="60"/>
                </a:cubicBezTo>
                <a:cubicBezTo>
                  <a:pt x="1572" y="131"/>
                  <a:pt x="1953" y="417"/>
                  <a:pt x="1905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9"/>
          <p:cNvSpPr/>
          <p:nvPr/>
        </p:nvSpPr>
        <p:spPr>
          <a:xfrm flipH="1">
            <a:off x="1813719" y="5249292"/>
            <a:ext cx="30869" cy="29645"/>
          </a:xfrm>
          <a:custGeom>
            <a:avLst/>
            <a:gdLst/>
            <a:ahLst/>
            <a:cxnLst/>
            <a:rect l="l" t="t" r="r" b="b"/>
            <a:pathLst>
              <a:path w="930" h="875" extrusionOk="0">
                <a:moveTo>
                  <a:pt x="476" y="0"/>
                </a:moveTo>
                <a:cubicBezTo>
                  <a:pt x="257" y="0"/>
                  <a:pt x="58" y="150"/>
                  <a:pt x="36" y="372"/>
                </a:cubicBezTo>
                <a:cubicBezTo>
                  <a:pt x="1" y="610"/>
                  <a:pt x="167" y="836"/>
                  <a:pt x="405" y="872"/>
                </a:cubicBezTo>
                <a:cubicBezTo>
                  <a:pt x="421" y="873"/>
                  <a:pt x="436" y="874"/>
                  <a:pt x="451" y="874"/>
                </a:cubicBezTo>
                <a:cubicBezTo>
                  <a:pt x="672" y="874"/>
                  <a:pt x="871" y="714"/>
                  <a:pt x="894" y="491"/>
                </a:cubicBezTo>
                <a:cubicBezTo>
                  <a:pt x="929" y="253"/>
                  <a:pt x="763" y="39"/>
                  <a:pt x="524" y="3"/>
                </a:cubicBezTo>
                <a:cubicBezTo>
                  <a:pt x="508" y="1"/>
                  <a:pt x="492" y="0"/>
                  <a:pt x="4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9"/>
          <p:cNvSpPr/>
          <p:nvPr/>
        </p:nvSpPr>
        <p:spPr>
          <a:xfrm flipH="1">
            <a:off x="947461" y="4730860"/>
            <a:ext cx="28081" cy="27002"/>
          </a:xfrm>
          <a:custGeom>
            <a:avLst/>
            <a:gdLst/>
            <a:ahLst/>
            <a:cxnLst/>
            <a:rect l="l" t="t" r="r" b="b"/>
            <a:pathLst>
              <a:path w="846" h="797" extrusionOk="0">
                <a:moveTo>
                  <a:pt x="418" y="0"/>
                </a:moveTo>
                <a:cubicBezTo>
                  <a:pt x="235" y="0"/>
                  <a:pt x="58" y="146"/>
                  <a:pt x="36" y="351"/>
                </a:cubicBezTo>
                <a:cubicBezTo>
                  <a:pt x="0" y="553"/>
                  <a:pt x="155" y="767"/>
                  <a:pt x="370" y="791"/>
                </a:cubicBezTo>
                <a:cubicBezTo>
                  <a:pt x="390" y="795"/>
                  <a:pt x="411" y="796"/>
                  <a:pt x="431" y="796"/>
                </a:cubicBezTo>
                <a:cubicBezTo>
                  <a:pt x="622" y="796"/>
                  <a:pt x="790" y="651"/>
                  <a:pt x="822" y="458"/>
                </a:cubicBezTo>
                <a:cubicBezTo>
                  <a:pt x="846" y="232"/>
                  <a:pt x="703" y="17"/>
                  <a:pt x="477" y="5"/>
                </a:cubicBezTo>
                <a:cubicBezTo>
                  <a:pt x="457" y="2"/>
                  <a:pt x="437" y="0"/>
                  <a:pt x="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9"/>
          <p:cNvSpPr/>
          <p:nvPr/>
        </p:nvSpPr>
        <p:spPr>
          <a:xfrm flipH="1">
            <a:off x="2005804" y="4822065"/>
            <a:ext cx="44279" cy="42316"/>
          </a:xfrm>
          <a:custGeom>
            <a:avLst/>
            <a:gdLst/>
            <a:ahLst/>
            <a:cxnLst/>
            <a:rect l="l" t="t" r="r" b="b"/>
            <a:pathLst>
              <a:path w="1334" h="1249" extrusionOk="0">
                <a:moveTo>
                  <a:pt x="682" y="1"/>
                </a:moveTo>
                <a:cubicBezTo>
                  <a:pt x="365" y="1"/>
                  <a:pt x="92" y="229"/>
                  <a:pt x="48" y="540"/>
                </a:cubicBezTo>
                <a:cubicBezTo>
                  <a:pt x="0" y="885"/>
                  <a:pt x="238" y="1195"/>
                  <a:pt x="584" y="1242"/>
                </a:cubicBezTo>
                <a:cubicBezTo>
                  <a:pt x="613" y="1246"/>
                  <a:pt x="643" y="1248"/>
                  <a:pt x="671" y="1248"/>
                </a:cubicBezTo>
                <a:cubicBezTo>
                  <a:pt x="980" y="1248"/>
                  <a:pt x="1243" y="1022"/>
                  <a:pt x="1286" y="707"/>
                </a:cubicBezTo>
                <a:cubicBezTo>
                  <a:pt x="1334" y="361"/>
                  <a:pt x="1096" y="52"/>
                  <a:pt x="750" y="4"/>
                </a:cubicBezTo>
                <a:cubicBezTo>
                  <a:pt x="727" y="2"/>
                  <a:pt x="705" y="1"/>
                  <a:pt x="6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9"/>
          <p:cNvSpPr/>
          <p:nvPr/>
        </p:nvSpPr>
        <p:spPr>
          <a:xfrm flipH="1">
            <a:off x="1187343" y="5234283"/>
            <a:ext cx="30869" cy="29408"/>
          </a:xfrm>
          <a:custGeom>
            <a:avLst/>
            <a:gdLst/>
            <a:ahLst/>
            <a:cxnLst/>
            <a:rect l="l" t="t" r="r" b="b"/>
            <a:pathLst>
              <a:path w="930" h="868" extrusionOk="0">
                <a:moveTo>
                  <a:pt x="460" y="0"/>
                </a:moveTo>
                <a:cubicBezTo>
                  <a:pt x="247" y="0"/>
                  <a:pt x="58" y="158"/>
                  <a:pt x="37" y="374"/>
                </a:cubicBezTo>
                <a:cubicBezTo>
                  <a:pt x="1" y="612"/>
                  <a:pt x="168" y="839"/>
                  <a:pt x="406" y="863"/>
                </a:cubicBezTo>
                <a:cubicBezTo>
                  <a:pt x="427" y="866"/>
                  <a:pt x="449" y="867"/>
                  <a:pt x="470" y="867"/>
                </a:cubicBezTo>
                <a:cubicBezTo>
                  <a:pt x="683" y="867"/>
                  <a:pt x="872" y="710"/>
                  <a:pt x="894" y="493"/>
                </a:cubicBezTo>
                <a:cubicBezTo>
                  <a:pt x="930" y="255"/>
                  <a:pt x="763" y="41"/>
                  <a:pt x="525" y="5"/>
                </a:cubicBezTo>
                <a:cubicBezTo>
                  <a:pt x="503" y="2"/>
                  <a:pt x="482" y="0"/>
                  <a:pt x="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9"/>
          <p:cNvSpPr/>
          <p:nvPr/>
        </p:nvSpPr>
        <p:spPr>
          <a:xfrm flipH="1">
            <a:off x="507594" y="4845781"/>
            <a:ext cx="44312" cy="42384"/>
          </a:xfrm>
          <a:custGeom>
            <a:avLst/>
            <a:gdLst/>
            <a:ahLst/>
            <a:cxnLst/>
            <a:rect l="l" t="t" r="r" b="b"/>
            <a:pathLst>
              <a:path w="1335" h="1251" extrusionOk="0">
                <a:moveTo>
                  <a:pt x="663" y="1"/>
                </a:moveTo>
                <a:cubicBezTo>
                  <a:pt x="355" y="1"/>
                  <a:pt x="92" y="227"/>
                  <a:pt x="49" y="542"/>
                </a:cubicBezTo>
                <a:cubicBezTo>
                  <a:pt x="1" y="888"/>
                  <a:pt x="251" y="1197"/>
                  <a:pt x="584" y="1245"/>
                </a:cubicBezTo>
                <a:cubicBezTo>
                  <a:pt x="613" y="1249"/>
                  <a:pt x="641" y="1251"/>
                  <a:pt x="669" y="1251"/>
                </a:cubicBezTo>
                <a:cubicBezTo>
                  <a:pt x="979" y="1251"/>
                  <a:pt x="1243" y="1015"/>
                  <a:pt x="1287" y="709"/>
                </a:cubicBezTo>
                <a:cubicBezTo>
                  <a:pt x="1334" y="364"/>
                  <a:pt x="1096" y="54"/>
                  <a:pt x="751" y="7"/>
                </a:cubicBezTo>
                <a:cubicBezTo>
                  <a:pt x="721" y="2"/>
                  <a:pt x="692" y="1"/>
                  <a:pt x="6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9"/>
          <p:cNvSpPr/>
          <p:nvPr/>
        </p:nvSpPr>
        <p:spPr>
          <a:xfrm flipH="1">
            <a:off x="606009" y="5169708"/>
            <a:ext cx="44677" cy="41977"/>
          </a:xfrm>
          <a:custGeom>
            <a:avLst/>
            <a:gdLst/>
            <a:ahLst/>
            <a:cxnLst/>
            <a:rect l="l" t="t" r="r" b="b"/>
            <a:pathLst>
              <a:path w="1346" h="1239" extrusionOk="0">
                <a:moveTo>
                  <a:pt x="663" y="0"/>
                </a:moveTo>
                <a:cubicBezTo>
                  <a:pt x="354" y="0"/>
                  <a:pt x="92" y="225"/>
                  <a:pt x="48" y="530"/>
                </a:cubicBezTo>
                <a:cubicBezTo>
                  <a:pt x="0" y="875"/>
                  <a:pt x="250" y="1197"/>
                  <a:pt x="584" y="1233"/>
                </a:cubicBezTo>
                <a:cubicBezTo>
                  <a:pt x="613" y="1237"/>
                  <a:pt x="643" y="1239"/>
                  <a:pt x="672" y="1239"/>
                </a:cubicBezTo>
                <a:cubicBezTo>
                  <a:pt x="980" y="1239"/>
                  <a:pt x="1243" y="1013"/>
                  <a:pt x="1286" y="697"/>
                </a:cubicBezTo>
                <a:cubicBezTo>
                  <a:pt x="1346" y="363"/>
                  <a:pt x="1096" y="42"/>
                  <a:pt x="750" y="6"/>
                </a:cubicBezTo>
                <a:cubicBezTo>
                  <a:pt x="721" y="2"/>
                  <a:pt x="691" y="0"/>
                  <a:pt x="6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9"/>
          <p:cNvSpPr/>
          <p:nvPr/>
        </p:nvSpPr>
        <p:spPr>
          <a:xfrm flipH="1">
            <a:off x="1529591" y="4552956"/>
            <a:ext cx="27284" cy="26121"/>
          </a:xfrm>
          <a:custGeom>
            <a:avLst/>
            <a:gdLst/>
            <a:ahLst/>
            <a:cxnLst/>
            <a:rect l="l" t="t" r="r" b="b"/>
            <a:pathLst>
              <a:path w="822" h="771" extrusionOk="0">
                <a:moveTo>
                  <a:pt x="403" y="0"/>
                </a:moveTo>
                <a:cubicBezTo>
                  <a:pt x="215" y="0"/>
                  <a:pt x="56" y="144"/>
                  <a:pt x="24" y="327"/>
                </a:cubicBezTo>
                <a:cubicBezTo>
                  <a:pt x="0" y="541"/>
                  <a:pt x="143" y="732"/>
                  <a:pt x="358" y="768"/>
                </a:cubicBezTo>
                <a:cubicBezTo>
                  <a:pt x="372" y="769"/>
                  <a:pt x="387" y="770"/>
                  <a:pt x="402" y="770"/>
                </a:cubicBezTo>
                <a:cubicBezTo>
                  <a:pt x="588" y="770"/>
                  <a:pt x="764" y="633"/>
                  <a:pt x="786" y="434"/>
                </a:cubicBezTo>
                <a:cubicBezTo>
                  <a:pt x="822" y="232"/>
                  <a:pt x="667" y="29"/>
                  <a:pt x="465" y="6"/>
                </a:cubicBezTo>
                <a:cubicBezTo>
                  <a:pt x="444" y="2"/>
                  <a:pt x="423" y="0"/>
                  <a:pt x="4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9"/>
          <p:cNvSpPr/>
          <p:nvPr/>
        </p:nvSpPr>
        <p:spPr>
          <a:xfrm flipH="1">
            <a:off x="1647756" y="4474253"/>
            <a:ext cx="44279" cy="42316"/>
          </a:xfrm>
          <a:custGeom>
            <a:avLst/>
            <a:gdLst/>
            <a:ahLst/>
            <a:cxnLst/>
            <a:rect l="l" t="t" r="r" b="b"/>
            <a:pathLst>
              <a:path w="1334" h="1249" extrusionOk="0">
                <a:moveTo>
                  <a:pt x="663" y="1"/>
                </a:moveTo>
                <a:cubicBezTo>
                  <a:pt x="354" y="1"/>
                  <a:pt x="92" y="227"/>
                  <a:pt x="48" y="543"/>
                </a:cubicBezTo>
                <a:cubicBezTo>
                  <a:pt x="0" y="888"/>
                  <a:pt x="250" y="1198"/>
                  <a:pt x="584" y="1245"/>
                </a:cubicBezTo>
                <a:cubicBezTo>
                  <a:pt x="607" y="1248"/>
                  <a:pt x="630" y="1249"/>
                  <a:pt x="652" y="1249"/>
                </a:cubicBezTo>
                <a:cubicBezTo>
                  <a:pt x="969" y="1249"/>
                  <a:pt x="1242" y="1021"/>
                  <a:pt x="1286" y="709"/>
                </a:cubicBezTo>
                <a:cubicBezTo>
                  <a:pt x="1334" y="364"/>
                  <a:pt x="1096" y="55"/>
                  <a:pt x="750" y="7"/>
                </a:cubicBezTo>
                <a:cubicBezTo>
                  <a:pt x="721" y="3"/>
                  <a:pt x="692" y="1"/>
                  <a:pt x="6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9"/>
          <p:cNvSpPr/>
          <p:nvPr/>
        </p:nvSpPr>
        <p:spPr>
          <a:xfrm flipH="1">
            <a:off x="2640079" y="5413949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24" y="179"/>
                  <a:pt x="405" y="1"/>
                  <a:pt x="846" y="24"/>
                </a:cubicBezTo>
                <a:cubicBezTo>
                  <a:pt x="1298" y="36"/>
                  <a:pt x="1655" y="262"/>
                  <a:pt x="1631" y="489"/>
                </a:cubicBezTo>
                <a:cubicBezTo>
                  <a:pt x="1620" y="727"/>
                  <a:pt x="1250" y="905"/>
                  <a:pt x="798" y="870"/>
                </a:cubicBezTo>
                <a:cubicBezTo>
                  <a:pt x="358" y="858"/>
                  <a:pt x="0" y="643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9"/>
          <p:cNvSpPr/>
          <p:nvPr/>
        </p:nvSpPr>
        <p:spPr>
          <a:xfrm flipH="1">
            <a:off x="3621349" y="5051704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36" y="179"/>
                  <a:pt x="405" y="1"/>
                  <a:pt x="845" y="36"/>
                </a:cubicBezTo>
                <a:cubicBezTo>
                  <a:pt x="1298" y="48"/>
                  <a:pt x="1655" y="251"/>
                  <a:pt x="1643" y="489"/>
                </a:cubicBezTo>
                <a:cubicBezTo>
                  <a:pt x="1619" y="727"/>
                  <a:pt x="1250" y="906"/>
                  <a:pt x="810" y="882"/>
                </a:cubicBezTo>
                <a:cubicBezTo>
                  <a:pt x="357" y="870"/>
                  <a:pt x="0" y="656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9"/>
          <p:cNvSpPr/>
          <p:nvPr/>
        </p:nvSpPr>
        <p:spPr>
          <a:xfrm flipH="1">
            <a:off x="3298087" y="5210228"/>
            <a:ext cx="62867" cy="35134"/>
          </a:xfrm>
          <a:custGeom>
            <a:avLst/>
            <a:gdLst/>
            <a:ahLst/>
            <a:cxnLst/>
            <a:rect l="l" t="t" r="r" b="b"/>
            <a:pathLst>
              <a:path w="1894" h="1037" fill="none" extrusionOk="0">
                <a:moveTo>
                  <a:pt x="12" y="477"/>
                </a:moveTo>
                <a:cubicBezTo>
                  <a:pt x="24" y="203"/>
                  <a:pt x="465" y="1"/>
                  <a:pt x="965" y="25"/>
                </a:cubicBezTo>
                <a:cubicBezTo>
                  <a:pt x="1489" y="60"/>
                  <a:pt x="1893" y="299"/>
                  <a:pt x="1870" y="560"/>
                </a:cubicBezTo>
                <a:cubicBezTo>
                  <a:pt x="1858" y="822"/>
                  <a:pt x="1429" y="1037"/>
                  <a:pt x="917" y="1001"/>
                </a:cubicBezTo>
                <a:cubicBezTo>
                  <a:pt x="405" y="989"/>
                  <a:pt x="0" y="751"/>
                  <a:pt x="12" y="477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9"/>
          <p:cNvSpPr/>
          <p:nvPr/>
        </p:nvSpPr>
        <p:spPr>
          <a:xfrm flipH="1">
            <a:off x="2427879" y="4808073"/>
            <a:ext cx="74716" cy="41977"/>
          </a:xfrm>
          <a:custGeom>
            <a:avLst/>
            <a:gdLst/>
            <a:ahLst/>
            <a:cxnLst/>
            <a:rect l="l" t="t" r="r" b="b"/>
            <a:pathLst>
              <a:path w="2251" h="1239" fill="none" extrusionOk="0">
                <a:moveTo>
                  <a:pt x="24" y="572"/>
                </a:moveTo>
                <a:cubicBezTo>
                  <a:pt x="36" y="239"/>
                  <a:pt x="536" y="0"/>
                  <a:pt x="1156" y="36"/>
                </a:cubicBezTo>
                <a:cubicBezTo>
                  <a:pt x="1763" y="60"/>
                  <a:pt x="2251" y="346"/>
                  <a:pt x="2239" y="667"/>
                </a:cubicBezTo>
                <a:cubicBezTo>
                  <a:pt x="2227" y="1000"/>
                  <a:pt x="1715" y="1239"/>
                  <a:pt x="1108" y="1215"/>
                </a:cubicBezTo>
                <a:cubicBezTo>
                  <a:pt x="477" y="1179"/>
                  <a:pt x="1" y="881"/>
                  <a:pt x="24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9"/>
          <p:cNvSpPr/>
          <p:nvPr/>
        </p:nvSpPr>
        <p:spPr>
          <a:xfrm flipH="1">
            <a:off x="3491334" y="5499868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9"/>
          <p:cNvSpPr/>
          <p:nvPr/>
        </p:nvSpPr>
        <p:spPr>
          <a:xfrm flipH="1">
            <a:off x="2985082" y="4913744"/>
            <a:ext cx="74750" cy="41605"/>
          </a:xfrm>
          <a:custGeom>
            <a:avLst/>
            <a:gdLst/>
            <a:ahLst/>
            <a:cxnLst/>
            <a:rect l="l" t="t" r="r" b="b"/>
            <a:pathLst>
              <a:path w="2252" h="1228" fill="none" extrusionOk="0">
                <a:moveTo>
                  <a:pt x="25" y="560"/>
                </a:moveTo>
                <a:cubicBezTo>
                  <a:pt x="37" y="227"/>
                  <a:pt x="537" y="1"/>
                  <a:pt x="1156" y="25"/>
                </a:cubicBezTo>
                <a:cubicBezTo>
                  <a:pt x="1763" y="48"/>
                  <a:pt x="2251" y="334"/>
                  <a:pt x="2239" y="668"/>
                </a:cubicBezTo>
                <a:cubicBezTo>
                  <a:pt x="2227" y="989"/>
                  <a:pt x="1715" y="1227"/>
                  <a:pt x="1108" y="1203"/>
                </a:cubicBezTo>
                <a:cubicBezTo>
                  <a:pt x="489" y="1168"/>
                  <a:pt x="1" y="894"/>
                  <a:pt x="25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9"/>
          <p:cNvSpPr/>
          <p:nvPr/>
        </p:nvSpPr>
        <p:spPr>
          <a:xfrm flipH="1">
            <a:off x="3777852" y="4769348"/>
            <a:ext cx="89354" cy="50041"/>
          </a:xfrm>
          <a:custGeom>
            <a:avLst/>
            <a:gdLst/>
            <a:ahLst/>
            <a:cxnLst/>
            <a:rect l="l" t="t" r="r" b="b"/>
            <a:pathLst>
              <a:path w="2692" h="1477" fill="none" extrusionOk="0">
                <a:moveTo>
                  <a:pt x="12" y="667"/>
                </a:moveTo>
                <a:cubicBezTo>
                  <a:pt x="24" y="286"/>
                  <a:pt x="631" y="0"/>
                  <a:pt x="1382" y="36"/>
                </a:cubicBezTo>
                <a:cubicBezTo>
                  <a:pt x="2108" y="60"/>
                  <a:pt x="2691" y="405"/>
                  <a:pt x="2679" y="810"/>
                </a:cubicBezTo>
                <a:cubicBezTo>
                  <a:pt x="2655" y="1191"/>
                  <a:pt x="2048" y="1477"/>
                  <a:pt x="1310" y="1441"/>
                </a:cubicBezTo>
                <a:cubicBezTo>
                  <a:pt x="572" y="1405"/>
                  <a:pt x="0" y="1060"/>
                  <a:pt x="12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9"/>
          <p:cNvSpPr/>
          <p:nvPr/>
        </p:nvSpPr>
        <p:spPr>
          <a:xfrm flipH="1">
            <a:off x="3869928" y="4714089"/>
            <a:ext cx="63265" cy="35134"/>
          </a:xfrm>
          <a:custGeom>
            <a:avLst/>
            <a:gdLst/>
            <a:ahLst/>
            <a:cxnLst/>
            <a:rect l="l" t="t" r="r" b="b"/>
            <a:pathLst>
              <a:path w="1906" h="1037" fill="none" extrusionOk="0">
                <a:moveTo>
                  <a:pt x="12" y="476"/>
                </a:moveTo>
                <a:cubicBezTo>
                  <a:pt x="36" y="203"/>
                  <a:pt x="464" y="0"/>
                  <a:pt x="988" y="24"/>
                </a:cubicBezTo>
                <a:cubicBezTo>
                  <a:pt x="1500" y="60"/>
                  <a:pt x="1905" y="298"/>
                  <a:pt x="1893" y="560"/>
                </a:cubicBezTo>
                <a:cubicBezTo>
                  <a:pt x="1881" y="834"/>
                  <a:pt x="1441" y="1036"/>
                  <a:pt x="929" y="1012"/>
                </a:cubicBezTo>
                <a:cubicBezTo>
                  <a:pt x="417" y="988"/>
                  <a:pt x="0" y="738"/>
                  <a:pt x="12" y="4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9"/>
          <p:cNvSpPr/>
          <p:nvPr/>
        </p:nvSpPr>
        <p:spPr>
          <a:xfrm flipH="1">
            <a:off x="2775239" y="4773346"/>
            <a:ext cx="30072" cy="29950"/>
          </a:xfrm>
          <a:custGeom>
            <a:avLst/>
            <a:gdLst/>
            <a:ahLst/>
            <a:cxnLst/>
            <a:rect l="l" t="t" r="r" b="b"/>
            <a:pathLst>
              <a:path w="906" h="884" extrusionOk="0">
                <a:moveTo>
                  <a:pt x="455" y="1"/>
                </a:moveTo>
                <a:cubicBezTo>
                  <a:pt x="216" y="1"/>
                  <a:pt x="35" y="187"/>
                  <a:pt x="12" y="418"/>
                </a:cubicBezTo>
                <a:cubicBezTo>
                  <a:pt x="0" y="656"/>
                  <a:pt x="191" y="871"/>
                  <a:pt x="429" y="883"/>
                </a:cubicBezTo>
                <a:cubicBezTo>
                  <a:pt x="437" y="883"/>
                  <a:pt x="445" y="883"/>
                  <a:pt x="452" y="883"/>
                </a:cubicBezTo>
                <a:cubicBezTo>
                  <a:pt x="702" y="883"/>
                  <a:pt x="882" y="697"/>
                  <a:pt x="893" y="466"/>
                </a:cubicBezTo>
                <a:cubicBezTo>
                  <a:pt x="905" y="216"/>
                  <a:pt x="715" y="13"/>
                  <a:pt x="477" y="1"/>
                </a:cubicBezTo>
                <a:cubicBezTo>
                  <a:pt x="469" y="1"/>
                  <a:pt x="462" y="1"/>
                  <a:pt x="4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9"/>
          <p:cNvSpPr/>
          <p:nvPr/>
        </p:nvSpPr>
        <p:spPr>
          <a:xfrm flipH="1">
            <a:off x="3579460" y="5442984"/>
            <a:ext cx="26521" cy="27070"/>
          </a:xfrm>
          <a:custGeom>
            <a:avLst/>
            <a:gdLst/>
            <a:ahLst/>
            <a:cxnLst/>
            <a:rect l="l" t="t" r="r" b="b"/>
            <a:pathLst>
              <a:path w="799" h="799" extrusionOk="0">
                <a:moveTo>
                  <a:pt x="417" y="1"/>
                </a:moveTo>
                <a:cubicBezTo>
                  <a:pt x="191" y="1"/>
                  <a:pt x="12" y="167"/>
                  <a:pt x="0" y="382"/>
                </a:cubicBezTo>
                <a:cubicBezTo>
                  <a:pt x="0" y="596"/>
                  <a:pt x="167" y="787"/>
                  <a:pt x="381" y="798"/>
                </a:cubicBezTo>
                <a:cubicBezTo>
                  <a:pt x="608" y="798"/>
                  <a:pt x="786" y="644"/>
                  <a:pt x="798" y="417"/>
                </a:cubicBezTo>
                <a:cubicBezTo>
                  <a:pt x="798" y="191"/>
                  <a:pt x="643" y="13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9"/>
          <p:cNvSpPr/>
          <p:nvPr/>
        </p:nvSpPr>
        <p:spPr>
          <a:xfrm flipH="1">
            <a:off x="2535357" y="5169098"/>
            <a:ext cx="42719" cy="42452"/>
          </a:xfrm>
          <a:custGeom>
            <a:avLst/>
            <a:gdLst/>
            <a:ahLst/>
            <a:cxnLst/>
            <a:rect l="l" t="t" r="r" b="b"/>
            <a:pathLst>
              <a:path w="1287" h="1253" extrusionOk="0">
                <a:moveTo>
                  <a:pt x="646" y="0"/>
                </a:moveTo>
                <a:cubicBezTo>
                  <a:pt x="322" y="0"/>
                  <a:pt x="36" y="269"/>
                  <a:pt x="12" y="596"/>
                </a:cubicBezTo>
                <a:cubicBezTo>
                  <a:pt x="1" y="941"/>
                  <a:pt x="274" y="1239"/>
                  <a:pt x="608" y="1251"/>
                </a:cubicBezTo>
                <a:cubicBezTo>
                  <a:pt x="622" y="1252"/>
                  <a:pt x="636" y="1252"/>
                  <a:pt x="650" y="1252"/>
                </a:cubicBezTo>
                <a:cubicBezTo>
                  <a:pt x="977" y="1252"/>
                  <a:pt x="1251" y="987"/>
                  <a:pt x="1263" y="655"/>
                </a:cubicBezTo>
                <a:cubicBezTo>
                  <a:pt x="1286" y="322"/>
                  <a:pt x="1013" y="24"/>
                  <a:pt x="667" y="0"/>
                </a:cubicBezTo>
                <a:cubicBezTo>
                  <a:pt x="660" y="0"/>
                  <a:pt x="653" y="0"/>
                  <a:pt x="6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9"/>
          <p:cNvSpPr/>
          <p:nvPr/>
        </p:nvSpPr>
        <p:spPr>
          <a:xfrm flipH="1">
            <a:off x="3399258" y="4843172"/>
            <a:ext cx="28877" cy="29069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65" y="0"/>
                </a:moveTo>
                <a:cubicBezTo>
                  <a:pt x="226" y="0"/>
                  <a:pt x="24" y="179"/>
                  <a:pt x="12" y="417"/>
                </a:cubicBezTo>
                <a:cubicBezTo>
                  <a:pt x="0" y="655"/>
                  <a:pt x="191" y="857"/>
                  <a:pt x="429" y="857"/>
                </a:cubicBezTo>
                <a:cubicBezTo>
                  <a:pt x="667" y="857"/>
                  <a:pt x="857" y="679"/>
                  <a:pt x="869" y="441"/>
                </a:cubicBezTo>
                <a:cubicBezTo>
                  <a:pt x="869" y="203"/>
                  <a:pt x="691" y="12"/>
                  <a:pt x="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9"/>
          <p:cNvSpPr/>
          <p:nvPr/>
        </p:nvSpPr>
        <p:spPr>
          <a:xfrm flipH="1">
            <a:off x="4030778" y="5275989"/>
            <a:ext cx="42719" cy="42452"/>
          </a:xfrm>
          <a:custGeom>
            <a:avLst/>
            <a:gdLst/>
            <a:ahLst/>
            <a:cxnLst/>
            <a:rect l="l" t="t" r="r" b="b"/>
            <a:pathLst>
              <a:path w="1287" h="1253" extrusionOk="0">
                <a:moveTo>
                  <a:pt x="657" y="0"/>
                </a:moveTo>
                <a:cubicBezTo>
                  <a:pt x="321" y="0"/>
                  <a:pt x="36" y="270"/>
                  <a:pt x="24" y="596"/>
                </a:cubicBezTo>
                <a:cubicBezTo>
                  <a:pt x="0" y="953"/>
                  <a:pt x="274" y="1239"/>
                  <a:pt x="619" y="1251"/>
                </a:cubicBezTo>
                <a:cubicBezTo>
                  <a:pt x="633" y="1252"/>
                  <a:pt x="646" y="1252"/>
                  <a:pt x="660" y="1252"/>
                </a:cubicBezTo>
                <a:cubicBezTo>
                  <a:pt x="977" y="1252"/>
                  <a:pt x="1251" y="987"/>
                  <a:pt x="1274" y="655"/>
                </a:cubicBezTo>
                <a:cubicBezTo>
                  <a:pt x="1286" y="322"/>
                  <a:pt x="1012" y="24"/>
                  <a:pt x="679" y="1"/>
                </a:cubicBezTo>
                <a:cubicBezTo>
                  <a:pt x="672" y="0"/>
                  <a:pt x="664" y="0"/>
                  <a:pt x="6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9"/>
          <p:cNvSpPr/>
          <p:nvPr/>
        </p:nvSpPr>
        <p:spPr>
          <a:xfrm flipH="1">
            <a:off x="3959249" y="4944812"/>
            <a:ext cx="43117" cy="42418"/>
          </a:xfrm>
          <a:custGeom>
            <a:avLst/>
            <a:gdLst/>
            <a:ahLst/>
            <a:cxnLst/>
            <a:rect l="l" t="t" r="r" b="b"/>
            <a:pathLst>
              <a:path w="1299" h="1252" extrusionOk="0">
                <a:moveTo>
                  <a:pt x="668" y="0"/>
                </a:moveTo>
                <a:cubicBezTo>
                  <a:pt x="333" y="0"/>
                  <a:pt x="48" y="258"/>
                  <a:pt x="36" y="596"/>
                </a:cubicBezTo>
                <a:cubicBezTo>
                  <a:pt x="0" y="953"/>
                  <a:pt x="286" y="1239"/>
                  <a:pt x="631" y="1251"/>
                </a:cubicBezTo>
                <a:cubicBezTo>
                  <a:pt x="639" y="1251"/>
                  <a:pt x="647" y="1251"/>
                  <a:pt x="654" y="1251"/>
                </a:cubicBezTo>
                <a:cubicBezTo>
                  <a:pt x="990" y="1251"/>
                  <a:pt x="1275" y="993"/>
                  <a:pt x="1286" y="655"/>
                </a:cubicBezTo>
                <a:cubicBezTo>
                  <a:pt x="1298" y="310"/>
                  <a:pt x="1036" y="12"/>
                  <a:pt x="691" y="1"/>
                </a:cubicBezTo>
                <a:cubicBezTo>
                  <a:pt x="683" y="0"/>
                  <a:pt x="676" y="0"/>
                  <a:pt x="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9"/>
          <p:cNvSpPr/>
          <p:nvPr/>
        </p:nvSpPr>
        <p:spPr>
          <a:xfrm flipH="1">
            <a:off x="3003271" y="5495430"/>
            <a:ext cx="26919" cy="26291"/>
          </a:xfrm>
          <a:custGeom>
            <a:avLst/>
            <a:gdLst/>
            <a:ahLst/>
            <a:cxnLst/>
            <a:rect l="l" t="t" r="r" b="b"/>
            <a:pathLst>
              <a:path w="811" h="776" extrusionOk="0">
                <a:moveTo>
                  <a:pt x="398" y="0"/>
                </a:moveTo>
                <a:cubicBezTo>
                  <a:pt x="204" y="0"/>
                  <a:pt x="36" y="174"/>
                  <a:pt x="25" y="370"/>
                </a:cubicBezTo>
                <a:cubicBezTo>
                  <a:pt x="1" y="584"/>
                  <a:pt x="168" y="763"/>
                  <a:pt x="394" y="774"/>
                </a:cubicBezTo>
                <a:cubicBezTo>
                  <a:pt x="400" y="775"/>
                  <a:pt x="407" y="775"/>
                  <a:pt x="413" y="775"/>
                </a:cubicBezTo>
                <a:cubicBezTo>
                  <a:pt x="607" y="775"/>
                  <a:pt x="775" y="601"/>
                  <a:pt x="799" y="405"/>
                </a:cubicBezTo>
                <a:cubicBezTo>
                  <a:pt x="810" y="191"/>
                  <a:pt x="632" y="12"/>
                  <a:pt x="418" y="1"/>
                </a:cubicBezTo>
                <a:cubicBezTo>
                  <a:pt x="411" y="0"/>
                  <a:pt x="405" y="0"/>
                  <a:pt x="3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9"/>
          <p:cNvSpPr/>
          <p:nvPr/>
        </p:nvSpPr>
        <p:spPr>
          <a:xfrm flipH="1">
            <a:off x="2805278" y="5609538"/>
            <a:ext cx="42320" cy="42452"/>
          </a:xfrm>
          <a:custGeom>
            <a:avLst/>
            <a:gdLst/>
            <a:ahLst/>
            <a:cxnLst/>
            <a:rect l="l" t="t" r="r" b="b"/>
            <a:pathLst>
              <a:path w="1275" h="1253" extrusionOk="0">
                <a:moveTo>
                  <a:pt x="625" y="1"/>
                </a:moveTo>
                <a:cubicBezTo>
                  <a:pt x="298" y="1"/>
                  <a:pt x="24" y="266"/>
                  <a:pt x="12" y="597"/>
                </a:cubicBezTo>
                <a:cubicBezTo>
                  <a:pt x="1" y="931"/>
                  <a:pt x="262" y="1228"/>
                  <a:pt x="608" y="1252"/>
                </a:cubicBezTo>
                <a:cubicBezTo>
                  <a:pt x="615" y="1252"/>
                  <a:pt x="622" y="1253"/>
                  <a:pt x="629" y="1253"/>
                </a:cubicBezTo>
                <a:cubicBezTo>
                  <a:pt x="965" y="1253"/>
                  <a:pt x="1251" y="983"/>
                  <a:pt x="1263" y="657"/>
                </a:cubicBezTo>
                <a:cubicBezTo>
                  <a:pt x="1274" y="312"/>
                  <a:pt x="1013" y="14"/>
                  <a:pt x="667" y="2"/>
                </a:cubicBezTo>
                <a:cubicBezTo>
                  <a:pt x="653" y="1"/>
                  <a:pt x="639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9"/>
          <p:cNvSpPr/>
          <p:nvPr/>
        </p:nvSpPr>
        <p:spPr>
          <a:xfrm flipH="1">
            <a:off x="8174431" y="5120683"/>
            <a:ext cx="96457" cy="59324"/>
          </a:xfrm>
          <a:custGeom>
            <a:avLst/>
            <a:gdLst/>
            <a:ahLst/>
            <a:cxnLst/>
            <a:rect l="l" t="t" r="r" b="b"/>
            <a:pathLst>
              <a:path w="2906" h="1751" fill="none" extrusionOk="0">
                <a:moveTo>
                  <a:pt x="71" y="620"/>
                </a:moveTo>
                <a:cubicBezTo>
                  <a:pt x="155" y="215"/>
                  <a:pt x="833" y="1"/>
                  <a:pt x="1595" y="144"/>
                </a:cubicBezTo>
                <a:cubicBezTo>
                  <a:pt x="2357" y="286"/>
                  <a:pt x="2905" y="739"/>
                  <a:pt x="2834" y="1132"/>
                </a:cubicBezTo>
                <a:cubicBezTo>
                  <a:pt x="2750" y="1537"/>
                  <a:pt x="2072" y="1751"/>
                  <a:pt x="1310" y="1608"/>
                </a:cubicBezTo>
                <a:cubicBezTo>
                  <a:pt x="548" y="1465"/>
                  <a:pt x="0" y="1013"/>
                  <a:pt x="71" y="620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9"/>
          <p:cNvSpPr/>
          <p:nvPr/>
        </p:nvSpPr>
        <p:spPr>
          <a:xfrm flipH="1">
            <a:off x="8056265" y="5104556"/>
            <a:ext cx="56162" cy="34320"/>
          </a:xfrm>
          <a:custGeom>
            <a:avLst/>
            <a:gdLst/>
            <a:ahLst/>
            <a:cxnLst/>
            <a:rect l="l" t="t" r="r" b="b"/>
            <a:pathLst>
              <a:path w="1692" h="1013" fill="none" extrusionOk="0">
                <a:moveTo>
                  <a:pt x="48" y="358"/>
                </a:moveTo>
                <a:cubicBezTo>
                  <a:pt x="96" y="120"/>
                  <a:pt x="477" y="0"/>
                  <a:pt x="929" y="96"/>
                </a:cubicBezTo>
                <a:cubicBezTo>
                  <a:pt x="1370" y="179"/>
                  <a:pt x="1691" y="441"/>
                  <a:pt x="1644" y="655"/>
                </a:cubicBezTo>
                <a:cubicBezTo>
                  <a:pt x="1596" y="893"/>
                  <a:pt x="1215" y="1012"/>
                  <a:pt x="762" y="929"/>
                </a:cubicBezTo>
                <a:cubicBezTo>
                  <a:pt x="334" y="846"/>
                  <a:pt x="0" y="596"/>
                  <a:pt x="48" y="35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9"/>
          <p:cNvSpPr/>
          <p:nvPr/>
        </p:nvSpPr>
        <p:spPr>
          <a:xfrm flipH="1">
            <a:off x="8978286" y="4606385"/>
            <a:ext cx="55730" cy="34320"/>
          </a:xfrm>
          <a:custGeom>
            <a:avLst/>
            <a:gdLst/>
            <a:ahLst/>
            <a:cxnLst/>
            <a:rect l="l" t="t" r="r" b="b"/>
            <a:pathLst>
              <a:path w="1679" h="1013" fill="none" extrusionOk="0">
                <a:moveTo>
                  <a:pt x="48" y="357"/>
                </a:moveTo>
                <a:cubicBezTo>
                  <a:pt x="83" y="119"/>
                  <a:pt x="476" y="0"/>
                  <a:pt x="917" y="96"/>
                </a:cubicBezTo>
                <a:cubicBezTo>
                  <a:pt x="1369" y="179"/>
                  <a:pt x="1679" y="441"/>
                  <a:pt x="1631" y="655"/>
                </a:cubicBezTo>
                <a:cubicBezTo>
                  <a:pt x="1596" y="893"/>
                  <a:pt x="1203" y="1012"/>
                  <a:pt x="762" y="929"/>
                </a:cubicBezTo>
                <a:cubicBezTo>
                  <a:pt x="310" y="858"/>
                  <a:pt x="0" y="584"/>
                  <a:pt x="48" y="35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9"/>
          <p:cNvSpPr/>
          <p:nvPr/>
        </p:nvSpPr>
        <p:spPr>
          <a:xfrm flipH="1">
            <a:off x="8679886" y="4808886"/>
            <a:ext cx="64858" cy="38759"/>
          </a:xfrm>
          <a:custGeom>
            <a:avLst/>
            <a:gdLst/>
            <a:ahLst/>
            <a:cxnLst/>
            <a:rect l="l" t="t" r="r" b="b"/>
            <a:pathLst>
              <a:path w="1954" h="1144" fill="none" extrusionOk="0">
                <a:moveTo>
                  <a:pt x="60" y="393"/>
                </a:moveTo>
                <a:cubicBezTo>
                  <a:pt x="108" y="131"/>
                  <a:pt x="572" y="0"/>
                  <a:pt x="1072" y="84"/>
                </a:cubicBezTo>
                <a:cubicBezTo>
                  <a:pt x="1584" y="179"/>
                  <a:pt x="1953" y="476"/>
                  <a:pt x="1894" y="738"/>
                </a:cubicBezTo>
                <a:cubicBezTo>
                  <a:pt x="1846" y="1000"/>
                  <a:pt x="1393" y="1143"/>
                  <a:pt x="882" y="1048"/>
                </a:cubicBezTo>
                <a:cubicBezTo>
                  <a:pt x="381" y="965"/>
                  <a:pt x="0" y="667"/>
                  <a:pt x="60" y="393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9"/>
          <p:cNvSpPr/>
          <p:nvPr/>
        </p:nvSpPr>
        <p:spPr>
          <a:xfrm flipH="1">
            <a:off x="7763441" y="4532560"/>
            <a:ext cx="76708" cy="47229"/>
          </a:xfrm>
          <a:custGeom>
            <a:avLst/>
            <a:gdLst/>
            <a:ahLst/>
            <a:cxnLst/>
            <a:rect l="l" t="t" r="r" b="b"/>
            <a:pathLst>
              <a:path w="2311" h="1394" fill="none" extrusionOk="0">
                <a:moveTo>
                  <a:pt x="60" y="489"/>
                </a:moveTo>
                <a:cubicBezTo>
                  <a:pt x="120" y="179"/>
                  <a:pt x="656" y="0"/>
                  <a:pt x="1263" y="119"/>
                </a:cubicBezTo>
                <a:cubicBezTo>
                  <a:pt x="1858" y="239"/>
                  <a:pt x="2311" y="572"/>
                  <a:pt x="2251" y="905"/>
                </a:cubicBezTo>
                <a:cubicBezTo>
                  <a:pt x="2192" y="1215"/>
                  <a:pt x="1656" y="1393"/>
                  <a:pt x="1049" y="1274"/>
                </a:cubicBezTo>
                <a:cubicBezTo>
                  <a:pt x="453" y="1155"/>
                  <a:pt x="1" y="798"/>
                  <a:pt x="60" y="48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9"/>
          <p:cNvSpPr/>
          <p:nvPr/>
        </p:nvSpPr>
        <p:spPr>
          <a:xfrm flipH="1">
            <a:off x="8911105" y="5066238"/>
            <a:ext cx="76675" cy="47635"/>
          </a:xfrm>
          <a:custGeom>
            <a:avLst/>
            <a:gdLst/>
            <a:ahLst/>
            <a:cxnLst/>
            <a:rect l="l" t="t" r="r" b="b"/>
            <a:pathLst>
              <a:path w="2310" h="1406" fill="none" extrusionOk="0">
                <a:moveTo>
                  <a:pt x="60" y="489"/>
                </a:moveTo>
                <a:cubicBezTo>
                  <a:pt x="119" y="179"/>
                  <a:pt x="655" y="0"/>
                  <a:pt x="1274" y="119"/>
                </a:cubicBezTo>
                <a:cubicBezTo>
                  <a:pt x="1869" y="238"/>
                  <a:pt x="2310" y="584"/>
                  <a:pt x="2250" y="905"/>
                </a:cubicBezTo>
                <a:cubicBezTo>
                  <a:pt x="2191" y="1227"/>
                  <a:pt x="1655" y="1405"/>
                  <a:pt x="1048" y="1286"/>
                </a:cubicBezTo>
                <a:cubicBezTo>
                  <a:pt x="453" y="1167"/>
                  <a:pt x="0" y="810"/>
                  <a:pt x="60" y="48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9"/>
          <p:cNvSpPr/>
          <p:nvPr/>
        </p:nvSpPr>
        <p:spPr>
          <a:xfrm flipH="1">
            <a:off x="9731126" y="5349814"/>
            <a:ext cx="77106" cy="47229"/>
          </a:xfrm>
          <a:custGeom>
            <a:avLst/>
            <a:gdLst/>
            <a:ahLst/>
            <a:cxnLst/>
            <a:rect l="l" t="t" r="r" b="b"/>
            <a:pathLst>
              <a:path w="2323" h="1394" fill="none" extrusionOk="0">
                <a:moveTo>
                  <a:pt x="72" y="489"/>
                </a:moveTo>
                <a:cubicBezTo>
                  <a:pt x="132" y="179"/>
                  <a:pt x="667" y="0"/>
                  <a:pt x="1275" y="119"/>
                </a:cubicBezTo>
                <a:cubicBezTo>
                  <a:pt x="1870" y="239"/>
                  <a:pt x="2322" y="572"/>
                  <a:pt x="2263" y="905"/>
                </a:cubicBezTo>
                <a:cubicBezTo>
                  <a:pt x="2203" y="1215"/>
                  <a:pt x="1668" y="1393"/>
                  <a:pt x="1060" y="1274"/>
                </a:cubicBezTo>
                <a:cubicBezTo>
                  <a:pt x="441" y="1155"/>
                  <a:pt x="1" y="798"/>
                  <a:pt x="72" y="48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9"/>
          <p:cNvSpPr/>
          <p:nvPr/>
        </p:nvSpPr>
        <p:spPr>
          <a:xfrm flipH="1">
            <a:off x="7852364" y="4412761"/>
            <a:ext cx="77073" cy="47635"/>
          </a:xfrm>
          <a:custGeom>
            <a:avLst/>
            <a:gdLst/>
            <a:ahLst/>
            <a:cxnLst/>
            <a:rect l="l" t="t" r="r" b="b"/>
            <a:pathLst>
              <a:path w="2322" h="1406" fill="none" extrusionOk="0">
                <a:moveTo>
                  <a:pt x="71" y="500"/>
                </a:moveTo>
                <a:cubicBezTo>
                  <a:pt x="131" y="179"/>
                  <a:pt x="667" y="0"/>
                  <a:pt x="1274" y="119"/>
                </a:cubicBezTo>
                <a:cubicBezTo>
                  <a:pt x="1869" y="238"/>
                  <a:pt x="2322" y="584"/>
                  <a:pt x="2262" y="917"/>
                </a:cubicBezTo>
                <a:cubicBezTo>
                  <a:pt x="2203" y="1227"/>
                  <a:pt x="1667" y="1405"/>
                  <a:pt x="1060" y="1286"/>
                </a:cubicBezTo>
                <a:cubicBezTo>
                  <a:pt x="441" y="1167"/>
                  <a:pt x="0" y="822"/>
                  <a:pt x="71" y="50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9"/>
          <p:cNvSpPr/>
          <p:nvPr/>
        </p:nvSpPr>
        <p:spPr>
          <a:xfrm flipH="1">
            <a:off x="8191823" y="4992820"/>
            <a:ext cx="67613" cy="41977"/>
          </a:xfrm>
          <a:custGeom>
            <a:avLst/>
            <a:gdLst/>
            <a:ahLst/>
            <a:cxnLst/>
            <a:rect l="l" t="t" r="r" b="b"/>
            <a:pathLst>
              <a:path w="2037" h="1239" fill="none" extrusionOk="0">
                <a:moveTo>
                  <a:pt x="48" y="429"/>
                </a:moveTo>
                <a:cubicBezTo>
                  <a:pt x="107" y="143"/>
                  <a:pt x="584" y="0"/>
                  <a:pt x="1120" y="96"/>
                </a:cubicBezTo>
                <a:cubicBezTo>
                  <a:pt x="1655" y="203"/>
                  <a:pt x="2036" y="512"/>
                  <a:pt x="1989" y="798"/>
                </a:cubicBezTo>
                <a:cubicBezTo>
                  <a:pt x="1929" y="1084"/>
                  <a:pt x="1453" y="1239"/>
                  <a:pt x="917" y="1132"/>
                </a:cubicBezTo>
                <a:cubicBezTo>
                  <a:pt x="381" y="1036"/>
                  <a:pt x="0" y="727"/>
                  <a:pt x="48" y="42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9"/>
          <p:cNvSpPr/>
          <p:nvPr/>
        </p:nvSpPr>
        <p:spPr>
          <a:xfrm flipH="1">
            <a:off x="9095257" y="4300618"/>
            <a:ext cx="92109" cy="55699"/>
          </a:xfrm>
          <a:custGeom>
            <a:avLst/>
            <a:gdLst/>
            <a:ahLst/>
            <a:cxnLst/>
            <a:rect l="l" t="t" r="r" b="b"/>
            <a:pathLst>
              <a:path w="2775" h="1644" fill="none" extrusionOk="0">
                <a:moveTo>
                  <a:pt x="84" y="572"/>
                </a:moveTo>
                <a:cubicBezTo>
                  <a:pt x="155" y="191"/>
                  <a:pt x="798" y="0"/>
                  <a:pt x="1524" y="131"/>
                </a:cubicBezTo>
                <a:cubicBezTo>
                  <a:pt x="2251" y="262"/>
                  <a:pt x="2775" y="691"/>
                  <a:pt x="2691" y="1060"/>
                </a:cubicBezTo>
                <a:cubicBezTo>
                  <a:pt x="2620" y="1453"/>
                  <a:pt x="1989" y="1643"/>
                  <a:pt x="1251" y="1512"/>
                </a:cubicBezTo>
                <a:cubicBezTo>
                  <a:pt x="536" y="1381"/>
                  <a:pt x="0" y="965"/>
                  <a:pt x="84" y="572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9"/>
          <p:cNvSpPr/>
          <p:nvPr/>
        </p:nvSpPr>
        <p:spPr>
          <a:xfrm flipH="1">
            <a:off x="1863013" y="3851563"/>
            <a:ext cx="64858" cy="40385"/>
          </a:xfrm>
          <a:custGeom>
            <a:avLst/>
            <a:gdLst/>
            <a:ahLst/>
            <a:cxnLst/>
            <a:rect l="l" t="t" r="r" b="b"/>
            <a:pathLst>
              <a:path w="1954" h="1192" fill="none" extrusionOk="0">
                <a:moveTo>
                  <a:pt x="60" y="417"/>
                </a:moveTo>
                <a:cubicBezTo>
                  <a:pt x="108" y="155"/>
                  <a:pt x="572" y="1"/>
                  <a:pt x="1072" y="108"/>
                </a:cubicBezTo>
                <a:cubicBezTo>
                  <a:pt x="1572" y="215"/>
                  <a:pt x="1953" y="501"/>
                  <a:pt x="1906" y="774"/>
                </a:cubicBezTo>
                <a:cubicBezTo>
                  <a:pt x="1858" y="1048"/>
                  <a:pt x="1406" y="1191"/>
                  <a:pt x="894" y="1096"/>
                </a:cubicBezTo>
                <a:cubicBezTo>
                  <a:pt x="370" y="989"/>
                  <a:pt x="1" y="691"/>
                  <a:pt x="60" y="41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9"/>
          <p:cNvSpPr/>
          <p:nvPr/>
        </p:nvSpPr>
        <p:spPr>
          <a:xfrm flipH="1">
            <a:off x="8102901" y="4454907"/>
            <a:ext cx="31267" cy="29476"/>
          </a:xfrm>
          <a:custGeom>
            <a:avLst/>
            <a:gdLst/>
            <a:ahLst/>
            <a:cxnLst/>
            <a:rect l="l" t="t" r="r" b="b"/>
            <a:pathLst>
              <a:path w="942" h="870" extrusionOk="0">
                <a:moveTo>
                  <a:pt x="488" y="1"/>
                </a:moveTo>
                <a:cubicBezTo>
                  <a:pt x="278" y="1"/>
                  <a:pt x="91" y="138"/>
                  <a:pt x="48" y="352"/>
                </a:cubicBezTo>
                <a:cubicBezTo>
                  <a:pt x="1" y="590"/>
                  <a:pt x="167" y="816"/>
                  <a:pt x="394" y="864"/>
                </a:cubicBezTo>
                <a:cubicBezTo>
                  <a:pt x="418" y="867"/>
                  <a:pt x="442" y="869"/>
                  <a:pt x="466" y="869"/>
                </a:cubicBezTo>
                <a:cubicBezTo>
                  <a:pt x="676" y="869"/>
                  <a:pt x="862" y="732"/>
                  <a:pt x="894" y="518"/>
                </a:cubicBezTo>
                <a:cubicBezTo>
                  <a:pt x="941" y="280"/>
                  <a:pt x="798" y="54"/>
                  <a:pt x="560" y="6"/>
                </a:cubicBezTo>
                <a:cubicBezTo>
                  <a:pt x="536" y="3"/>
                  <a:pt x="512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9"/>
          <p:cNvSpPr/>
          <p:nvPr/>
        </p:nvSpPr>
        <p:spPr>
          <a:xfrm flipH="1">
            <a:off x="8988941" y="5003120"/>
            <a:ext cx="29276" cy="27748"/>
          </a:xfrm>
          <a:custGeom>
            <a:avLst/>
            <a:gdLst/>
            <a:ahLst/>
            <a:cxnLst/>
            <a:rect l="l" t="t" r="r" b="b"/>
            <a:pathLst>
              <a:path w="882" h="819" extrusionOk="0">
                <a:moveTo>
                  <a:pt x="455" y="1"/>
                </a:moveTo>
                <a:cubicBezTo>
                  <a:pt x="256" y="1"/>
                  <a:pt x="80" y="136"/>
                  <a:pt x="48" y="339"/>
                </a:cubicBezTo>
                <a:cubicBezTo>
                  <a:pt x="0" y="554"/>
                  <a:pt x="143" y="768"/>
                  <a:pt x="369" y="816"/>
                </a:cubicBezTo>
                <a:cubicBezTo>
                  <a:pt x="387" y="817"/>
                  <a:pt x="405" y="818"/>
                  <a:pt x="422" y="818"/>
                </a:cubicBezTo>
                <a:cubicBezTo>
                  <a:pt x="626" y="818"/>
                  <a:pt x="802" y="691"/>
                  <a:pt x="846" y="482"/>
                </a:cubicBezTo>
                <a:cubicBezTo>
                  <a:pt x="881" y="256"/>
                  <a:pt x="739" y="54"/>
                  <a:pt x="524" y="6"/>
                </a:cubicBezTo>
                <a:cubicBezTo>
                  <a:pt x="501" y="2"/>
                  <a:pt x="478" y="1"/>
                  <a:pt x="4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9"/>
          <p:cNvSpPr/>
          <p:nvPr/>
        </p:nvSpPr>
        <p:spPr>
          <a:xfrm flipH="1">
            <a:off x="7919147" y="4879830"/>
            <a:ext cx="45474" cy="42486"/>
          </a:xfrm>
          <a:custGeom>
            <a:avLst/>
            <a:gdLst/>
            <a:ahLst/>
            <a:cxnLst/>
            <a:rect l="l" t="t" r="r" b="b"/>
            <a:pathLst>
              <a:path w="1370" h="1254" extrusionOk="0">
                <a:moveTo>
                  <a:pt x="674" y="0"/>
                </a:moveTo>
                <a:cubicBezTo>
                  <a:pt x="386" y="0"/>
                  <a:pt x="124" y="210"/>
                  <a:pt x="72" y="502"/>
                </a:cubicBezTo>
                <a:cubicBezTo>
                  <a:pt x="0" y="847"/>
                  <a:pt x="227" y="1180"/>
                  <a:pt x="572" y="1240"/>
                </a:cubicBezTo>
                <a:cubicBezTo>
                  <a:pt x="613" y="1249"/>
                  <a:pt x="655" y="1253"/>
                  <a:pt x="696" y="1253"/>
                </a:cubicBezTo>
                <a:cubicBezTo>
                  <a:pt x="984" y="1253"/>
                  <a:pt x="1246" y="1042"/>
                  <a:pt x="1298" y="740"/>
                </a:cubicBezTo>
                <a:cubicBezTo>
                  <a:pt x="1370" y="406"/>
                  <a:pt x="1143" y="73"/>
                  <a:pt x="798" y="14"/>
                </a:cubicBezTo>
                <a:cubicBezTo>
                  <a:pt x="756" y="5"/>
                  <a:pt x="715" y="0"/>
                  <a:pt x="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9"/>
          <p:cNvSpPr/>
          <p:nvPr/>
        </p:nvSpPr>
        <p:spPr>
          <a:xfrm flipH="1">
            <a:off x="8242010" y="4684851"/>
            <a:ext cx="31267" cy="29442"/>
          </a:xfrm>
          <a:custGeom>
            <a:avLst/>
            <a:gdLst/>
            <a:ahLst/>
            <a:cxnLst/>
            <a:rect l="l" t="t" r="r" b="b"/>
            <a:pathLst>
              <a:path w="942" h="869" extrusionOk="0">
                <a:moveTo>
                  <a:pt x="476" y="1"/>
                </a:moveTo>
                <a:cubicBezTo>
                  <a:pt x="266" y="1"/>
                  <a:pt x="80" y="138"/>
                  <a:pt x="48" y="351"/>
                </a:cubicBezTo>
                <a:cubicBezTo>
                  <a:pt x="1" y="589"/>
                  <a:pt x="143" y="816"/>
                  <a:pt x="382" y="863"/>
                </a:cubicBezTo>
                <a:cubicBezTo>
                  <a:pt x="406" y="867"/>
                  <a:pt x="430" y="869"/>
                  <a:pt x="454" y="869"/>
                </a:cubicBezTo>
                <a:cubicBezTo>
                  <a:pt x="664" y="869"/>
                  <a:pt x="851" y="732"/>
                  <a:pt x="894" y="518"/>
                </a:cubicBezTo>
                <a:cubicBezTo>
                  <a:pt x="941" y="280"/>
                  <a:pt x="786" y="54"/>
                  <a:pt x="548" y="6"/>
                </a:cubicBezTo>
                <a:cubicBezTo>
                  <a:pt x="524" y="2"/>
                  <a:pt x="500" y="1"/>
                  <a:pt x="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9"/>
          <p:cNvSpPr/>
          <p:nvPr/>
        </p:nvSpPr>
        <p:spPr>
          <a:xfrm flipH="1">
            <a:off x="2099344" y="4389646"/>
            <a:ext cx="45075" cy="42452"/>
          </a:xfrm>
          <a:custGeom>
            <a:avLst/>
            <a:gdLst/>
            <a:ahLst/>
            <a:cxnLst/>
            <a:rect l="l" t="t" r="r" b="b"/>
            <a:pathLst>
              <a:path w="1358" h="1253" extrusionOk="0">
                <a:moveTo>
                  <a:pt x="670" y="0"/>
                </a:moveTo>
                <a:cubicBezTo>
                  <a:pt x="374" y="0"/>
                  <a:pt x="112" y="211"/>
                  <a:pt x="60" y="513"/>
                </a:cubicBezTo>
                <a:cubicBezTo>
                  <a:pt x="0" y="835"/>
                  <a:pt x="214" y="1168"/>
                  <a:pt x="560" y="1240"/>
                </a:cubicBezTo>
                <a:cubicBezTo>
                  <a:pt x="601" y="1249"/>
                  <a:pt x="643" y="1253"/>
                  <a:pt x="684" y="1253"/>
                </a:cubicBezTo>
                <a:cubicBezTo>
                  <a:pt x="972" y="1253"/>
                  <a:pt x="1234" y="1043"/>
                  <a:pt x="1286" y="752"/>
                </a:cubicBezTo>
                <a:cubicBezTo>
                  <a:pt x="1357" y="406"/>
                  <a:pt x="1131" y="73"/>
                  <a:pt x="798" y="13"/>
                </a:cubicBezTo>
                <a:cubicBezTo>
                  <a:pt x="755" y="4"/>
                  <a:pt x="712" y="0"/>
                  <a:pt x="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9"/>
          <p:cNvSpPr/>
          <p:nvPr/>
        </p:nvSpPr>
        <p:spPr>
          <a:xfrm flipH="1">
            <a:off x="1983568" y="4071614"/>
            <a:ext cx="45075" cy="42248"/>
          </a:xfrm>
          <a:custGeom>
            <a:avLst/>
            <a:gdLst/>
            <a:ahLst/>
            <a:cxnLst/>
            <a:rect l="l" t="t" r="r" b="b"/>
            <a:pathLst>
              <a:path w="1358" h="1247" extrusionOk="0">
                <a:moveTo>
                  <a:pt x="643" y="1"/>
                </a:moveTo>
                <a:cubicBezTo>
                  <a:pt x="356" y="1"/>
                  <a:pt x="111" y="210"/>
                  <a:pt x="60" y="506"/>
                </a:cubicBezTo>
                <a:cubicBezTo>
                  <a:pt x="1" y="852"/>
                  <a:pt x="227" y="1173"/>
                  <a:pt x="548" y="1233"/>
                </a:cubicBezTo>
                <a:cubicBezTo>
                  <a:pt x="593" y="1242"/>
                  <a:pt x="638" y="1246"/>
                  <a:pt x="681" y="1246"/>
                </a:cubicBezTo>
                <a:cubicBezTo>
                  <a:pt x="975" y="1246"/>
                  <a:pt x="1235" y="1045"/>
                  <a:pt x="1286" y="745"/>
                </a:cubicBezTo>
                <a:cubicBezTo>
                  <a:pt x="1358" y="399"/>
                  <a:pt x="1132" y="78"/>
                  <a:pt x="786" y="18"/>
                </a:cubicBezTo>
                <a:cubicBezTo>
                  <a:pt x="738" y="7"/>
                  <a:pt x="690" y="1"/>
                  <a:pt x="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9"/>
          <p:cNvSpPr/>
          <p:nvPr/>
        </p:nvSpPr>
        <p:spPr>
          <a:xfrm flipH="1">
            <a:off x="8426594" y="5137420"/>
            <a:ext cx="28081" cy="26257"/>
          </a:xfrm>
          <a:custGeom>
            <a:avLst/>
            <a:gdLst/>
            <a:ahLst/>
            <a:cxnLst/>
            <a:rect l="l" t="t" r="r" b="b"/>
            <a:pathLst>
              <a:path w="846" h="775" extrusionOk="0">
                <a:moveTo>
                  <a:pt x="439" y="1"/>
                </a:moveTo>
                <a:cubicBezTo>
                  <a:pt x="246" y="1"/>
                  <a:pt x="91" y="126"/>
                  <a:pt x="48" y="316"/>
                </a:cubicBezTo>
                <a:cubicBezTo>
                  <a:pt x="1" y="519"/>
                  <a:pt x="132" y="733"/>
                  <a:pt x="358" y="769"/>
                </a:cubicBezTo>
                <a:cubicBezTo>
                  <a:pt x="383" y="773"/>
                  <a:pt x="407" y="775"/>
                  <a:pt x="431" y="775"/>
                </a:cubicBezTo>
                <a:cubicBezTo>
                  <a:pt x="624" y="775"/>
                  <a:pt x="780" y="650"/>
                  <a:pt x="822" y="459"/>
                </a:cubicBezTo>
                <a:cubicBezTo>
                  <a:pt x="846" y="245"/>
                  <a:pt x="715" y="42"/>
                  <a:pt x="513" y="7"/>
                </a:cubicBezTo>
                <a:cubicBezTo>
                  <a:pt x="488" y="3"/>
                  <a:pt x="463" y="1"/>
                  <a:pt x="4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9"/>
          <p:cNvSpPr/>
          <p:nvPr/>
        </p:nvSpPr>
        <p:spPr>
          <a:xfrm flipH="1">
            <a:off x="8099747" y="5390097"/>
            <a:ext cx="45474" cy="42486"/>
          </a:xfrm>
          <a:custGeom>
            <a:avLst/>
            <a:gdLst/>
            <a:ahLst/>
            <a:cxnLst/>
            <a:rect l="l" t="t" r="r" b="b"/>
            <a:pathLst>
              <a:path w="1370" h="1254" extrusionOk="0">
                <a:moveTo>
                  <a:pt x="670" y="1"/>
                </a:moveTo>
                <a:cubicBezTo>
                  <a:pt x="376" y="1"/>
                  <a:pt x="124" y="210"/>
                  <a:pt x="72" y="502"/>
                </a:cubicBezTo>
                <a:cubicBezTo>
                  <a:pt x="0" y="847"/>
                  <a:pt x="215" y="1181"/>
                  <a:pt x="560" y="1240"/>
                </a:cubicBezTo>
                <a:cubicBezTo>
                  <a:pt x="603" y="1249"/>
                  <a:pt x="646" y="1253"/>
                  <a:pt x="687" y="1253"/>
                </a:cubicBezTo>
                <a:cubicBezTo>
                  <a:pt x="981" y="1253"/>
                  <a:pt x="1234" y="1042"/>
                  <a:pt x="1286" y="740"/>
                </a:cubicBezTo>
                <a:cubicBezTo>
                  <a:pt x="1369" y="407"/>
                  <a:pt x="1143" y="73"/>
                  <a:pt x="798" y="14"/>
                </a:cubicBezTo>
                <a:cubicBezTo>
                  <a:pt x="755" y="5"/>
                  <a:pt x="712" y="1"/>
                  <a:pt x="6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9"/>
          <p:cNvSpPr/>
          <p:nvPr/>
        </p:nvSpPr>
        <p:spPr>
          <a:xfrm flipH="1">
            <a:off x="-277276" y="5002916"/>
            <a:ext cx="55763" cy="34320"/>
          </a:xfrm>
          <a:custGeom>
            <a:avLst/>
            <a:gdLst/>
            <a:ahLst/>
            <a:cxnLst/>
            <a:rect l="l" t="t" r="r" b="b"/>
            <a:pathLst>
              <a:path w="1680" h="1013" fill="none" extrusionOk="0">
                <a:moveTo>
                  <a:pt x="48" y="357"/>
                </a:moveTo>
                <a:cubicBezTo>
                  <a:pt x="84" y="119"/>
                  <a:pt x="477" y="0"/>
                  <a:pt x="917" y="83"/>
                </a:cubicBezTo>
                <a:cubicBezTo>
                  <a:pt x="1370" y="179"/>
                  <a:pt x="1679" y="429"/>
                  <a:pt x="1632" y="655"/>
                </a:cubicBezTo>
                <a:cubicBezTo>
                  <a:pt x="1596" y="893"/>
                  <a:pt x="1203" y="1012"/>
                  <a:pt x="762" y="917"/>
                </a:cubicBezTo>
                <a:cubicBezTo>
                  <a:pt x="322" y="845"/>
                  <a:pt x="0" y="572"/>
                  <a:pt x="48" y="35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9"/>
          <p:cNvSpPr/>
          <p:nvPr/>
        </p:nvSpPr>
        <p:spPr>
          <a:xfrm flipH="1">
            <a:off x="265720" y="4850423"/>
            <a:ext cx="55763" cy="34320"/>
          </a:xfrm>
          <a:custGeom>
            <a:avLst/>
            <a:gdLst/>
            <a:ahLst/>
            <a:cxnLst/>
            <a:rect l="l" t="t" r="r" b="b"/>
            <a:pathLst>
              <a:path w="1680" h="1013" fill="none" extrusionOk="0">
                <a:moveTo>
                  <a:pt x="48" y="358"/>
                </a:moveTo>
                <a:cubicBezTo>
                  <a:pt x="96" y="120"/>
                  <a:pt x="477" y="1"/>
                  <a:pt x="929" y="96"/>
                </a:cubicBezTo>
                <a:cubicBezTo>
                  <a:pt x="1369" y="179"/>
                  <a:pt x="1679" y="441"/>
                  <a:pt x="1643" y="655"/>
                </a:cubicBezTo>
                <a:cubicBezTo>
                  <a:pt x="1596" y="893"/>
                  <a:pt x="1203" y="1013"/>
                  <a:pt x="762" y="929"/>
                </a:cubicBezTo>
                <a:cubicBezTo>
                  <a:pt x="334" y="858"/>
                  <a:pt x="0" y="584"/>
                  <a:pt x="48" y="35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9"/>
          <p:cNvSpPr/>
          <p:nvPr/>
        </p:nvSpPr>
        <p:spPr>
          <a:xfrm flipH="1">
            <a:off x="-576042" y="5205011"/>
            <a:ext cx="64460" cy="38759"/>
          </a:xfrm>
          <a:custGeom>
            <a:avLst/>
            <a:gdLst/>
            <a:ahLst/>
            <a:cxnLst/>
            <a:rect l="l" t="t" r="r" b="b"/>
            <a:pathLst>
              <a:path w="1942" h="1144" fill="none" extrusionOk="0">
                <a:moveTo>
                  <a:pt x="60" y="405"/>
                </a:moveTo>
                <a:cubicBezTo>
                  <a:pt x="96" y="131"/>
                  <a:pt x="560" y="0"/>
                  <a:pt x="1072" y="95"/>
                </a:cubicBezTo>
                <a:cubicBezTo>
                  <a:pt x="1572" y="179"/>
                  <a:pt x="1941" y="476"/>
                  <a:pt x="1882" y="750"/>
                </a:cubicBezTo>
                <a:cubicBezTo>
                  <a:pt x="1846" y="1012"/>
                  <a:pt x="1382" y="1143"/>
                  <a:pt x="870" y="1060"/>
                </a:cubicBezTo>
                <a:cubicBezTo>
                  <a:pt x="370" y="965"/>
                  <a:pt x="1" y="667"/>
                  <a:pt x="60" y="405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9"/>
          <p:cNvSpPr/>
          <p:nvPr/>
        </p:nvSpPr>
        <p:spPr>
          <a:xfrm flipH="1">
            <a:off x="-344856" y="5462770"/>
            <a:ext cx="76310" cy="47229"/>
          </a:xfrm>
          <a:custGeom>
            <a:avLst/>
            <a:gdLst/>
            <a:ahLst/>
            <a:cxnLst/>
            <a:rect l="l" t="t" r="r" b="b"/>
            <a:pathLst>
              <a:path w="2299" h="1394" fill="none" extrusionOk="0">
                <a:moveTo>
                  <a:pt x="60" y="488"/>
                </a:moveTo>
                <a:cubicBezTo>
                  <a:pt x="119" y="179"/>
                  <a:pt x="655" y="0"/>
                  <a:pt x="1262" y="119"/>
                </a:cubicBezTo>
                <a:cubicBezTo>
                  <a:pt x="1858" y="238"/>
                  <a:pt x="2298" y="584"/>
                  <a:pt x="2239" y="905"/>
                </a:cubicBezTo>
                <a:cubicBezTo>
                  <a:pt x="2179" y="1215"/>
                  <a:pt x="1643" y="1393"/>
                  <a:pt x="1036" y="1274"/>
                </a:cubicBezTo>
                <a:cubicBezTo>
                  <a:pt x="429" y="1155"/>
                  <a:pt x="0" y="798"/>
                  <a:pt x="60" y="48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9"/>
          <p:cNvSpPr/>
          <p:nvPr/>
        </p:nvSpPr>
        <p:spPr>
          <a:xfrm flipH="1">
            <a:off x="475596" y="5745939"/>
            <a:ext cx="76675" cy="47635"/>
          </a:xfrm>
          <a:custGeom>
            <a:avLst/>
            <a:gdLst/>
            <a:ahLst/>
            <a:cxnLst/>
            <a:rect l="l" t="t" r="r" b="b"/>
            <a:pathLst>
              <a:path w="2310" h="1406" fill="none" extrusionOk="0">
                <a:moveTo>
                  <a:pt x="60" y="500"/>
                </a:moveTo>
                <a:cubicBezTo>
                  <a:pt x="119" y="179"/>
                  <a:pt x="655" y="0"/>
                  <a:pt x="1274" y="119"/>
                </a:cubicBezTo>
                <a:cubicBezTo>
                  <a:pt x="1869" y="238"/>
                  <a:pt x="2310" y="584"/>
                  <a:pt x="2250" y="917"/>
                </a:cubicBezTo>
                <a:cubicBezTo>
                  <a:pt x="2191" y="1227"/>
                  <a:pt x="1655" y="1405"/>
                  <a:pt x="1048" y="1286"/>
                </a:cubicBezTo>
                <a:cubicBezTo>
                  <a:pt x="452" y="1167"/>
                  <a:pt x="0" y="810"/>
                  <a:pt x="60" y="50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9"/>
          <p:cNvSpPr/>
          <p:nvPr/>
        </p:nvSpPr>
        <p:spPr>
          <a:xfrm flipH="1">
            <a:off x="-160671" y="4696743"/>
            <a:ext cx="91711" cy="56105"/>
          </a:xfrm>
          <a:custGeom>
            <a:avLst/>
            <a:gdLst/>
            <a:ahLst/>
            <a:cxnLst/>
            <a:rect l="l" t="t" r="r" b="b"/>
            <a:pathLst>
              <a:path w="2763" h="1656" fill="none" extrusionOk="0">
                <a:moveTo>
                  <a:pt x="72" y="584"/>
                </a:moveTo>
                <a:cubicBezTo>
                  <a:pt x="144" y="191"/>
                  <a:pt x="786" y="0"/>
                  <a:pt x="1513" y="131"/>
                </a:cubicBezTo>
                <a:cubicBezTo>
                  <a:pt x="2239" y="274"/>
                  <a:pt x="2763" y="703"/>
                  <a:pt x="2691" y="1072"/>
                </a:cubicBezTo>
                <a:cubicBezTo>
                  <a:pt x="2620" y="1441"/>
                  <a:pt x="1977" y="1655"/>
                  <a:pt x="1251" y="1524"/>
                </a:cubicBezTo>
                <a:cubicBezTo>
                  <a:pt x="513" y="1381"/>
                  <a:pt x="1" y="965"/>
                  <a:pt x="72" y="584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9"/>
          <p:cNvSpPr/>
          <p:nvPr/>
        </p:nvSpPr>
        <p:spPr>
          <a:xfrm flipH="1">
            <a:off x="-77291" y="4631795"/>
            <a:ext cx="64460" cy="40351"/>
          </a:xfrm>
          <a:custGeom>
            <a:avLst/>
            <a:gdLst/>
            <a:ahLst/>
            <a:cxnLst/>
            <a:rect l="l" t="t" r="r" b="b"/>
            <a:pathLst>
              <a:path w="1942" h="1191" fill="none" extrusionOk="0">
                <a:moveTo>
                  <a:pt x="49" y="417"/>
                </a:moveTo>
                <a:cubicBezTo>
                  <a:pt x="96" y="143"/>
                  <a:pt x="561" y="0"/>
                  <a:pt x="1061" y="108"/>
                </a:cubicBezTo>
                <a:cubicBezTo>
                  <a:pt x="1573" y="203"/>
                  <a:pt x="1942" y="489"/>
                  <a:pt x="1894" y="774"/>
                </a:cubicBezTo>
                <a:cubicBezTo>
                  <a:pt x="1846" y="1036"/>
                  <a:pt x="1382" y="1191"/>
                  <a:pt x="882" y="1084"/>
                </a:cubicBezTo>
                <a:cubicBezTo>
                  <a:pt x="382" y="977"/>
                  <a:pt x="1" y="679"/>
                  <a:pt x="49" y="41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9"/>
          <p:cNvSpPr/>
          <p:nvPr/>
        </p:nvSpPr>
        <p:spPr>
          <a:xfrm flipH="1">
            <a:off x="-266588" y="5399346"/>
            <a:ext cx="28877" cy="27714"/>
          </a:xfrm>
          <a:custGeom>
            <a:avLst/>
            <a:gdLst/>
            <a:ahLst/>
            <a:cxnLst/>
            <a:rect l="l" t="t" r="r" b="b"/>
            <a:pathLst>
              <a:path w="870" h="818" extrusionOk="0">
                <a:moveTo>
                  <a:pt x="460" y="0"/>
                </a:moveTo>
                <a:cubicBezTo>
                  <a:pt x="254" y="0"/>
                  <a:pt x="69" y="128"/>
                  <a:pt x="36" y="336"/>
                </a:cubicBezTo>
                <a:cubicBezTo>
                  <a:pt x="1" y="562"/>
                  <a:pt x="132" y="765"/>
                  <a:pt x="358" y="813"/>
                </a:cubicBezTo>
                <a:cubicBezTo>
                  <a:pt x="381" y="816"/>
                  <a:pt x="404" y="818"/>
                  <a:pt x="427" y="818"/>
                </a:cubicBezTo>
                <a:cubicBezTo>
                  <a:pt x="624" y="818"/>
                  <a:pt x="791" y="682"/>
                  <a:pt x="834" y="479"/>
                </a:cubicBezTo>
                <a:cubicBezTo>
                  <a:pt x="870" y="265"/>
                  <a:pt x="727" y="51"/>
                  <a:pt x="513" y="3"/>
                </a:cubicBezTo>
                <a:cubicBezTo>
                  <a:pt x="495" y="1"/>
                  <a:pt x="477" y="0"/>
                  <a:pt x="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9"/>
          <p:cNvSpPr/>
          <p:nvPr/>
        </p:nvSpPr>
        <p:spPr>
          <a:xfrm flipH="1">
            <a:off x="158243" y="5169843"/>
            <a:ext cx="45474" cy="42214"/>
          </a:xfrm>
          <a:custGeom>
            <a:avLst/>
            <a:gdLst/>
            <a:ahLst/>
            <a:cxnLst/>
            <a:rect l="l" t="t" r="r" b="b"/>
            <a:pathLst>
              <a:path w="1370" h="1246" extrusionOk="0">
                <a:moveTo>
                  <a:pt x="666" y="0"/>
                </a:moveTo>
                <a:cubicBezTo>
                  <a:pt x="374" y="0"/>
                  <a:pt x="124" y="202"/>
                  <a:pt x="72" y="502"/>
                </a:cubicBezTo>
                <a:cubicBezTo>
                  <a:pt x="0" y="836"/>
                  <a:pt x="215" y="1157"/>
                  <a:pt x="560" y="1229"/>
                </a:cubicBezTo>
                <a:cubicBezTo>
                  <a:pt x="609" y="1240"/>
                  <a:pt x="657" y="1246"/>
                  <a:pt x="704" y="1246"/>
                </a:cubicBezTo>
                <a:cubicBezTo>
                  <a:pt x="990" y="1246"/>
                  <a:pt x="1235" y="1037"/>
                  <a:pt x="1286" y="740"/>
                </a:cubicBezTo>
                <a:cubicBezTo>
                  <a:pt x="1370" y="395"/>
                  <a:pt x="1143" y="74"/>
                  <a:pt x="798" y="14"/>
                </a:cubicBezTo>
                <a:cubicBezTo>
                  <a:pt x="753" y="5"/>
                  <a:pt x="709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9"/>
          <p:cNvSpPr/>
          <p:nvPr/>
        </p:nvSpPr>
        <p:spPr>
          <a:xfrm flipH="1">
            <a:off x="42832" y="4851574"/>
            <a:ext cx="45109" cy="42486"/>
          </a:xfrm>
          <a:custGeom>
            <a:avLst/>
            <a:gdLst/>
            <a:ahLst/>
            <a:cxnLst/>
            <a:rect l="l" t="t" r="r" b="b"/>
            <a:pathLst>
              <a:path w="1359" h="1254" extrusionOk="0">
                <a:moveTo>
                  <a:pt x="670" y="1"/>
                </a:moveTo>
                <a:cubicBezTo>
                  <a:pt x="374" y="1"/>
                  <a:pt x="112" y="211"/>
                  <a:pt x="60" y="502"/>
                </a:cubicBezTo>
                <a:cubicBezTo>
                  <a:pt x="1" y="848"/>
                  <a:pt x="227" y="1181"/>
                  <a:pt x="560" y="1240"/>
                </a:cubicBezTo>
                <a:cubicBezTo>
                  <a:pt x="602" y="1249"/>
                  <a:pt x="644" y="1254"/>
                  <a:pt x="685" y="1254"/>
                </a:cubicBezTo>
                <a:cubicBezTo>
                  <a:pt x="973" y="1254"/>
                  <a:pt x="1235" y="1043"/>
                  <a:pt x="1287" y="740"/>
                </a:cubicBezTo>
                <a:cubicBezTo>
                  <a:pt x="1358" y="407"/>
                  <a:pt x="1132" y="74"/>
                  <a:pt x="799" y="14"/>
                </a:cubicBezTo>
                <a:cubicBezTo>
                  <a:pt x="755" y="5"/>
                  <a:pt x="712" y="1"/>
                  <a:pt x="6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9"/>
          <p:cNvSpPr/>
          <p:nvPr/>
        </p:nvSpPr>
        <p:spPr>
          <a:xfrm flipH="1">
            <a:off x="4449303" y="5204604"/>
            <a:ext cx="94897" cy="53259"/>
          </a:xfrm>
          <a:custGeom>
            <a:avLst/>
            <a:gdLst/>
            <a:ahLst/>
            <a:cxnLst/>
            <a:rect l="l" t="t" r="r" b="b"/>
            <a:pathLst>
              <a:path w="2859" h="1572" fill="none" extrusionOk="0">
                <a:moveTo>
                  <a:pt x="37" y="703"/>
                </a:moveTo>
                <a:cubicBezTo>
                  <a:pt x="61" y="286"/>
                  <a:pt x="703" y="0"/>
                  <a:pt x="1477" y="48"/>
                </a:cubicBezTo>
                <a:cubicBezTo>
                  <a:pt x="2251" y="84"/>
                  <a:pt x="2858" y="465"/>
                  <a:pt x="2835" y="869"/>
                </a:cubicBezTo>
                <a:cubicBezTo>
                  <a:pt x="2799" y="1286"/>
                  <a:pt x="2156" y="1572"/>
                  <a:pt x="1382" y="1536"/>
                </a:cubicBezTo>
                <a:cubicBezTo>
                  <a:pt x="608" y="1488"/>
                  <a:pt x="1" y="1119"/>
                  <a:pt x="37" y="703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9"/>
          <p:cNvSpPr/>
          <p:nvPr/>
        </p:nvSpPr>
        <p:spPr>
          <a:xfrm flipH="1">
            <a:off x="4335486" y="5170724"/>
            <a:ext cx="54568" cy="30661"/>
          </a:xfrm>
          <a:custGeom>
            <a:avLst/>
            <a:gdLst/>
            <a:ahLst/>
            <a:cxnLst/>
            <a:rect l="l" t="t" r="r" b="b"/>
            <a:pathLst>
              <a:path w="1644" h="905" fill="none" extrusionOk="0">
                <a:moveTo>
                  <a:pt x="12" y="405"/>
                </a:moveTo>
                <a:cubicBezTo>
                  <a:pt x="36" y="167"/>
                  <a:pt x="405" y="0"/>
                  <a:pt x="846" y="36"/>
                </a:cubicBezTo>
                <a:cubicBezTo>
                  <a:pt x="1298" y="60"/>
                  <a:pt x="1643" y="274"/>
                  <a:pt x="1620" y="512"/>
                </a:cubicBezTo>
                <a:cubicBezTo>
                  <a:pt x="1608" y="750"/>
                  <a:pt x="1239" y="905"/>
                  <a:pt x="786" y="881"/>
                </a:cubicBezTo>
                <a:cubicBezTo>
                  <a:pt x="346" y="845"/>
                  <a:pt x="0" y="643"/>
                  <a:pt x="12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9"/>
          <p:cNvSpPr/>
          <p:nvPr/>
        </p:nvSpPr>
        <p:spPr>
          <a:xfrm flipH="1">
            <a:off x="5310847" y="4791133"/>
            <a:ext cx="54170" cy="30695"/>
          </a:xfrm>
          <a:custGeom>
            <a:avLst/>
            <a:gdLst/>
            <a:ahLst/>
            <a:cxnLst/>
            <a:rect l="l" t="t" r="r" b="b"/>
            <a:pathLst>
              <a:path w="1632" h="906" fill="none" extrusionOk="0">
                <a:moveTo>
                  <a:pt x="13" y="405"/>
                </a:moveTo>
                <a:cubicBezTo>
                  <a:pt x="25" y="167"/>
                  <a:pt x="394" y="0"/>
                  <a:pt x="846" y="24"/>
                </a:cubicBezTo>
                <a:cubicBezTo>
                  <a:pt x="1287" y="60"/>
                  <a:pt x="1632" y="262"/>
                  <a:pt x="1620" y="500"/>
                </a:cubicBezTo>
                <a:cubicBezTo>
                  <a:pt x="1608" y="739"/>
                  <a:pt x="1227" y="905"/>
                  <a:pt x="787" y="881"/>
                </a:cubicBezTo>
                <a:cubicBezTo>
                  <a:pt x="358" y="846"/>
                  <a:pt x="1" y="643"/>
                  <a:pt x="13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9"/>
          <p:cNvSpPr/>
          <p:nvPr/>
        </p:nvSpPr>
        <p:spPr>
          <a:xfrm flipH="1">
            <a:off x="4989544" y="4954908"/>
            <a:ext cx="63265" cy="35134"/>
          </a:xfrm>
          <a:custGeom>
            <a:avLst/>
            <a:gdLst/>
            <a:ahLst/>
            <a:cxnLst/>
            <a:rect l="l" t="t" r="r" b="b"/>
            <a:pathLst>
              <a:path w="1906" h="1037" fill="none" extrusionOk="0">
                <a:moveTo>
                  <a:pt x="13" y="465"/>
                </a:moveTo>
                <a:cubicBezTo>
                  <a:pt x="24" y="191"/>
                  <a:pt x="453" y="0"/>
                  <a:pt x="977" y="24"/>
                </a:cubicBezTo>
                <a:cubicBezTo>
                  <a:pt x="1501" y="60"/>
                  <a:pt x="1906" y="310"/>
                  <a:pt x="1870" y="584"/>
                </a:cubicBezTo>
                <a:cubicBezTo>
                  <a:pt x="1858" y="846"/>
                  <a:pt x="1429" y="1036"/>
                  <a:pt x="906" y="1012"/>
                </a:cubicBezTo>
                <a:cubicBezTo>
                  <a:pt x="394" y="988"/>
                  <a:pt x="1" y="750"/>
                  <a:pt x="13" y="465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9"/>
          <p:cNvSpPr/>
          <p:nvPr/>
        </p:nvSpPr>
        <p:spPr>
          <a:xfrm flipH="1">
            <a:off x="4112996" y="4568067"/>
            <a:ext cx="74318" cy="41977"/>
          </a:xfrm>
          <a:custGeom>
            <a:avLst/>
            <a:gdLst/>
            <a:ahLst/>
            <a:cxnLst/>
            <a:rect l="l" t="t" r="r" b="b"/>
            <a:pathLst>
              <a:path w="2239" h="1239" fill="none" extrusionOk="0">
                <a:moveTo>
                  <a:pt x="12" y="560"/>
                </a:moveTo>
                <a:cubicBezTo>
                  <a:pt x="24" y="226"/>
                  <a:pt x="548" y="0"/>
                  <a:pt x="1155" y="36"/>
                </a:cubicBezTo>
                <a:cubicBezTo>
                  <a:pt x="1762" y="84"/>
                  <a:pt x="2239" y="381"/>
                  <a:pt x="2227" y="691"/>
                </a:cubicBezTo>
                <a:cubicBezTo>
                  <a:pt x="2215" y="1012"/>
                  <a:pt x="1691" y="1238"/>
                  <a:pt x="1084" y="1215"/>
                </a:cubicBezTo>
                <a:cubicBezTo>
                  <a:pt x="477" y="1167"/>
                  <a:pt x="0" y="881"/>
                  <a:pt x="12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9"/>
          <p:cNvSpPr/>
          <p:nvPr/>
        </p:nvSpPr>
        <p:spPr>
          <a:xfrm flipH="1">
            <a:off x="5187935" y="5240890"/>
            <a:ext cx="75115" cy="41977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48"/>
                </a:moveTo>
                <a:cubicBezTo>
                  <a:pt x="48" y="215"/>
                  <a:pt x="572" y="1"/>
                  <a:pt x="1179" y="25"/>
                </a:cubicBezTo>
                <a:cubicBezTo>
                  <a:pt x="1786" y="72"/>
                  <a:pt x="2263" y="370"/>
                  <a:pt x="2251" y="679"/>
                </a:cubicBezTo>
                <a:cubicBezTo>
                  <a:pt x="2239" y="1013"/>
                  <a:pt x="1715" y="1239"/>
                  <a:pt x="1108" y="1203"/>
                </a:cubicBezTo>
                <a:cubicBezTo>
                  <a:pt x="501" y="1179"/>
                  <a:pt x="1" y="882"/>
                  <a:pt x="36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9"/>
          <p:cNvSpPr/>
          <p:nvPr/>
        </p:nvSpPr>
        <p:spPr>
          <a:xfrm flipH="1">
            <a:off x="4671394" y="4664049"/>
            <a:ext cx="74750" cy="42011"/>
          </a:xfrm>
          <a:custGeom>
            <a:avLst/>
            <a:gdLst/>
            <a:ahLst/>
            <a:cxnLst/>
            <a:rect l="l" t="t" r="r" b="b"/>
            <a:pathLst>
              <a:path w="2252" h="1240" fill="none" extrusionOk="0">
                <a:moveTo>
                  <a:pt x="13" y="549"/>
                </a:moveTo>
                <a:cubicBezTo>
                  <a:pt x="25" y="227"/>
                  <a:pt x="549" y="1"/>
                  <a:pt x="1156" y="25"/>
                </a:cubicBezTo>
                <a:cubicBezTo>
                  <a:pt x="1775" y="72"/>
                  <a:pt x="2251" y="370"/>
                  <a:pt x="2227" y="680"/>
                </a:cubicBezTo>
                <a:cubicBezTo>
                  <a:pt x="2215" y="1013"/>
                  <a:pt x="1692" y="1239"/>
                  <a:pt x="1084" y="1203"/>
                </a:cubicBezTo>
                <a:cubicBezTo>
                  <a:pt x="477" y="1180"/>
                  <a:pt x="1" y="858"/>
                  <a:pt x="13" y="54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9"/>
          <p:cNvSpPr/>
          <p:nvPr/>
        </p:nvSpPr>
        <p:spPr>
          <a:xfrm flipH="1">
            <a:off x="4482495" y="5077520"/>
            <a:ext cx="67215" cy="37946"/>
          </a:xfrm>
          <a:custGeom>
            <a:avLst/>
            <a:gdLst/>
            <a:ahLst/>
            <a:cxnLst/>
            <a:rect l="l" t="t" r="r" b="b"/>
            <a:pathLst>
              <a:path w="2025" h="1120" fill="none" extrusionOk="0">
                <a:moveTo>
                  <a:pt x="36" y="489"/>
                </a:moveTo>
                <a:cubicBezTo>
                  <a:pt x="48" y="203"/>
                  <a:pt x="512" y="1"/>
                  <a:pt x="1060" y="25"/>
                </a:cubicBezTo>
                <a:cubicBezTo>
                  <a:pt x="1608" y="60"/>
                  <a:pt x="2024" y="322"/>
                  <a:pt x="2012" y="620"/>
                </a:cubicBezTo>
                <a:cubicBezTo>
                  <a:pt x="2001" y="906"/>
                  <a:pt x="1536" y="1120"/>
                  <a:pt x="989" y="1084"/>
                </a:cubicBezTo>
                <a:cubicBezTo>
                  <a:pt x="441" y="1037"/>
                  <a:pt x="0" y="787"/>
                  <a:pt x="36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9"/>
          <p:cNvSpPr/>
          <p:nvPr/>
        </p:nvSpPr>
        <p:spPr>
          <a:xfrm flipH="1">
            <a:off x="5462205" y="4505118"/>
            <a:ext cx="89354" cy="50481"/>
          </a:xfrm>
          <a:custGeom>
            <a:avLst/>
            <a:gdLst/>
            <a:ahLst/>
            <a:cxnLst/>
            <a:rect l="l" t="t" r="r" b="b"/>
            <a:pathLst>
              <a:path w="2692" h="1490" fill="none" extrusionOk="0">
                <a:moveTo>
                  <a:pt x="1394" y="48"/>
                </a:moveTo>
                <a:cubicBezTo>
                  <a:pt x="2120" y="96"/>
                  <a:pt x="2692" y="441"/>
                  <a:pt x="2668" y="834"/>
                </a:cubicBezTo>
                <a:cubicBezTo>
                  <a:pt x="2644" y="1215"/>
                  <a:pt x="2025" y="1489"/>
                  <a:pt x="1299" y="1441"/>
                </a:cubicBezTo>
                <a:cubicBezTo>
                  <a:pt x="572" y="1394"/>
                  <a:pt x="1" y="1037"/>
                  <a:pt x="25" y="656"/>
                </a:cubicBezTo>
                <a:cubicBezTo>
                  <a:pt x="49" y="275"/>
                  <a:pt x="656" y="1"/>
                  <a:pt x="1394" y="48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9"/>
          <p:cNvSpPr/>
          <p:nvPr/>
        </p:nvSpPr>
        <p:spPr>
          <a:xfrm flipH="1">
            <a:off x="5552688" y="4448267"/>
            <a:ext cx="63265" cy="36726"/>
          </a:xfrm>
          <a:custGeom>
            <a:avLst/>
            <a:gdLst/>
            <a:ahLst/>
            <a:cxnLst/>
            <a:rect l="l" t="t" r="r" b="b"/>
            <a:pathLst>
              <a:path w="1906" h="1084" fill="none" extrusionOk="0">
                <a:moveTo>
                  <a:pt x="12" y="476"/>
                </a:moveTo>
                <a:cubicBezTo>
                  <a:pt x="24" y="202"/>
                  <a:pt x="453" y="0"/>
                  <a:pt x="977" y="48"/>
                </a:cubicBezTo>
                <a:cubicBezTo>
                  <a:pt x="1500" y="71"/>
                  <a:pt x="1905" y="321"/>
                  <a:pt x="1881" y="607"/>
                </a:cubicBezTo>
                <a:cubicBezTo>
                  <a:pt x="1870" y="869"/>
                  <a:pt x="1441" y="1083"/>
                  <a:pt x="917" y="1036"/>
                </a:cubicBezTo>
                <a:cubicBezTo>
                  <a:pt x="393" y="1000"/>
                  <a:pt x="0" y="738"/>
                  <a:pt x="12" y="4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9"/>
          <p:cNvSpPr/>
          <p:nvPr/>
        </p:nvSpPr>
        <p:spPr>
          <a:xfrm flipH="1">
            <a:off x="4459991" y="4528088"/>
            <a:ext cx="29641" cy="29543"/>
          </a:xfrm>
          <a:custGeom>
            <a:avLst/>
            <a:gdLst/>
            <a:ahLst/>
            <a:cxnLst/>
            <a:rect l="l" t="t" r="r" b="b"/>
            <a:pathLst>
              <a:path w="893" h="872" extrusionOk="0">
                <a:moveTo>
                  <a:pt x="454" y="1"/>
                </a:moveTo>
                <a:cubicBezTo>
                  <a:pt x="225" y="1"/>
                  <a:pt x="23" y="176"/>
                  <a:pt x="12" y="406"/>
                </a:cubicBezTo>
                <a:cubicBezTo>
                  <a:pt x="0" y="644"/>
                  <a:pt x="191" y="859"/>
                  <a:pt x="417" y="871"/>
                </a:cubicBezTo>
                <a:cubicBezTo>
                  <a:pt x="424" y="871"/>
                  <a:pt x="432" y="871"/>
                  <a:pt x="439" y="871"/>
                </a:cubicBezTo>
                <a:cubicBezTo>
                  <a:pt x="667" y="871"/>
                  <a:pt x="858" y="696"/>
                  <a:pt x="869" y="466"/>
                </a:cubicBezTo>
                <a:cubicBezTo>
                  <a:pt x="893" y="228"/>
                  <a:pt x="714" y="25"/>
                  <a:pt x="476" y="1"/>
                </a:cubicBezTo>
                <a:cubicBezTo>
                  <a:pt x="469" y="1"/>
                  <a:pt x="461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9"/>
          <p:cNvSpPr/>
          <p:nvPr/>
        </p:nvSpPr>
        <p:spPr>
          <a:xfrm flipH="1">
            <a:off x="5274070" y="5183192"/>
            <a:ext cx="27716" cy="27511"/>
          </a:xfrm>
          <a:custGeom>
            <a:avLst/>
            <a:gdLst/>
            <a:ahLst/>
            <a:cxnLst/>
            <a:rect l="l" t="t" r="r" b="b"/>
            <a:pathLst>
              <a:path w="835" h="812" extrusionOk="0">
                <a:moveTo>
                  <a:pt x="418" y="1"/>
                </a:moveTo>
                <a:cubicBezTo>
                  <a:pt x="202" y="1"/>
                  <a:pt x="24" y="164"/>
                  <a:pt x="13" y="382"/>
                </a:cubicBezTo>
                <a:cubicBezTo>
                  <a:pt x="1" y="596"/>
                  <a:pt x="179" y="799"/>
                  <a:pt x="382" y="811"/>
                </a:cubicBezTo>
                <a:cubicBezTo>
                  <a:pt x="389" y="811"/>
                  <a:pt x="397" y="811"/>
                  <a:pt x="404" y="811"/>
                </a:cubicBezTo>
                <a:cubicBezTo>
                  <a:pt x="621" y="811"/>
                  <a:pt x="799" y="649"/>
                  <a:pt x="810" y="442"/>
                </a:cubicBezTo>
                <a:cubicBezTo>
                  <a:pt x="834" y="215"/>
                  <a:pt x="667" y="13"/>
                  <a:pt x="441" y="1"/>
                </a:cubicBezTo>
                <a:cubicBezTo>
                  <a:pt x="434" y="1"/>
                  <a:pt x="426" y="1"/>
                  <a:pt x="4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9"/>
          <p:cNvSpPr/>
          <p:nvPr/>
        </p:nvSpPr>
        <p:spPr>
          <a:xfrm flipH="1">
            <a:off x="4226017" y="4928177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41" y="0"/>
                </a:moveTo>
                <a:cubicBezTo>
                  <a:pt x="313" y="0"/>
                  <a:pt x="58" y="262"/>
                  <a:pt x="25" y="587"/>
                </a:cubicBezTo>
                <a:cubicBezTo>
                  <a:pt x="1" y="920"/>
                  <a:pt x="275" y="1218"/>
                  <a:pt x="608" y="1254"/>
                </a:cubicBezTo>
                <a:cubicBezTo>
                  <a:pt x="623" y="1255"/>
                  <a:pt x="638" y="1255"/>
                  <a:pt x="653" y="1255"/>
                </a:cubicBezTo>
                <a:cubicBezTo>
                  <a:pt x="989" y="1255"/>
                  <a:pt x="1252" y="1001"/>
                  <a:pt x="1287" y="670"/>
                </a:cubicBezTo>
                <a:cubicBezTo>
                  <a:pt x="1311" y="313"/>
                  <a:pt x="1037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9"/>
          <p:cNvSpPr/>
          <p:nvPr/>
        </p:nvSpPr>
        <p:spPr>
          <a:xfrm flipH="1">
            <a:off x="5083976" y="4586938"/>
            <a:ext cx="29674" cy="29171"/>
          </a:xfrm>
          <a:custGeom>
            <a:avLst/>
            <a:gdLst/>
            <a:ahLst/>
            <a:cxnLst/>
            <a:rect l="l" t="t" r="r" b="b"/>
            <a:pathLst>
              <a:path w="894" h="861" extrusionOk="0">
                <a:moveTo>
                  <a:pt x="434" y="1"/>
                </a:moveTo>
                <a:cubicBezTo>
                  <a:pt x="213" y="1"/>
                  <a:pt x="23" y="172"/>
                  <a:pt x="12" y="396"/>
                </a:cubicBezTo>
                <a:cubicBezTo>
                  <a:pt x="0" y="634"/>
                  <a:pt x="191" y="848"/>
                  <a:pt x="417" y="860"/>
                </a:cubicBezTo>
                <a:cubicBezTo>
                  <a:pt x="424" y="860"/>
                  <a:pt x="432" y="861"/>
                  <a:pt x="439" y="861"/>
                </a:cubicBezTo>
                <a:cubicBezTo>
                  <a:pt x="668" y="861"/>
                  <a:pt x="858" y="686"/>
                  <a:pt x="881" y="455"/>
                </a:cubicBezTo>
                <a:cubicBezTo>
                  <a:pt x="893" y="217"/>
                  <a:pt x="714" y="15"/>
                  <a:pt x="476" y="3"/>
                </a:cubicBezTo>
                <a:cubicBezTo>
                  <a:pt x="462" y="1"/>
                  <a:pt x="448" y="1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9"/>
          <p:cNvSpPr/>
          <p:nvPr/>
        </p:nvSpPr>
        <p:spPr>
          <a:xfrm flipH="1">
            <a:off x="5722633" y="5008439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29" y="1"/>
                </a:moveTo>
                <a:cubicBezTo>
                  <a:pt x="303" y="1"/>
                  <a:pt x="58" y="262"/>
                  <a:pt x="25" y="575"/>
                </a:cubicBezTo>
                <a:cubicBezTo>
                  <a:pt x="1" y="932"/>
                  <a:pt x="263" y="1230"/>
                  <a:pt x="608" y="1254"/>
                </a:cubicBezTo>
                <a:cubicBezTo>
                  <a:pt x="623" y="1255"/>
                  <a:pt x="637" y="1255"/>
                  <a:pt x="651" y="1255"/>
                </a:cubicBezTo>
                <a:cubicBezTo>
                  <a:pt x="988" y="1255"/>
                  <a:pt x="1252" y="990"/>
                  <a:pt x="1275" y="671"/>
                </a:cubicBezTo>
                <a:cubicBezTo>
                  <a:pt x="1311" y="313"/>
                  <a:pt x="1037" y="28"/>
                  <a:pt x="691" y="4"/>
                </a:cubicBezTo>
                <a:cubicBezTo>
                  <a:pt x="670" y="2"/>
                  <a:pt x="649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9"/>
          <p:cNvSpPr/>
          <p:nvPr/>
        </p:nvSpPr>
        <p:spPr>
          <a:xfrm flipH="1">
            <a:off x="5646357" y="4678515"/>
            <a:ext cx="42719" cy="42553"/>
          </a:xfrm>
          <a:custGeom>
            <a:avLst/>
            <a:gdLst/>
            <a:ahLst/>
            <a:cxnLst/>
            <a:rect l="l" t="t" r="r" b="b"/>
            <a:pathLst>
              <a:path w="1287" h="1256" extrusionOk="0">
                <a:moveTo>
                  <a:pt x="634" y="1"/>
                </a:moveTo>
                <a:cubicBezTo>
                  <a:pt x="298" y="1"/>
                  <a:pt x="35" y="255"/>
                  <a:pt x="12" y="586"/>
                </a:cubicBezTo>
                <a:cubicBezTo>
                  <a:pt x="1" y="931"/>
                  <a:pt x="251" y="1229"/>
                  <a:pt x="596" y="1253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4"/>
                  <a:pt x="1263" y="669"/>
                </a:cubicBezTo>
                <a:cubicBezTo>
                  <a:pt x="1286" y="312"/>
                  <a:pt x="1025" y="38"/>
                  <a:pt x="679" y="2"/>
                </a:cubicBezTo>
                <a:cubicBezTo>
                  <a:pt x="664" y="1"/>
                  <a:pt x="649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9"/>
          <p:cNvSpPr/>
          <p:nvPr/>
        </p:nvSpPr>
        <p:spPr>
          <a:xfrm flipH="1">
            <a:off x="4699873" y="5245734"/>
            <a:ext cx="26488" cy="26291"/>
          </a:xfrm>
          <a:custGeom>
            <a:avLst/>
            <a:gdLst/>
            <a:ahLst/>
            <a:cxnLst/>
            <a:rect l="l" t="t" r="r" b="b"/>
            <a:pathLst>
              <a:path w="798" h="776" extrusionOk="0">
                <a:moveTo>
                  <a:pt x="406" y="0"/>
                </a:moveTo>
                <a:cubicBezTo>
                  <a:pt x="191" y="0"/>
                  <a:pt x="24" y="162"/>
                  <a:pt x="12" y="358"/>
                </a:cubicBezTo>
                <a:cubicBezTo>
                  <a:pt x="0" y="584"/>
                  <a:pt x="167" y="763"/>
                  <a:pt x="369" y="775"/>
                </a:cubicBezTo>
                <a:cubicBezTo>
                  <a:pt x="377" y="775"/>
                  <a:pt x="386" y="775"/>
                  <a:pt x="394" y="775"/>
                </a:cubicBezTo>
                <a:cubicBezTo>
                  <a:pt x="608" y="775"/>
                  <a:pt x="775" y="624"/>
                  <a:pt x="786" y="417"/>
                </a:cubicBezTo>
                <a:cubicBezTo>
                  <a:pt x="798" y="191"/>
                  <a:pt x="643" y="13"/>
                  <a:pt x="429" y="1"/>
                </a:cubicBezTo>
                <a:cubicBezTo>
                  <a:pt x="421" y="0"/>
                  <a:pt x="414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9"/>
          <p:cNvSpPr/>
          <p:nvPr/>
        </p:nvSpPr>
        <p:spPr>
          <a:xfrm flipH="1">
            <a:off x="4503440" y="5363061"/>
            <a:ext cx="43117" cy="42553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36" y="1"/>
                </a:moveTo>
                <a:cubicBezTo>
                  <a:pt x="300" y="1"/>
                  <a:pt x="47" y="266"/>
                  <a:pt x="12" y="586"/>
                </a:cubicBezTo>
                <a:cubicBezTo>
                  <a:pt x="1" y="931"/>
                  <a:pt x="251" y="1229"/>
                  <a:pt x="596" y="1252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5"/>
                  <a:pt x="1263" y="681"/>
                </a:cubicBezTo>
                <a:cubicBezTo>
                  <a:pt x="1298" y="324"/>
                  <a:pt x="1024" y="38"/>
                  <a:pt x="679" y="2"/>
                </a:cubicBezTo>
                <a:cubicBezTo>
                  <a:pt x="665" y="1"/>
                  <a:pt x="650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9"/>
          <p:cNvSpPr/>
          <p:nvPr/>
        </p:nvSpPr>
        <p:spPr>
          <a:xfrm flipH="1">
            <a:off x="-166553" y="3948645"/>
            <a:ext cx="243002" cy="244885"/>
          </a:xfrm>
          <a:custGeom>
            <a:avLst/>
            <a:gdLst/>
            <a:ahLst/>
            <a:cxnLst/>
            <a:rect l="l" t="t" r="r" b="b"/>
            <a:pathLst>
              <a:path w="7321" h="7228" extrusionOk="0">
                <a:moveTo>
                  <a:pt x="4802" y="0"/>
                </a:moveTo>
                <a:cubicBezTo>
                  <a:pt x="4723" y="0"/>
                  <a:pt x="4645" y="25"/>
                  <a:pt x="4582" y="78"/>
                </a:cubicBezTo>
                <a:lnTo>
                  <a:pt x="3189" y="1233"/>
                </a:lnTo>
                <a:cubicBezTo>
                  <a:pt x="3110" y="1285"/>
                  <a:pt x="3019" y="1319"/>
                  <a:pt x="2924" y="1319"/>
                </a:cubicBezTo>
                <a:cubicBezTo>
                  <a:pt x="2890" y="1319"/>
                  <a:pt x="2855" y="1314"/>
                  <a:pt x="2820" y="1305"/>
                </a:cubicBezTo>
                <a:lnTo>
                  <a:pt x="1057" y="816"/>
                </a:lnTo>
                <a:cubicBezTo>
                  <a:pt x="1022" y="807"/>
                  <a:pt x="988" y="803"/>
                  <a:pt x="954" y="803"/>
                </a:cubicBezTo>
                <a:cubicBezTo>
                  <a:pt x="679" y="803"/>
                  <a:pt x="463" y="1089"/>
                  <a:pt x="569" y="1376"/>
                </a:cubicBezTo>
                <a:lnTo>
                  <a:pt x="1236" y="3067"/>
                </a:lnTo>
                <a:cubicBezTo>
                  <a:pt x="1284" y="3198"/>
                  <a:pt x="1272" y="3340"/>
                  <a:pt x="1188" y="3460"/>
                </a:cubicBezTo>
                <a:lnTo>
                  <a:pt x="176" y="4972"/>
                </a:lnTo>
                <a:cubicBezTo>
                  <a:pt x="1" y="5253"/>
                  <a:pt x="205" y="5615"/>
                  <a:pt x="541" y="5615"/>
                </a:cubicBezTo>
                <a:cubicBezTo>
                  <a:pt x="547" y="5615"/>
                  <a:pt x="552" y="5615"/>
                  <a:pt x="557" y="5615"/>
                </a:cubicBezTo>
                <a:lnTo>
                  <a:pt x="2367" y="5496"/>
                </a:lnTo>
                <a:cubicBezTo>
                  <a:pt x="2378" y="5495"/>
                  <a:pt x="2389" y="5494"/>
                  <a:pt x="2400" y="5494"/>
                </a:cubicBezTo>
                <a:cubicBezTo>
                  <a:pt x="2518" y="5494"/>
                  <a:pt x="2625" y="5551"/>
                  <a:pt x="2712" y="5638"/>
                </a:cubicBezTo>
                <a:lnTo>
                  <a:pt x="3844" y="7067"/>
                </a:lnTo>
                <a:cubicBezTo>
                  <a:pt x="3925" y="7177"/>
                  <a:pt x="4041" y="7228"/>
                  <a:pt x="4157" y="7228"/>
                </a:cubicBezTo>
                <a:cubicBezTo>
                  <a:pt x="4329" y="7228"/>
                  <a:pt x="4501" y="7116"/>
                  <a:pt x="4558" y="6924"/>
                </a:cubicBezTo>
                <a:lnTo>
                  <a:pt x="4998" y="5150"/>
                </a:lnTo>
                <a:cubicBezTo>
                  <a:pt x="5034" y="5019"/>
                  <a:pt x="5117" y="4912"/>
                  <a:pt x="5260" y="4864"/>
                </a:cubicBezTo>
                <a:lnTo>
                  <a:pt x="6963" y="4245"/>
                </a:lnTo>
                <a:cubicBezTo>
                  <a:pt x="7284" y="4126"/>
                  <a:pt x="7320" y="3698"/>
                  <a:pt x="7046" y="3519"/>
                </a:cubicBezTo>
                <a:lnTo>
                  <a:pt x="5498" y="2543"/>
                </a:lnTo>
                <a:cubicBezTo>
                  <a:pt x="5379" y="2471"/>
                  <a:pt x="5296" y="2352"/>
                  <a:pt x="5296" y="2221"/>
                </a:cubicBezTo>
                <a:lnTo>
                  <a:pt x="5225" y="400"/>
                </a:lnTo>
                <a:cubicBezTo>
                  <a:pt x="5216" y="160"/>
                  <a:pt x="5004" y="0"/>
                  <a:pt x="4802" y="0"/>
                </a:cubicBez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9"/>
          <p:cNvSpPr/>
          <p:nvPr/>
        </p:nvSpPr>
        <p:spPr>
          <a:xfrm flipH="1">
            <a:off x="975550" y="4287016"/>
            <a:ext cx="307894" cy="299127"/>
          </a:xfrm>
          <a:custGeom>
            <a:avLst/>
            <a:gdLst/>
            <a:ahLst/>
            <a:cxnLst/>
            <a:rect l="l" t="t" r="r" b="b"/>
            <a:pathLst>
              <a:path w="9276" h="8829" extrusionOk="0">
                <a:moveTo>
                  <a:pt x="2619" y="1"/>
                </a:moveTo>
                <a:cubicBezTo>
                  <a:pt x="2341" y="1"/>
                  <a:pt x="2078" y="239"/>
                  <a:pt x="2096" y="551"/>
                </a:cubicBezTo>
                <a:lnTo>
                  <a:pt x="2275" y="2790"/>
                </a:lnTo>
                <a:cubicBezTo>
                  <a:pt x="2299" y="2957"/>
                  <a:pt x="2215" y="3123"/>
                  <a:pt x="2084" y="3218"/>
                </a:cubicBezTo>
                <a:lnTo>
                  <a:pt x="334" y="4635"/>
                </a:lnTo>
                <a:cubicBezTo>
                  <a:pt x="1" y="4909"/>
                  <a:pt x="108" y="5421"/>
                  <a:pt x="525" y="5528"/>
                </a:cubicBezTo>
                <a:lnTo>
                  <a:pt x="2715" y="6064"/>
                </a:lnTo>
                <a:cubicBezTo>
                  <a:pt x="2882" y="6112"/>
                  <a:pt x="3013" y="6219"/>
                  <a:pt x="3073" y="6386"/>
                </a:cubicBezTo>
                <a:lnTo>
                  <a:pt x="3870" y="8493"/>
                </a:lnTo>
                <a:cubicBezTo>
                  <a:pt x="3955" y="8714"/>
                  <a:pt x="4153" y="8829"/>
                  <a:pt x="4353" y="8829"/>
                </a:cubicBezTo>
                <a:cubicBezTo>
                  <a:pt x="4518" y="8829"/>
                  <a:pt x="4685" y="8750"/>
                  <a:pt x="4787" y="8588"/>
                </a:cubicBezTo>
                <a:lnTo>
                  <a:pt x="5978" y="6659"/>
                </a:lnTo>
                <a:cubicBezTo>
                  <a:pt x="6049" y="6528"/>
                  <a:pt x="6216" y="6445"/>
                  <a:pt x="6371" y="6421"/>
                </a:cubicBezTo>
                <a:lnTo>
                  <a:pt x="8633" y="6326"/>
                </a:lnTo>
                <a:cubicBezTo>
                  <a:pt x="9073" y="6302"/>
                  <a:pt x="9276" y="5814"/>
                  <a:pt x="9014" y="5493"/>
                </a:cubicBezTo>
                <a:lnTo>
                  <a:pt x="7549" y="3754"/>
                </a:lnTo>
                <a:cubicBezTo>
                  <a:pt x="7442" y="3635"/>
                  <a:pt x="7406" y="3457"/>
                  <a:pt x="7442" y="3302"/>
                </a:cubicBezTo>
                <a:lnTo>
                  <a:pt x="8038" y="1123"/>
                </a:lnTo>
                <a:cubicBezTo>
                  <a:pt x="8126" y="778"/>
                  <a:pt x="7864" y="474"/>
                  <a:pt x="7555" y="474"/>
                </a:cubicBezTo>
                <a:cubicBezTo>
                  <a:pt x="7491" y="474"/>
                  <a:pt x="7424" y="487"/>
                  <a:pt x="7359" y="516"/>
                </a:cubicBezTo>
                <a:lnTo>
                  <a:pt x="5263" y="1361"/>
                </a:lnTo>
                <a:cubicBezTo>
                  <a:pt x="5194" y="1386"/>
                  <a:pt x="5122" y="1398"/>
                  <a:pt x="5053" y="1398"/>
                </a:cubicBezTo>
                <a:cubicBezTo>
                  <a:pt x="4956" y="1398"/>
                  <a:pt x="4863" y="1374"/>
                  <a:pt x="4787" y="1325"/>
                </a:cubicBezTo>
                <a:lnTo>
                  <a:pt x="2894" y="87"/>
                </a:lnTo>
                <a:cubicBezTo>
                  <a:pt x="2807" y="27"/>
                  <a:pt x="2713" y="1"/>
                  <a:pt x="2619" y="1"/>
                </a:cubicBezTo>
                <a:close/>
              </a:path>
            </a:pathLst>
          </a:custGeom>
          <a:solidFill>
            <a:srgbClr val="FFD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9"/>
          <p:cNvSpPr/>
          <p:nvPr/>
        </p:nvSpPr>
        <p:spPr>
          <a:xfrm flipH="1">
            <a:off x="8418661" y="4614889"/>
            <a:ext cx="196466" cy="171636"/>
          </a:xfrm>
          <a:custGeom>
            <a:avLst/>
            <a:gdLst/>
            <a:ahLst/>
            <a:cxnLst/>
            <a:rect l="l" t="t" r="r" b="b"/>
            <a:pathLst>
              <a:path w="5919" h="5066" extrusionOk="0">
                <a:moveTo>
                  <a:pt x="3012" y="1"/>
                </a:moveTo>
                <a:cubicBezTo>
                  <a:pt x="2853" y="1"/>
                  <a:pt x="2706" y="55"/>
                  <a:pt x="2608" y="142"/>
                </a:cubicBezTo>
                <a:cubicBezTo>
                  <a:pt x="2460" y="49"/>
                  <a:pt x="2318" y="5"/>
                  <a:pt x="2189" y="5"/>
                </a:cubicBezTo>
                <a:cubicBezTo>
                  <a:pt x="1987" y="5"/>
                  <a:pt x="1815" y="113"/>
                  <a:pt x="1691" y="309"/>
                </a:cubicBezTo>
                <a:cubicBezTo>
                  <a:pt x="1618" y="297"/>
                  <a:pt x="1547" y="289"/>
                  <a:pt x="1478" y="289"/>
                </a:cubicBezTo>
                <a:cubicBezTo>
                  <a:pt x="1213" y="289"/>
                  <a:pt x="990" y="397"/>
                  <a:pt x="858" y="737"/>
                </a:cubicBezTo>
                <a:cubicBezTo>
                  <a:pt x="775" y="761"/>
                  <a:pt x="703" y="797"/>
                  <a:pt x="620" y="821"/>
                </a:cubicBezTo>
                <a:cubicBezTo>
                  <a:pt x="179" y="1035"/>
                  <a:pt x="1" y="1571"/>
                  <a:pt x="239" y="2000"/>
                </a:cubicBezTo>
                <a:lnTo>
                  <a:pt x="1620" y="4619"/>
                </a:lnTo>
                <a:cubicBezTo>
                  <a:pt x="1777" y="4900"/>
                  <a:pt x="2066" y="5066"/>
                  <a:pt x="2363" y="5066"/>
                </a:cubicBezTo>
                <a:cubicBezTo>
                  <a:pt x="2494" y="5066"/>
                  <a:pt x="2627" y="5033"/>
                  <a:pt x="2751" y="4964"/>
                </a:cubicBezTo>
                <a:lnTo>
                  <a:pt x="5489" y="3524"/>
                </a:lnTo>
                <a:cubicBezTo>
                  <a:pt x="5740" y="3381"/>
                  <a:pt x="5918" y="3131"/>
                  <a:pt x="5918" y="2845"/>
                </a:cubicBezTo>
                <a:cubicBezTo>
                  <a:pt x="5906" y="2607"/>
                  <a:pt x="5787" y="2357"/>
                  <a:pt x="5537" y="2154"/>
                </a:cubicBezTo>
                <a:cubicBezTo>
                  <a:pt x="5620" y="1678"/>
                  <a:pt x="5442" y="1464"/>
                  <a:pt x="5108" y="1345"/>
                </a:cubicBezTo>
                <a:cubicBezTo>
                  <a:pt x="5073" y="988"/>
                  <a:pt x="4823" y="690"/>
                  <a:pt x="4418" y="690"/>
                </a:cubicBezTo>
                <a:cubicBezTo>
                  <a:pt x="4200" y="534"/>
                  <a:pt x="4010" y="253"/>
                  <a:pt x="3713" y="253"/>
                </a:cubicBezTo>
                <a:cubicBezTo>
                  <a:pt x="3669" y="253"/>
                  <a:pt x="3622" y="259"/>
                  <a:pt x="3573" y="273"/>
                </a:cubicBezTo>
                <a:cubicBezTo>
                  <a:pt x="3411" y="79"/>
                  <a:pt x="3203" y="1"/>
                  <a:pt x="3012" y="1"/>
                </a:cubicBezTo>
                <a:close/>
              </a:path>
            </a:pathLst>
          </a:custGeom>
          <a:solidFill>
            <a:srgbClr val="9DDF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9"/>
          <p:cNvSpPr/>
          <p:nvPr/>
        </p:nvSpPr>
        <p:spPr>
          <a:xfrm flipH="1">
            <a:off x="8547913" y="4565221"/>
            <a:ext cx="55763" cy="232383"/>
          </a:xfrm>
          <a:custGeom>
            <a:avLst/>
            <a:gdLst/>
            <a:ahLst/>
            <a:cxnLst/>
            <a:rect l="l" t="t" r="r" b="b"/>
            <a:pathLst>
              <a:path w="1680" h="6859" fill="none" extrusionOk="0">
                <a:moveTo>
                  <a:pt x="1680" y="6859"/>
                </a:moveTo>
                <a:lnTo>
                  <a:pt x="1" y="1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9"/>
          <p:cNvSpPr/>
          <p:nvPr/>
        </p:nvSpPr>
        <p:spPr>
          <a:xfrm flipH="1">
            <a:off x="8548709" y="4558377"/>
            <a:ext cx="14240" cy="239227"/>
          </a:xfrm>
          <a:custGeom>
            <a:avLst/>
            <a:gdLst/>
            <a:ahLst/>
            <a:cxnLst/>
            <a:rect l="l" t="t" r="r" b="b"/>
            <a:pathLst>
              <a:path w="429" h="7061" fill="none" extrusionOk="0">
                <a:moveTo>
                  <a:pt x="429" y="7061"/>
                </a:moveTo>
                <a:lnTo>
                  <a:pt x="0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9"/>
          <p:cNvSpPr/>
          <p:nvPr/>
        </p:nvSpPr>
        <p:spPr>
          <a:xfrm flipH="1">
            <a:off x="8521425" y="4560003"/>
            <a:ext cx="27683" cy="237600"/>
          </a:xfrm>
          <a:custGeom>
            <a:avLst/>
            <a:gdLst/>
            <a:ahLst/>
            <a:cxnLst/>
            <a:rect l="l" t="t" r="r" b="b"/>
            <a:pathLst>
              <a:path w="834" h="7013" fill="none" extrusionOk="0">
                <a:moveTo>
                  <a:pt x="0" y="7013"/>
                </a:moveTo>
                <a:lnTo>
                  <a:pt x="833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9"/>
          <p:cNvSpPr/>
          <p:nvPr/>
        </p:nvSpPr>
        <p:spPr>
          <a:xfrm flipH="1">
            <a:off x="8480731" y="4568473"/>
            <a:ext cx="68775" cy="229130"/>
          </a:xfrm>
          <a:custGeom>
            <a:avLst/>
            <a:gdLst/>
            <a:ahLst/>
            <a:cxnLst/>
            <a:rect l="l" t="t" r="r" b="b"/>
            <a:pathLst>
              <a:path w="2072" h="6763" fill="none" extrusionOk="0">
                <a:moveTo>
                  <a:pt x="0" y="6763"/>
                </a:moveTo>
                <a:lnTo>
                  <a:pt x="2072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9"/>
          <p:cNvSpPr/>
          <p:nvPr/>
        </p:nvSpPr>
        <p:spPr>
          <a:xfrm flipH="1">
            <a:off x="8442394" y="4584600"/>
            <a:ext cx="107112" cy="213004"/>
          </a:xfrm>
          <a:custGeom>
            <a:avLst/>
            <a:gdLst/>
            <a:ahLst/>
            <a:cxnLst/>
            <a:rect l="l" t="t" r="r" b="b"/>
            <a:pathLst>
              <a:path w="3227" h="6287" fill="none" extrusionOk="0">
                <a:moveTo>
                  <a:pt x="0" y="6287"/>
                </a:moveTo>
                <a:lnTo>
                  <a:pt x="3227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9"/>
          <p:cNvSpPr/>
          <p:nvPr/>
        </p:nvSpPr>
        <p:spPr>
          <a:xfrm flipH="1">
            <a:off x="8407210" y="4607571"/>
            <a:ext cx="142695" cy="189626"/>
          </a:xfrm>
          <a:custGeom>
            <a:avLst/>
            <a:gdLst/>
            <a:ahLst/>
            <a:cxnLst/>
            <a:rect l="l" t="t" r="r" b="b"/>
            <a:pathLst>
              <a:path w="4299" h="5597" fill="none" extrusionOk="0">
                <a:moveTo>
                  <a:pt x="0" y="5597"/>
                </a:moveTo>
                <a:lnTo>
                  <a:pt x="4298" y="1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9"/>
          <p:cNvSpPr/>
          <p:nvPr/>
        </p:nvSpPr>
        <p:spPr>
          <a:xfrm flipH="1">
            <a:off x="8376374" y="4636233"/>
            <a:ext cx="115842" cy="106925"/>
          </a:xfrm>
          <a:custGeom>
            <a:avLst/>
            <a:gdLst/>
            <a:ahLst/>
            <a:cxnLst/>
            <a:rect l="l" t="t" r="r" b="b"/>
            <a:pathLst>
              <a:path w="3490" h="3156" fill="none" extrusionOk="0">
                <a:moveTo>
                  <a:pt x="1" y="3155"/>
                </a:moveTo>
                <a:lnTo>
                  <a:pt x="3489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9"/>
          <p:cNvSpPr/>
          <p:nvPr/>
        </p:nvSpPr>
        <p:spPr>
          <a:xfrm flipH="1">
            <a:off x="8492182" y="4743125"/>
            <a:ext cx="58120" cy="54072"/>
          </a:xfrm>
          <a:custGeom>
            <a:avLst/>
            <a:gdLst/>
            <a:ahLst/>
            <a:cxnLst/>
            <a:rect l="l" t="t" r="r" b="b"/>
            <a:pathLst>
              <a:path w="1751" h="1596" fill="none" extrusionOk="0">
                <a:moveTo>
                  <a:pt x="0" y="1596"/>
                </a:moveTo>
                <a:lnTo>
                  <a:pt x="1751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9"/>
          <p:cNvSpPr txBox="1">
            <a:spLocks noGrp="1"/>
          </p:cNvSpPr>
          <p:nvPr>
            <p:ph type="title"/>
          </p:nvPr>
        </p:nvSpPr>
        <p:spPr>
          <a:xfrm>
            <a:off x="713225" y="1139900"/>
            <a:ext cx="46596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3" name="Google Shape;1773;p9"/>
          <p:cNvSpPr txBox="1">
            <a:spLocks noGrp="1"/>
          </p:cNvSpPr>
          <p:nvPr>
            <p:ph type="subTitle" idx="1"/>
          </p:nvPr>
        </p:nvSpPr>
        <p:spPr>
          <a:xfrm>
            <a:off x="713225" y="1835025"/>
            <a:ext cx="4722000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9"/>
          <p:cNvSpPr/>
          <p:nvPr/>
        </p:nvSpPr>
        <p:spPr>
          <a:xfrm flipH="1">
            <a:off x="5741261" y="3881799"/>
            <a:ext cx="54568" cy="30661"/>
          </a:xfrm>
          <a:custGeom>
            <a:avLst/>
            <a:gdLst/>
            <a:ahLst/>
            <a:cxnLst/>
            <a:rect l="l" t="t" r="r" b="b"/>
            <a:pathLst>
              <a:path w="1644" h="905" fill="none" extrusionOk="0">
                <a:moveTo>
                  <a:pt x="12" y="405"/>
                </a:moveTo>
                <a:cubicBezTo>
                  <a:pt x="36" y="167"/>
                  <a:pt x="405" y="0"/>
                  <a:pt x="846" y="36"/>
                </a:cubicBezTo>
                <a:cubicBezTo>
                  <a:pt x="1298" y="60"/>
                  <a:pt x="1643" y="274"/>
                  <a:pt x="1620" y="512"/>
                </a:cubicBezTo>
                <a:cubicBezTo>
                  <a:pt x="1608" y="750"/>
                  <a:pt x="1239" y="905"/>
                  <a:pt x="786" y="881"/>
                </a:cubicBezTo>
                <a:cubicBezTo>
                  <a:pt x="346" y="845"/>
                  <a:pt x="0" y="643"/>
                  <a:pt x="12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9"/>
          <p:cNvSpPr/>
          <p:nvPr/>
        </p:nvSpPr>
        <p:spPr>
          <a:xfrm flipH="1">
            <a:off x="6593710" y="3951965"/>
            <a:ext cx="75115" cy="41977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48"/>
                </a:moveTo>
                <a:cubicBezTo>
                  <a:pt x="48" y="215"/>
                  <a:pt x="572" y="1"/>
                  <a:pt x="1179" y="25"/>
                </a:cubicBezTo>
                <a:cubicBezTo>
                  <a:pt x="1786" y="72"/>
                  <a:pt x="2263" y="370"/>
                  <a:pt x="2251" y="679"/>
                </a:cubicBezTo>
                <a:cubicBezTo>
                  <a:pt x="2239" y="1013"/>
                  <a:pt x="1715" y="1239"/>
                  <a:pt x="1108" y="1203"/>
                </a:cubicBezTo>
                <a:cubicBezTo>
                  <a:pt x="501" y="1179"/>
                  <a:pt x="1" y="882"/>
                  <a:pt x="36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9"/>
          <p:cNvSpPr/>
          <p:nvPr/>
        </p:nvSpPr>
        <p:spPr>
          <a:xfrm flipH="1">
            <a:off x="5888270" y="3788595"/>
            <a:ext cx="67215" cy="37946"/>
          </a:xfrm>
          <a:custGeom>
            <a:avLst/>
            <a:gdLst/>
            <a:ahLst/>
            <a:cxnLst/>
            <a:rect l="l" t="t" r="r" b="b"/>
            <a:pathLst>
              <a:path w="2025" h="1120" fill="none" extrusionOk="0">
                <a:moveTo>
                  <a:pt x="36" y="489"/>
                </a:moveTo>
                <a:cubicBezTo>
                  <a:pt x="48" y="203"/>
                  <a:pt x="512" y="1"/>
                  <a:pt x="1060" y="25"/>
                </a:cubicBezTo>
                <a:cubicBezTo>
                  <a:pt x="1608" y="60"/>
                  <a:pt x="2024" y="322"/>
                  <a:pt x="2012" y="620"/>
                </a:cubicBezTo>
                <a:cubicBezTo>
                  <a:pt x="2001" y="906"/>
                  <a:pt x="1536" y="1120"/>
                  <a:pt x="989" y="1084"/>
                </a:cubicBezTo>
                <a:cubicBezTo>
                  <a:pt x="441" y="1037"/>
                  <a:pt x="0" y="787"/>
                  <a:pt x="36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9"/>
          <p:cNvSpPr/>
          <p:nvPr/>
        </p:nvSpPr>
        <p:spPr>
          <a:xfrm flipH="1">
            <a:off x="5909215" y="4074136"/>
            <a:ext cx="43117" cy="42553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36" y="1"/>
                </a:moveTo>
                <a:cubicBezTo>
                  <a:pt x="300" y="1"/>
                  <a:pt x="47" y="266"/>
                  <a:pt x="12" y="586"/>
                </a:cubicBezTo>
                <a:cubicBezTo>
                  <a:pt x="1" y="931"/>
                  <a:pt x="251" y="1229"/>
                  <a:pt x="596" y="1252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5"/>
                  <a:pt x="1263" y="681"/>
                </a:cubicBezTo>
                <a:cubicBezTo>
                  <a:pt x="1298" y="324"/>
                  <a:pt x="1024" y="38"/>
                  <a:pt x="679" y="2"/>
                </a:cubicBezTo>
                <a:cubicBezTo>
                  <a:pt x="665" y="1"/>
                  <a:pt x="650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9"/>
          <p:cNvSpPr/>
          <p:nvPr/>
        </p:nvSpPr>
        <p:spPr>
          <a:xfrm flipH="1">
            <a:off x="3729035" y="4001260"/>
            <a:ext cx="90947" cy="54513"/>
          </a:xfrm>
          <a:custGeom>
            <a:avLst/>
            <a:gdLst/>
            <a:ahLst/>
            <a:cxnLst/>
            <a:rect l="l" t="t" r="r" b="b"/>
            <a:pathLst>
              <a:path w="2740" h="1609" fill="none" extrusionOk="0">
                <a:moveTo>
                  <a:pt x="2692" y="977"/>
                </a:moveTo>
                <a:cubicBezTo>
                  <a:pt x="2644" y="1370"/>
                  <a:pt x="2001" y="1608"/>
                  <a:pt x="1275" y="1501"/>
                </a:cubicBezTo>
                <a:cubicBezTo>
                  <a:pt x="548" y="1394"/>
                  <a:pt x="1" y="1013"/>
                  <a:pt x="60" y="620"/>
                </a:cubicBezTo>
                <a:cubicBezTo>
                  <a:pt x="96" y="239"/>
                  <a:pt x="739" y="1"/>
                  <a:pt x="1465" y="108"/>
                </a:cubicBezTo>
                <a:cubicBezTo>
                  <a:pt x="2191" y="191"/>
                  <a:pt x="2739" y="596"/>
                  <a:pt x="2692" y="9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9"/>
          <p:cNvSpPr/>
          <p:nvPr/>
        </p:nvSpPr>
        <p:spPr>
          <a:xfrm flipH="1">
            <a:off x="3669388" y="4078709"/>
            <a:ext cx="64427" cy="37979"/>
          </a:xfrm>
          <a:custGeom>
            <a:avLst/>
            <a:gdLst/>
            <a:ahLst/>
            <a:cxnLst/>
            <a:rect l="l" t="t" r="r" b="b"/>
            <a:pathLst>
              <a:path w="1941" h="1121" fill="none" extrusionOk="0">
                <a:moveTo>
                  <a:pt x="1917" y="691"/>
                </a:moveTo>
                <a:cubicBezTo>
                  <a:pt x="1881" y="953"/>
                  <a:pt x="1441" y="1120"/>
                  <a:pt x="917" y="1061"/>
                </a:cubicBezTo>
                <a:cubicBezTo>
                  <a:pt x="393" y="989"/>
                  <a:pt x="0" y="715"/>
                  <a:pt x="48" y="430"/>
                </a:cubicBezTo>
                <a:cubicBezTo>
                  <a:pt x="84" y="168"/>
                  <a:pt x="524" y="1"/>
                  <a:pt x="1048" y="60"/>
                </a:cubicBezTo>
                <a:cubicBezTo>
                  <a:pt x="1560" y="132"/>
                  <a:pt x="1941" y="406"/>
                  <a:pt x="1917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9"/>
          <p:cNvSpPr/>
          <p:nvPr/>
        </p:nvSpPr>
        <p:spPr>
          <a:xfrm flipH="1">
            <a:off x="6467178" y="4156839"/>
            <a:ext cx="42719" cy="42452"/>
          </a:xfrm>
          <a:custGeom>
            <a:avLst/>
            <a:gdLst/>
            <a:ahLst/>
            <a:cxnLst/>
            <a:rect l="l" t="t" r="r" b="b"/>
            <a:pathLst>
              <a:path w="1287" h="1253" extrusionOk="0">
                <a:moveTo>
                  <a:pt x="657" y="0"/>
                </a:moveTo>
                <a:cubicBezTo>
                  <a:pt x="321" y="0"/>
                  <a:pt x="36" y="270"/>
                  <a:pt x="24" y="596"/>
                </a:cubicBezTo>
                <a:cubicBezTo>
                  <a:pt x="0" y="953"/>
                  <a:pt x="274" y="1239"/>
                  <a:pt x="619" y="1251"/>
                </a:cubicBezTo>
                <a:cubicBezTo>
                  <a:pt x="633" y="1252"/>
                  <a:pt x="646" y="1252"/>
                  <a:pt x="660" y="1252"/>
                </a:cubicBezTo>
                <a:cubicBezTo>
                  <a:pt x="977" y="1252"/>
                  <a:pt x="1251" y="987"/>
                  <a:pt x="1274" y="655"/>
                </a:cubicBezTo>
                <a:cubicBezTo>
                  <a:pt x="1286" y="322"/>
                  <a:pt x="1012" y="24"/>
                  <a:pt x="679" y="1"/>
                </a:cubicBezTo>
                <a:cubicBezTo>
                  <a:pt x="672" y="0"/>
                  <a:pt x="664" y="0"/>
                  <a:pt x="6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9"/>
          <p:cNvSpPr/>
          <p:nvPr/>
        </p:nvSpPr>
        <p:spPr>
          <a:xfrm flipH="1">
            <a:off x="6395649" y="3825662"/>
            <a:ext cx="43117" cy="42418"/>
          </a:xfrm>
          <a:custGeom>
            <a:avLst/>
            <a:gdLst/>
            <a:ahLst/>
            <a:cxnLst/>
            <a:rect l="l" t="t" r="r" b="b"/>
            <a:pathLst>
              <a:path w="1299" h="1252" extrusionOk="0">
                <a:moveTo>
                  <a:pt x="668" y="0"/>
                </a:moveTo>
                <a:cubicBezTo>
                  <a:pt x="333" y="0"/>
                  <a:pt x="48" y="258"/>
                  <a:pt x="36" y="596"/>
                </a:cubicBezTo>
                <a:cubicBezTo>
                  <a:pt x="0" y="953"/>
                  <a:pt x="286" y="1239"/>
                  <a:pt x="631" y="1251"/>
                </a:cubicBezTo>
                <a:cubicBezTo>
                  <a:pt x="639" y="1251"/>
                  <a:pt x="647" y="1251"/>
                  <a:pt x="654" y="1251"/>
                </a:cubicBezTo>
                <a:cubicBezTo>
                  <a:pt x="990" y="1251"/>
                  <a:pt x="1275" y="993"/>
                  <a:pt x="1286" y="655"/>
                </a:cubicBezTo>
                <a:cubicBezTo>
                  <a:pt x="1298" y="310"/>
                  <a:pt x="1036" y="12"/>
                  <a:pt x="691" y="1"/>
                </a:cubicBezTo>
                <a:cubicBezTo>
                  <a:pt x="683" y="0"/>
                  <a:pt x="676" y="0"/>
                  <a:pt x="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9"/>
          <p:cNvSpPr/>
          <p:nvPr/>
        </p:nvSpPr>
        <p:spPr>
          <a:xfrm flipH="1">
            <a:off x="6918895" y="3958370"/>
            <a:ext cx="67215" cy="37946"/>
          </a:xfrm>
          <a:custGeom>
            <a:avLst/>
            <a:gdLst/>
            <a:ahLst/>
            <a:cxnLst/>
            <a:rect l="l" t="t" r="r" b="b"/>
            <a:pathLst>
              <a:path w="2025" h="1120" fill="none" extrusionOk="0">
                <a:moveTo>
                  <a:pt x="36" y="489"/>
                </a:moveTo>
                <a:cubicBezTo>
                  <a:pt x="48" y="203"/>
                  <a:pt x="512" y="1"/>
                  <a:pt x="1060" y="25"/>
                </a:cubicBezTo>
                <a:cubicBezTo>
                  <a:pt x="1608" y="60"/>
                  <a:pt x="2024" y="322"/>
                  <a:pt x="2012" y="620"/>
                </a:cubicBezTo>
                <a:cubicBezTo>
                  <a:pt x="2001" y="906"/>
                  <a:pt x="1536" y="1120"/>
                  <a:pt x="989" y="1084"/>
                </a:cubicBezTo>
                <a:cubicBezTo>
                  <a:pt x="441" y="1037"/>
                  <a:pt x="0" y="787"/>
                  <a:pt x="36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9"/>
          <p:cNvSpPr/>
          <p:nvPr/>
        </p:nvSpPr>
        <p:spPr>
          <a:xfrm flipH="1">
            <a:off x="6662417" y="3809027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41" y="0"/>
                </a:moveTo>
                <a:cubicBezTo>
                  <a:pt x="313" y="0"/>
                  <a:pt x="58" y="262"/>
                  <a:pt x="25" y="587"/>
                </a:cubicBezTo>
                <a:cubicBezTo>
                  <a:pt x="1" y="920"/>
                  <a:pt x="275" y="1218"/>
                  <a:pt x="608" y="1254"/>
                </a:cubicBezTo>
                <a:cubicBezTo>
                  <a:pt x="623" y="1255"/>
                  <a:pt x="638" y="1255"/>
                  <a:pt x="653" y="1255"/>
                </a:cubicBezTo>
                <a:cubicBezTo>
                  <a:pt x="989" y="1255"/>
                  <a:pt x="1252" y="1001"/>
                  <a:pt x="1287" y="670"/>
                </a:cubicBezTo>
                <a:cubicBezTo>
                  <a:pt x="1311" y="313"/>
                  <a:pt x="1037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9"/>
          <p:cNvSpPr/>
          <p:nvPr/>
        </p:nvSpPr>
        <p:spPr>
          <a:xfrm flipH="1">
            <a:off x="9029247" y="3753985"/>
            <a:ext cx="90947" cy="54513"/>
          </a:xfrm>
          <a:custGeom>
            <a:avLst/>
            <a:gdLst/>
            <a:ahLst/>
            <a:cxnLst/>
            <a:rect l="l" t="t" r="r" b="b"/>
            <a:pathLst>
              <a:path w="2740" h="1609" fill="none" extrusionOk="0">
                <a:moveTo>
                  <a:pt x="2692" y="977"/>
                </a:moveTo>
                <a:cubicBezTo>
                  <a:pt x="2644" y="1370"/>
                  <a:pt x="2001" y="1608"/>
                  <a:pt x="1275" y="1501"/>
                </a:cubicBezTo>
                <a:cubicBezTo>
                  <a:pt x="548" y="1394"/>
                  <a:pt x="1" y="1013"/>
                  <a:pt x="60" y="620"/>
                </a:cubicBezTo>
                <a:cubicBezTo>
                  <a:pt x="96" y="239"/>
                  <a:pt x="739" y="1"/>
                  <a:pt x="1465" y="108"/>
                </a:cubicBezTo>
                <a:cubicBezTo>
                  <a:pt x="2191" y="191"/>
                  <a:pt x="2739" y="596"/>
                  <a:pt x="2692" y="9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9"/>
          <p:cNvSpPr/>
          <p:nvPr/>
        </p:nvSpPr>
        <p:spPr>
          <a:xfrm flipH="1">
            <a:off x="8969600" y="3831434"/>
            <a:ext cx="64427" cy="37979"/>
          </a:xfrm>
          <a:custGeom>
            <a:avLst/>
            <a:gdLst/>
            <a:ahLst/>
            <a:cxnLst/>
            <a:rect l="l" t="t" r="r" b="b"/>
            <a:pathLst>
              <a:path w="1941" h="1121" fill="none" extrusionOk="0">
                <a:moveTo>
                  <a:pt x="1917" y="691"/>
                </a:moveTo>
                <a:cubicBezTo>
                  <a:pt x="1881" y="953"/>
                  <a:pt x="1441" y="1120"/>
                  <a:pt x="917" y="1061"/>
                </a:cubicBezTo>
                <a:cubicBezTo>
                  <a:pt x="393" y="989"/>
                  <a:pt x="0" y="715"/>
                  <a:pt x="48" y="430"/>
                </a:cubicBezTo>
                <a:cubicBezTo>
                  <a:pt x="84" y="168"/>
                  <a:pt x="524" y="1"/>
                  <a:pt x="1048" y="60"/>
                </a:cubicBezTo>
                <a:cubicBezTo>
                  <a:pt x="1560" y="132"/>
                  <a:pt x="1941" y="406"/>
                  <a:pt x="1917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9"/>
          <p:cNvSpPr/>
          <p:nvPr/>
        </p:nvSpPr>
        <p:spPr>
          <a:xfrm flipH="1">
            <a:off x="1692014" y="4007320"/>
            <a:ext cx="43914" cy="42384"/>
          </a:xfrm>
          <a:custGeom>
            <a:avLst/>
            <a:gdLst/>
            <a:ahLst/>
            <a:cxnLst/>
            <a:rect l="l" t="t" r="r" b="b"/>
            <a:pathLst>
              <a:path w="1323" h="1251" extrusionOk="0">
                <a:moveTo>
                  <a:pt x="651" y="0"/>
                </a:moveTo>
                <a:cubicBezTo>
                  <a:pt x="343" y="0"/>
                  <a:pt x="81" y="227"/>
                  <a:pt x="49" y="542"/>
                </a:cubicBezTo>
                <a:cubicBezTo>
                  <a:pt x="1" y="888"/>
                  <a:pt x="239" y="1197"/>
                  <a:pt x="584" y="1245"/>
                </a:cubicBezTo>
                <a:cubicBezTo>
                  <a:pt x="613" y="1249"/>
                  <a:pt x="641" y="1251"/>
                  <a:pt x="669" y="1251"/>
                </a:cubicBezTo>
                <a:cubicBezTo>
                  <a:pt x="971" y="1251"/>
                  <a:pt x="1242" y="1025"/>
                  <a:pt x="1275" y="709"/>
                </a:cubicBezTo>
                <a:cubicBezTo>
                  <a:pt x="1322" y="364"/>
                  <a:pt x="1084" y="54"/>
                  <a:pt x="739" y="7"/>
                </a:cubicBezTo>
                <a:cubicBezTo>
                  <a:pt x="710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9"/>
          <p:cNvSpPr/>
          <p:nvPr/>
        </p:nvSpPr>
        <p:spPr>
          <a:xfrm flipH="1">
            <a:off x="6306334" y="4000868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9"/>
          <p:cNvSpPr/>
          <p:nvPr/>
        </p:nvSpPr>
        <p:spPr>
          <a:xfrm flipH="1">
            <a:off x="8002935" y="3741890"/>
            <a:ext cx="75115" cy="41977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48"/>
                </a:moveTo>
                <a:cubicBezTo>
                  <a:pt x="48" y="215"/>
                  <a:pt x="572" y="1"/>
                  <a:pt x="1179" y="25"/>
                </a:cubicBezTo>
                <a:cubicBezTo>
                  <a:pt x="1786" y="72"/>
                  <a:pt x="2263" y="370"/>
                  <a:pt x="2251" y="679"/>
                </a:cubicBezTo>
                <a:cubicBezTo>
                  <a:pt x="2239" y="1013"/>
                  <a:pt x="1715" y="1239"/>
                  <a:pt x="1108" y="1203"/>
                </a:cubicBezTo>
                <a:cubicBezTo>
                  <a:pt x="501" y="1179"/>
                  <a:pt x="1" y="882"/>
                  <a:pt x="36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9"/>
          <p:cNvSpPr/>
          <p:nvPr/>
        </p:nvSpPr>
        <p:spPr>
          <a:xfrm flipH="1">
            <a:off x="7318440" y="3864061"/>
            <a:ext cx="43117" cy="42553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36" y="1"/>
                </a:moveTo>
                <a:cubicBezTo>
                  <a:pt x="300" y="1"/>
                  <a:pt x="47" y="266"/>
                  <a:pt x="12" y="586"/>
                </a:cubicBezTo>
                <a:cubicBezTo>
                  <a:pt x="1" y="931"/>
                  <a:pt x="251" y="1229"/>
                  <a:pt x="596" y="1252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5"/>
                  <a:pt x="1263" y="681"/>
                </a:cubicBezTo>
                <a:cubicBezTo>
                  <a:pt x="1298" y="324"/>
                  <a:pt x="1024" y="38"/>
                  <a:pt x="679" y="2"/>
                </a:cubicBezTo>
                <a:cubicBezTo>
                  <a:pt x="665" y="1"/>
                  <a:pt x="650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9"/>
          <p:cNvSpPr/>
          <p:nvPr/>
        </p:nvSpPr>
        <p:spPr>
          <a:xfrm flipH="1">
            <a:off x="8742906" y="4335821"/>
            <a:ext cx="96457" cy="59324"/>
          </a:xfrm>
          <a:custGeom>
            <a:avLst/>
            <a:gdLst/>
            <a:ahLst/>
            <a:cxnLst/>
            <a:rect l="l" t="t" r="r" b="b"/>
            <a:pathLst>
              <a:path w="2906" h="1751" fill="none" extrusionOk="0">
                <a:moveTo>
                  <a:pt x="71" y="620"/>
                </a:moveTo>
                <a:cubicBezTo>
                  <a:pt x="155" y="215"/>
                  <a:pt x="833" y="1"/>
                  <a:pt x="1595" y="144"/>
                </a:cubicBezTo>
                <a:cubicBezTo>
                  <a:pt x="2357" y="286"/>
                  <a:pt x="2905" y="739"/>
                  <a:pt x="2834" y="1132"/>
                </a:cubicBezTo>
                <a:cubicBezTo>
                  <a:pt x="2750" y="1537"/>
                  <a:pt x="2072" y="1751"/>
                  <a:pt x="1310" y="1608"/>
                </a:cubicBezTo>
                <a:cubicBezTo>
                  <a:pt x="548" y="1465"/>
                  <a:pt x="0" y="1013"/>
                  <a:pt x="71" y="620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9"/>
          <p:cNvSpPr/>
          <p:nvPr/>
        </p:nvSpPr>
        <p:spPr>
          <a:xfrm flipH="1">
            <a:off x="8760298" y="4207958"/>
            <a:ext cx="67613" cy="41977"/>
          </a:xfrm>
          <a:custGeom>
            <a:avLst/>
            <a:gdLst/>
            <a:ahLst/>
            <a:cxnLst/>
            <a:rect l="l" t="t" r="r" b="b"/>
            <a:pathLst>
              <a:path w="2037" h="1239" fill="none" extrusionOk="0">
                <a:moveTo>
                  <a:pt x="48" y="429"/>
                </a:moveTo>
                <a:cubicBezTo>
                  <a:pt x="107" y="143"/>
                  <a:pt x="584" y="0"/>
                  <a:pt x="1120" y="96"/>
                </a:cubicBezTo>
                <a:cubicBezTo>
                  <a:pt x="1655" y="203"/>
                  <a:pt x="2036" y="512"/>
                  <a:pt x="1989" y="798"/>
                </a:cubicBezTo>
                <a:cubicBezTo>
                  <a:pt x="1929" y="1084"/>
                  <a:pt x="1453" y="1239"/>
                  <a:pt x="917" y="1132"/>
                </a:cubicBezTo>
                <a:cubicBezTo>
                  <a:pt x="381" y="1036"/>
                  <a:pt x="0" y="727"/>
                  <a:pt x="48" y="42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9"/>
          <p:cNvSpPr/>
          <p:nvPr/>
        </p:nvSpPr>
        <p:spPr>
          <a:xfrm flipH="1">
            <a:off x="8487622" y="4094968"/>
            <a:ext cx="45474" cy="42486"/>
          </a:xfrm>
          <a:custGeom>
            <a:avLst/>
            <a:gdLst/>
            <a:ahLst/>
            <a:cxnLst/>
            <a:rect l="l" t="t" r="r" b="b"/>
            <a:pathLst>
              <a:path w="1370" h="1254" extrusionOk="0">
                <a:moveTo>
                  <a:pt x="674" y="0"/>
                </a:moveTo>
                <a:cubicBezTo>
                  <a:pt x="386" y="0"/>
                  <a:pt x="124" y="210"/>
                  <a:pt x="72" y="502"/>
                </a:cubicBezTo>
                <a:cubicBezTo>
                  <a:pt x="0" y="847"/>
                  <a:pt x="227" y="1180"/>
                  <a:pt x="572" y="1240"/>
                </a:cubicBezTo>
                <a:cubicBezTo>
                  <a:pt x="613" y="1249"/>
                  <a:pt x="655" y="1253"/>
                  <a:pt x="696" y="1253"/>
                </a:cubicBezTo>
                <a:cubicBezTo>
                  <a:pt x="984" y="1253"/>
                  <a:pt x="1246" y="1042"/>
                  <a:pt x="1298" y="740"/>
                </a:cubicBezTo>
                <a:cubicBezTo>
                  <a:pt x="1370" y="406"/>
                  <a:pt x="1143" y="73"/>
                  <a:pt x="798" y="14"/>
                </a:cubicBezTo>
                <a:cubicBezTo>
                  <a:pt x="756" y="5"/>
                  <a:pt x="715" y="0"/>
                  <a:pt x="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9"/>
          <p:cNvSpPr/>
          <p:nvPr/>
        </p:nvSpPr>
        <p:spPr>
          <a:xfrm flipH="1">
            <a:off x="8810485" y="3899988"/>
            <a:ext cx="31267" cy="29442"/>
          </a:xfrm>
          <a:custGeom>
            <a:avLst/>
            <a:gdLst/>
            <a:ahLst/>
            <a:cxnLst/>
            <a:rect l="l" t="t" r="r" b="b"/>
            <a:pathLst>
              <a:path w="942" h="869" extrusionOk="0">
                <a:moveTo>
                  <a:pt x="476" y="1"/>
                </a:moveTo>
                <a:cubicBezTo>
                  <a:pt x="266" y="1"/>
                  <a:pt x="80" y="138"/>
                  <a:pt x="48" y="351"/>
                </a:cubicBezTo>
                <a:cubicBezTo>
                  <a:pt x="1" y="589"/>
                  <a:pt x="143" y="816"/>
                  <a:pt x="382" y="863"/>
                </a:cubicBezTo>
                <a:cubicBezTo>
                  <a:pt x="406" y="867"/>
                  <a:pt x="430" y="869"/>
                  <a:pt x="454" y="869"/>
                </a:cubicBezTo>
                <a:cubicBezTo>
                  <a:pt x="664" y="869"/>
                  <a:pt x="851" y="732"/>
                  <a:pt x="894" y="518"/>
                </a:cubicBezTo>
                <a:cubicBezTo>
                  <a:pt x="941" y="280"/>
                  <a:pt x="786" y="54"/>
                  <a:pt x="548" y="6"/>
                </a:cubicBezTo>
                <a:cubicBezTo>
                  <a:pt x="524" y="2"/>
                  <a:pt x="500" y="1"/>
                  <a:pt x="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9"/>
          <p:cNvSpPr/>
          <p:nvPr/>
        </p:nvSpPr>
        <p:spPr>
          <a:xfrm flipH="1">
            <a:off x="-12821" y="3648924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24" y="179"/>
                  <a:pt x="405" y="1"/>
                  <a:pt x="846" y="24"/>
                </a:cubicBezTo>
                <a:cubicBezTo>
                  <a:pt x="1298" y="36"/>
                  <a:pt x="1655" y="262"/>
                  <a:pt x="1631" y="489"/>
                </a:cubicBezTo>
                <a:cubicBezTo>
                  <a:pt x="1620" y="727"/>
                  <a:pt x="1250" y="905"/>
                  <a:pt x="798" y="870"/>
                </a:cubicBezTo>
                <a:cubicBezTo>
                  <a:pt x="358" y="858"/>
                  <a:pt x="0" y="643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9"/>
          <p:cNvSpPr/>
          <p:nvPr/>
        </p:nvSpPr>
        <p:spPr>
          <a:xfrm flipH="1">
            <a:off x="838434" y="3734843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9"/>
          <p:cNvSpPr/>
          <p:nvPr/>
        </p:nvSpPr>
        <p:spPr>
          <a:xfrm flipH="1">
            <a:off x="152378" y="3844513"/>
            <a:ext cx="42320" cy="42452"/>
          </a:xfrm>
          <a:custGeom>
            <a:avLst/>
            <a:gdLst/>
            <a:ahLst/>
            <a:cxnLst/>
            <a:rect l="l" t="t" r="r" b="b"/>
            <a:pathLst>
              <a:path w="1275" h="1253" extrusionOk="0">
                <a:moveTo>
                  <a:pt x="625" y="1"/>
                </a:moveTo>
                <a:cubicBezTo>
                  <a:pt x="298" y="1"/>
                  <a:pt x="24" y="266"/>
                  <a:pt x="12" y="597"/>
                </a:cubicBezTo>
                <a:cubicBezTo>
                  <a:pt x="1" y="931"/>
                  <a:pt x="262" y="1228"/>
                  <a:pt x="608" y="1252"/>
                </a:cubicBezTo>
                <a:cubicBezTo>
                  <a:pt x="615" y="1252"/>
                  <a:pt x="622" y="1253"/>
                  <a:pt x="629" y="1253"/>
                </a:cubicBezTo>
                <a:cubicBezTo>
                  <a:pt x="965" y="1253"/>
                  <a:pt x="1251" y="983"/>
                  <a:pt x="1263" y="657"/>
                </a:cubicBezTo>
                <a:cubicBezTo>
                  <a:pt x="1274" y="312"/>
                  <a:pt x="1013" y="14"/>
                  <a:pt x="667" y="2"/>
                </a:cubicBezTo>
                <a:cubicBezTo>
                  <a:pt x="653" y="1"/>
                  <a:pt x="639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9"/>
          <p:cNvSpPr/>
          <p:nvPr/>
        </p:nvSpPr>
        <p:spPr>
          <a:xfrm flipH="1">
            <a:off x="2271529" y="4308261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24" y="179"/>
                  <a:pt x="405" y="1"/>
                  <a:pt x="846" y="24"/>
                </a:cubicBezTo>
                <a:cubicBezTo>
                  <a:pt x="1298" y="36"/>
                  <a:pt x="1655" y="262"/>
                  <a:pt x="1631" y="489"/>
                </a:cubicBezTo>
                <a:cubicBezTo>
                  <a:pt x="1620" y="727"/>
                  <a:pt x="1250" y="905"/>
                  <a:pt x="798" y="870"/>
                </a:cubicBezTo>
                <a:cubicBezTo>
                  <a:pt x="358" y="858"/>
                  <a:pt x="0" y="643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9"/>
          <p:cNvSpPr/>
          <p:nvPr/>
        </p:nvSpPr>
        <p:spPr>
          <a:xfrm flipH="1">
            <a:off x="3122784" y="4394181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9"/>
          <p:cNvSpPr/>
          <p:nvPr/>
        </p:nvSpPr>
        <p:spPr>
          <a:xfrm flipH="1">
            <a:off x="3210910" y="4337296"/>
            <a:ext cx="26521" cy="27070"/>
          </a:xfrm>
          <a:custGeom>
            <a:avLst/>
            <a:gdLst/>
            <a:ahLst/>
            <a:cxnLst/>
            <a:rect l="l" t="t" r="r" b="b"/>
            <a:pathLst>
              <a:path w="799" h="799" extrusionOk="0">
                <a:moveTo>
                  <a:pt x="417" y="1"/>
                </a:moveTo>
                <a:cubicBezTo>
                  <a:pt x="191" y="1"/>
                  <a:pt x="12" y="167"/>
                  <a:pt x="0" y="382"/>
                </a:cubicBezTo>
                <a:cubicBezTo>
                  <a:pt x="0" y="596"/>
                  <a:pt x="167" y="787"/>
                  <a:pt x="381" y="798"/>
                </a:cubicBezTo>
                <a:cubicBezTo>
                  <a:pt x="608" y="798"/>
                  <a:pt x="786" y="644"/>
                  <a:pt x="798" y="417"/>
                </a:cubicBezTo>
                <a:cubicBezTo>
                  <a:pt x="798" y="191"/>
                  <a:pt x="643" y="13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9"/>
          <p:cNvSpPr/>
          <p:nvPr/>
        </p:nvSpPr>
        <p:spPr>
          <a:xfrm flipH="1">
            <a:off x="2634721" y="4389742"/>
            <a:ext cx="26919" cy="26291"/>
          </a:xfrm>
          <a:custGeom>
            <a:avLst/>
            <a:gdLst/>
            <a:ahLst/>
            <a:cxnLst/>
            <a:rect l="l" t="t" r="r" b="b"/>
            <a:pathLst>
              <a:path w="811" h="776" extrusionOk="0">
                <a:moveTo>
                  <a:pt x="398" y="0"/>
                </a:moveTo>
                <a:cubicBezTo>
                  <a:pt x="204" y="0"/>
                  <a:pt x="36" y="174"/>
                  <a:pt x="25" y="370"/>
                </a:cubicBezTo>
                <a:cubicBezTo>
                  <a:pt x="1" y="584"/>
                  <a:pt x="168" y="763"/>
                  <a:pt x="394" y="774"/>
                </a:cubicBezTo>
                <a:cubicBezTo>
                  <a:pt x="400" y="775"/>
                  <a:pt x="407" y="775"/>
                  <a:pt x="413" y="775"/>
                </a:cubicBezTo>
                <a:cubicBezTo>
                  <a:pt x="607" y="775"/>
                  <a:pt x="775" y="601"/>
                  <a:pt x="799" y="405"/>
                </a:cubicBezTo>
                <a:cubicBezTo>
                  <a:pt x="810" y="191"/>
                  <a:pt x="632" y="12"/>
                  <a:pt x="418" y="1"/>
                </a:cubicBezTo>
                <a:cubicBezTo>
                  <a:pt x="411" y="0"/>
                  <a:pt x="405" y="0"/>
                  <a:pt x="3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9"/>
          <p:cNvSpPr/>
          <p:nvPr/>
        </p:nvSpPr>
        <p:spPr>
          <a:xfrm flipH="1">
            <a:off x="2436728" y="4503850"/>
            <a:ext cx="42320" cy="42452"/>
          </a:xfrm>
          <a:custGeom>
            <a:avLst/>
            <a:gdLst/>
            <a:ahLst/>
            <a:cxnLst/>
            <a:rect l="l" t="t" r="r" b="b"/>
            <a:pathLst>
              <a:path w="1275" h="1253" extrusionOk="0">
                <a:moveTo>
                  <a:pt x="625" y="1"/>
                </a:moveTo>
                <a:cubicBezTo>
                  <a:pt x="298" y="1"/>
                  <a:pt x="24" y="266"/>
                  <a:pt x="12" y="597"/>
                </a:cubicBezTo>
                <a:cubicBezTo>
                  <a:pt x="1" y="931"/>
                  <a:pt x="262" y="1228"/>
                  <a:pt x="608" y="1252"/>
                </a:cubicBezTo>
                <a:cubicBezTo>
                  <a:pt x="615" y="1252"/>
                  <a:pt x="622" y="1253"/>
                  <a:pt x="629" y="1253"/>
                </a:cubicBezTo>
                <a:cubicBezTo>
                  <a:pt x="965" y="1253"/>
                  <a:pt x="1251" y="983"/>
                  <a:pt x="1263" y="657"/>
                </a:cubicBezTo>
                <a:cubicBezTo>
                  <a:pt x="1274" y="312"/>
                  <a:pt x="1013" y="14"/>
                  <a:pt x="667" y="2"/>
                </a:cubicBezTo>
                <a:cubicBezTo>
                  <a:pt x="653" y="1"/>
                  <a:pt x="639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1"/>
          <p:cNvSpPr/>
          <p:nvPr/>
        </p:nvSpPr>
        <p:spPr>
          <a:xfrm>
            <a:off x="-259985" y="2887075"/>
            <a:ext cx="9532125" cy="2368033"/>
          </a:xfrm>
          <a:custGeom>
            <a:avLst/>
            <a:gdLst/>
            <a:ahLst/>
            <a:cxnLst/>
            <a:rect l="l" t="t" r="r" b="b"/>
            <a:pathLst>
              <a:path w="294156" h="31981" extrusionOk="0">
                <a:moveTo>
                  <a:pt x="0" y="0"/>
                </a:moveTo>
                <a:lnTo>
                  <a:pt x="0" y="31980"/>
                </a:lnTo>
                <a:lnTo>
                  <a:pt x="291977" y="31980"/>
                </a:lnTo>
                <a:cubicBezTo>
                  <a:pt x="294156" y="24896"/>
                  <a:pt x="293822" y="5692"/>
                  <a:pt x="285857" y="5311"/>
                </a:cubicBezTo>
                <a:cubicBezTo>
                  <a:pt x="263702" y="4234"/>
                  <a:pt x="241474" y="3900"/>
                  <a:pt x="219204" y="3900"/>
                </a:cubicBezTo>
                <a:cubicBezTo>
                  <a:pt x="204278" y="3900"/>
                  <a:pt x="189333" y="4050"/>
                  <a:pt x="174379" y="4227"/>
                </a:cubicBezTo>
                <a:lnTo>
                  <a:pt x="151662" y="4489"/>
                </a:lnTo>
                <a:cubicBezTo>
                  <a:pt x="138291" y="4641"/>
                  <a:pt x="124915" y="4761"/>
                  <a:pt x="111543" y="4761"/>
                </a:cubicBezTo>
                <a:cubicBezTo>
                  <a:pt x="74558" y="4761"/>
                  <a:pt x="37594" y="3838"/>
                  <a:pt x="798" y="96"/>
                </a:cubicBezTo>
                <a:cubicBezTo>
                  <a:pt x="524" y="72"/>
                  <a:pt x="250" y="36"/>
                  <a:pt x="0" y="0"/>
                </a:cubicBezTo>
                <a:close/>
              </a:path>
            </a:pathLst>
          </a:custGeom>
          <a:solidFill>
            <a:srgbClr val="FFE1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11"/>
          <p:cNvSpPr txBox="1">
            <a:spLocks noGrp="1"/>
          </p:cNvSpPr>
          <p:nvPr>
            <p:ph type="title" hasCustomPrompt="1"/>
          </p:nvPr>
        </p:nvSpPr>
        <p:spPr>
          <a:xfrm>
            <a:off x="546800" y="1840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300" b="1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7" name="Google Shape;1807;p11"/>
          <p:cNvSpPr txBox="1">
            <a:spLocks noGrp="1"/>
          </p:cNvSpPr>
          <p:nvPr>
            <p:ph type="subTitle" idx="1"/>
          </p:nvPr>
        </p:nvSpPr>
        <p:spPr>
          <a:xfrm>
            <a:off x="546800" y="3351625"/>
            <a:ext cx="3547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8" name="Google Shape;1808;p11"/>
          <p:cNvSpPr/>
          <p:nvPr/>
        </p:nvSpPr>
        <p:spPr>
          <a:xfrm>
            <a:off x="-349859" y="1606435"/>
            <a:ext cx="1129873" cy="325587"/>
          </a:xfrm>
          <a:custGeom>
            <a:avLst/>
            <a:gdLst/>
            <a:ahLst/>
            <a:cxnLst/>
            <a:rect l="l" t="t" r="r" b="b"/>
            <a:pathLst>
              <a:path w="34040" h="9610" extrusionOk="0">
                <a:moveTo>
                  <a:pt x="8906" y="1"/>
                </a:moveTo>
                <a:cubicBezTo>
                  <a:pt x="1345" y="1"/>
                  <a:pt x="0" y="9228"/>
                  <a:pt x="0" y="9228"/>
                </a:cubicBezTo>
                <a:lnTo>
                  <a:pt x="34040" y="9609"/>
                </a:lnTo>
                <a:cubicBezTo>
                  <a:pt x="34040" y="9609"/>
                  <a:pt x="31742" y="2584"/>
                  <a:pt x="26551" y="1953"/>
                </a:cubicBezTo>
                <a:cubicBezTo>
                  <a:pt x="26222" y="1914"/>
                  <a:pt x="25904" y="1896"/>
                  <a:pt x="25598" y="1896"/>
                </a:cubicBezTo>
                <a:cubicBezTo>
                  <a:pt x="21078" y="1896"/>
                  <a:pt x="19062" y="5906"/>
                  <a:pt x="19062" y="5906"/>
                </a:cubicBezTo>
                <a:cubicBezTo>
                  <a:pt x="19062" y="5906"/>
                  <a:pt x="16454" y="1"/>
                  <a:pt x="89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11"/>
          <p:cNvSpPr/>
          <p:nvPr/>
        </p:nvSpPr>
        <p:spPr>
          <a:xfrm>
            <a:off x="8401908" y="753725"/>
            <a:ext cx="1021632" cy="294485"/>
          </a:xfrm>
          <a:custGeom>
            <a:avLst/>
            <a:gdLst/>
            <a:ahLst/>
            <a:cxnLst/>
            <a:rect l="l" t="t" r="r" b="b"/>
            <a:pathLst>
              <a:path w="30779" h="8692" extrusionOk="0">
                <a:moveTo>
                  <a:pt x="22730" y="0"/>
                </a:moveTo>
                <a:cubicBezTo>
                  <a:pt x="15884" y="0"/>
                  <a:pt x="13550" y="5346"/>
                  <a:pt x="13550" y="5346"/>
                </a:cubicBezTo>
                <a:cubicBezTo>
                  <a:pt x="13550" y="5346"/>
                  <a:pt x="11742" y="1730"/>
                  <a:pt x="7669" y="1730"/>
                </a:cubicBezTo>
                <a:cubicBezTo>
                  <a:pt x="7383" y="1730"/>
                  <a:pt x="7085" y="1748"/>
                  <a:pt x="6775" y="1786"/>
                </a:cubicBezTo>
                <a:cubicBezTo>
                  <a:pt x="2072" y="2357"/>
                  <a:pt x="1" y="8692"/>
                  <a:pt x="1" y="8692"/>
                </a:cubicBezTo>
                <a:lnTo>
                  <a:pt x="30778" y="8334"/>
                </a:lnTo>
                <a:cubicBezTo>
                  <a:pt x="30778" y="8334"/>
                  <a:pt x="29576" y="0"/>
                  <a:pt x="22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11"/>
          <p:cNvSpPr/>
          <p:nvPr/>
        </p:nvSpPr>
        <p:spPr>
          <a:xfrm>
            <a:off x="8052737" y="2578210"/>
            <a:ext cx="1021632" cy="294519"/>
          </a:xfrm>
          <a:custGeom>
            <a:avLst/>
            <a:gdLst/>
            <a:ahLst/>
            <a:cxnLst/>
            <a:rect l="l" t="t" r="r" b="b"/>
            <a:pathLst>
              <a:path w="30779" h="8693" extrusionOk="0">
                <a:moveTo>
                  <a:pt x="22718" y="1"/>
                </a:moveTo>
                <a:cubicBezTo>
                  <a:pt x="15872" y="1"/>
                  <a:pt x="13538" y="5346"/>
                  <a:pt x="13538" y="5346"/>
                </a:cubicBezTo>
                <a:cubicBezTo>
                  <a:pt x="13538" y="5346"/>
                  <a:pt x="11730" y="1730"/>
                  <a:pt x="7657" y="1730"/>
                </a:cubicBezTo>
                <a:cubicBezTo>
                  <a:pt x="7371" y="1730"/>
                  <a:pt x="7073" y="1748"/>
                  <a:pt x="6763" y="1787"/>
                </a:cubicBezTo>
                <a:cubicBezTo>
                  <a:pt x="2060" y="2346"/>
                  <a:pt x="1" y="8692"/>
                  <a:pt x="1" y="8692"/>
                </a:cubicBezTo>
                <a:lnTo>
                  <a:pt x="30778" y="8335"/>
                </a:lnTo>
                <a:cubicBezTo>
                  <a:pt x="30778" y="8335"/>
                  <a:pt x="29564" y="1"/>
                  <a:pt x="22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11"/>
          <p:cNvSpPr/>
          <p:nvPr/>
        </p:nvSpPr>
        <p:spPr>
          <a:xfrm>
            <a:off x="1029942" y="421489"/>
            <a:ext cx="819656" cy="236008"/>
          </a:xfrm>
          <a:custGeom>
            <a:avLst/>
            <a:gdLst/>
            <a:ahLst/>
            <a:cxnLst/>
            <a:rect l="l" t="t" r="r" b="b"/>
            <a:pathLst>
              <a:path w="24694" h="6966" extrusionOk="0">
                <a:moveTo>
                  <a:pt x="6454" y="1"/>
                </a:moveTo>
                <a:cubicBezTo>
                  <a:pt x="965" y="1"/>
                  <a:pt x="0" y="6680"/>
                  <a:pt x="0" y="6680"/>
                </a:cubicBezTo>
                <a:lnTo>
                  <a:pt x="24694" y="6966"/>
                </a:lnTo>
                <a:cubicBezTo>
                  <a:pt x="24694" y="6966"/>
                  <a:pt x="23027" y="1894"/>
                  <a:pt x="19253" y="1430"/>
                </a:cubicBezTo>
                <a:cubicBezTo>
                  <a:pt x="19006" y="1399"/>
                  <a:pt x="18769" y="1385"/>
                  <a:pt x="18540" y="1385"/>
                </a:cubicBezTo>
                <a:cubicBezTo>
                  <a:pt x="15269" y="1385"/>
                  <a:pt x="13823" y="4287"/>
                  <a:pt x="13823" y="4287"/>
                </a:cubicBezTo>
                <a:cubicBezTo>
                  <a:pt x="13823" y="4287"/>
                  <a:pt x="11930" y="1"/>
                  <a:pt x="6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11"/>
          <p:cNvSpPr/>
          <p:nvPr/>
        </p:nvSpPr>
        <p:spPr>
          <a:xfrm>
            <a:off x="1658716" y="4482147"/>
            <a:ext cx="96059" cy="56885"/>
          </a:xfrm>
          <a:custGeom>
            <a:avLst/>
            <a:gdLst/>
            <a:ahLst/>
            <a:cxnLst/>
            <a:rect l="l" t="t" r="r" b="b"/>
            <a:pathLst>
              <a:path w="2894" h="1679" fill="none" extrusionOk="0">
                <a:moveTo>
                  <a:pt x="2834" y="1024"/>
                </a:moveTo>
                <a:cubicBezTo>
                  <a:pt x="2774" y="1429"/>
                  <a:pt x="2120" y="1679"/>
                  <a:pt x="1346" y="1572"/>
                </a:cubicBezTo>
                <a:cubicBezTo>
                  <a:pt x="572" y="1465"/>
                  <a:pt x="0" y="1048"/>
                  <a:pt x="48" y="655"/>
                </a:cubicBezTo>
                <a:cubicBezTo>
                  <a:pt x="107" y="250"/>
                  <a:pt x="762" y="0"/>
                  <a:pt x="1536" y="95"/>
                </a:cubicBezTo>
                <a:cubicBezTo>
                  <a:pt x="2310" y="203"/>
                  <a:pt x="2894" y="607"/>
                  <a:pt x="2834" y="1024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11"/>
          <p:cNvSpPr/>
          <p:nvPr/>
        </p:nvSpPr>
        <p:spPr>
          <a:xfrm>
            <a:off x="1542111" y="4529748"/>
            <a:ext cx="55365" cy="33101"/>
          </a:xfrm>
          <a:custGeom>
            <a:avLst/>
            <a:gdLst/>
            <a:ahLst/>
            <a:cxnLst/>
            <a:rect l="l" t="t" r="r" b="b"/>
            <a:pathLst>
              <a:path w="1668" h="977" fill="none" extrusionOk="0">
                <a:moveTo>
                  <a:pt x="1644" y="595"/>
                </a:moveTo>
                <a:cubicBezTo>
                  <a:pt x="1608" y="834"/>
                  <a:pt x="1227" y="976"/>
                  <a:pt x="775" y="917"/>
                </a:cubicBezTo>
                <a:cubicBezTo>
                  <a:pt x="334" y="857"/>
                  <a:pt x="1" y="619"/>
                  <a:pt x="37" y="381"/>
                </a:cubicBezTo>
                <a:cubicBezTo>
                  <a:pt x="60" y="143"/>
                  <a:pt x="453" y="0"/>
                  <a:pt x="894" y="60"/>
                </a:cubicBezTo>
                <a:cubicBezTo>
                  <a:pt x="1346" y="119"/>
                  <a:pt x="1668" y="357"/>
                  <a:pt x="1644" y="59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11"/>
          <p:cNvSpPr/>
          <p:nvPr/>
        </p:nvSpPr>
        <p:spPr>
          <a:xfrm>
            <a:off x="2489425" y="4976287"/>
            <a:ext cx="55730" cy="32694"/>
          </a:xfrm>
          <a:custGeom>
            <a:avLst/>
            <a:gdLst/>
            <a:ahLst/>
            <a:cxnLst/>
            <a:rect l="l" t="t" r="r" b="b"/>
            <a:pathLst>
              <a:path w="1679" h="965" fill="none" extrusionOk="0">
                <a:moveTo>
                  <a:pt x="1631" y="596"/>
                </a:moveTo>
                <a:cubicBezTo>
                  <a:pt x="1596" y="834"/>
                  <a:pt x="1215" y="965"/>
                  <a:pt x="774" y="905"/>
                </a:cubicBezTo>
                <a:cubicBezTo>
                  <a:pt x="322" y="846"/>
                  <a:pt x="0" y="607"/>
                  <a:pt x="24" y="369"/>
                </a:cubicBezTo>
                <a:cubicBezTo>
                  <a:pt x="60" y="131"/>
                  <a:pt x="441" y="0"/>
                  <a:pt x="893" y="60"/>
                </a:cubicBezTo>
                <a:cubicBezTo>
                  <a:pt x="1334" y="131"/>
                  <a:pt x="1679" y="369"/>
                  <a:pt x="1631" y="59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11"/>
          <p:cNvSpPr/>
          <p:nvPr/>
        </p:nvSpPr>
        <p:spPr>
          <a:xfrm>
            <a:off x="2180370" y="4786694"/>
            <a:ext cx="64460" cy="37132"/>
          </a:xfrm>
          <a:custGeom>
            <a:avLst/>
            <a:gdLst/>
            <a:ahLst/>
            <a:cxnLst/>
            <a:rect l="l" t="t" r="r" b="b"/>
            <a:pathLst>
              <a:path w="1942" h="1096" fill="none" extrusionOk="0">
                <a:moveTo>
                  <a:pt x="1894" y="667"/>
                </a:moveTo>
                <a:cubicBezTo>
                  <a:pt x="1870" y="929"/>
                  <a:pt x="1417" y="1096"/>
                  <a:pt x="894" y="1036"/>
                </a:cubicBezTo>
                <a:cubicBezTo>
                  <a:pt x="393" y="965"/>
                  <a:pt x="1" y="691"/>
                  <a:pt x="36" y="429"/>
                </a:cubicBezTo>
                <a:cubicBezTo>
                  <a:pt x="60" y="155"/>
                  <a:pt x="513" y="0"/>
                  <a:pt x="1036" y="60"/>
                </a:cubicBezTo>
                <a:cubicBezTo>
                  <a:pt x="1548" y="119"/>
                  <a:pt x="1941" y="381"/>
                  <a:pt x="1894" y="667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11"/>
          <p:cNvSpPr/>
          <p:nvPr/>
        </p:nvSpPr>
        <p:spPr>
          <a:xfrm>
            <a:off x="1280123" y="5104150"/>
            <a:ext cx="75911" cy="45602"/>
          </a:xfrm>
          <a:custGeom>
            <a:avLst/>
            <a:gdLst/>
            <a:ahLst/>
            <a:cxnLst/>
            <a:rect l="l" t="t" r="r" b="b"/>
            <a:pathLst>
              <a:path w="2287" h="1346" fill="none" extrusionOk="0">
                <a:moveTo>
                  <a:pt x="2238" y="822"/>
                </a:moveTo>
                <a:cubicBezTo>
                  <a:pt x="2203" y="1144"/>
                  <a:pt x="1679" y="1346"/>
                  <a:pt x="1072" y="1251"/>
                </a:cubicBezTo>
                <a:cubicBezTo>
                  <a:pt x="453" y="1179"/>
                  <a:pt x="0" y="846"/>
                  <a:pt x="36" y="524"/>
                </a:cubicBezTo>
                <a:cubicBezTo>
                  <a:pt x="83" y="191"/>
                  <a:pt x="607" y="1"/>
                  <a:pt x="1215" y="84"/>
                </a:cubicBezTo>
                <a:cubicBezTo>
                  <a:pt x="1822" y="179"/>
                  <a:pt x="2286" y="489"/>
                  <a:pt x="2238" y="82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11"/>
          <p:cNvSpPr/>
          <p:nvPr/>
        </p:nvSpPr>
        <p:spPr>
          <a:xfrm>
            <a:off x="1843665" y="5047672"/>
            <a:ext cx="75911" cy="45230"/>
          </a:xfrm>
          <a:custGeom>
            <a:avLst/>
            <a:gdLst/>
            <a:ahLst/>
            <a:cxnLst/>
            <a:rect l="l" t="t" r="r" b="b"/>
            <a:pathLst>
              <a:path w="2287" h="1335" fill="none" extrusionOk="0">
                <a:moveTo>
                  <a:pt x="2251" y="822"/>
                </a:moveTo>
                <a:cubicBezTo>
                  <a:pt x="2203" y="1144"/>
                  <a:pt x="1679" y="1334"/>
                  <a:pt x="1072" y="1251"/>
                </a:cubicBezTo>
                <a:cubicBezTo>
                  <a:pt x="465" y="1179"/>
                  <a:pt x="0" y="846"/>
                  <a:pt x="48" y="525"/>
                </a:cubicBezTo>
                <a:cubicBezTo>
                  <a:pt x="84" y="191"/>
                  <a:pt x="608" y="1"/>
                  <a:pt x="1215" y="84"/>
                </a:cubicBezTo>
                <a:cubicBezTo>
                  <a:pt x="1834" y="167"/>
                  <a:pt x="2286" y="489"/>
                  <a:pt x="2251" y="82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11"/>
          <p:cNvSpPr/>
          <p:nvPr/>
        </p:nvSpPr>
        <p:spPr>
          <a:xfrm>
            <a:off x="1682416" y="4626137"/>
            <a:ext cx="68410" cy="40385"/>
          </a:xfrm>
          <a:custGeom>
            <a:avLst/>
            <a:gdLst/>
            <a:ahLst/>
            <a:cxnLst/>
            <a:rect l="l" t="t" r="r" b="b"/>
            <a:pathLst>
              <a:path w="2061" h="1192" fill="none" extrusionOk="0">
                <a:moveTo>
                  <a:pt x="2013" y="727"/>
                </a:moveTo>
                <a:cubicBezTo>
                  <a:pt x="1965" y="1013"/>
                  <a:pt x="1513" y="1191"/>
                  <a:pt x="953" y="1120"/>
                </a:cubicBezTo>
                <a:cubicBezTo>
                  <a:pt x="417" y="1048"/>
                  <a:pt x="1" y="763"/>
                  <a:pt x="48" y="465"/>
                </a:cubicBezTo>
                <a:cubicBezTo>
                  <a:pt x="96" y="179"/>
                  <a:pt x="548" y="1"/>
                  <a:pt x="1108" y="72"/>
                </a:cubicBezTo>
                <a:cubicBezTo>
                  <a:pt x="1644" y="155"/>
                  <a:pt x="2060" y="453"/>
                  <a:pt x="2013" y="727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11"/>
          <p:cNvSpPr/>
          <p:nvPr/>
        </p:nvSpPr>
        <p:spPr>
          <a:xfrm>
            <a:off x="2622195" y="5252985"/>
            <a:ext cx="90947" cy="54513"/>
          </a:xfrm>
          <a:custGeom>
            <a:avLst/>
            <a:gdLst/>
            <a:ahLst/>
            <a:cxnLst/>
            <a:rect l="l" t="t" r="r" b="b"/>
            <a:pathLst>
              <a:path w="2740" h="1609" fill="none" extrusionOk="0">
                <a:moveTo>
                  <a:pt x="2692" y="977"/>
                </a:moveTo>
                <a:cubicBezTo>
                  <a:pt x="2644" y="1370"/>
                  <a:pt x="2001" y="1608"/>
                  <a:pt x="1275" y="1501"/>
                </a:cubicBezTo>
                <a:cubicBezTo>
                  <a:pt x="548" y="1394"/>
                  <a:pt x="1" y="1013"/>
                  <a:pt x="60" y="620"/>
                </a:cubicBezTo>
                <a:cubicBezTo>
                  <a:pt x="96" y="239"/>
                  <a:pt x="739" y="1"/>
                  <a:pt x="1465" y="108"/>
                </a:cubicBezTo>
                <a:cubicBezTo>
                  <a:pt x="2191" y="191"/>
                  <a:pt x="2739" y="596"/>
                  <a:pt x="2692" y="9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11"/>
          <p:cNvSpPr/>
          <p:nvPr/>
        </p:nvSpPr>
        <p:spPr>
          <a:xfrm>
            <a:off x="2708363" y="5330434"/>
            <a:ext cx="64427" cy="37979"/>
          </a:xfrm>
          <a:custGeom>
            <a:avLst/>
            <a:gdLst/>
            <a:ahLst/>
            <a:cxnLst/>
            <a:rect l="l" t="t" r="r" b="b"/>
            <a:pathLst>
              <a:path w="1941" h="1121" fill="none" extrusionOk="0">
                <a:moveTo>
                  <a:pt x="1917" y="691"/>
                </a:moveTo>
                <a:cubicBezTo>
                  <a:pt x="1881" y="953"/>
                  <a:pt x="1441" y="1120"/>
                  <a:pt x="917" y="1061"/>
                </a:cubicBezTo>
                <a:cubicBezTo>
                  <a:pt x="393" y="989"/>
                  <a:pt x="0" y="715"/>
                  <a:pt x="48" y="430"/>
                </a:cubicBezTo>
                <a:cubicBezTo>
                  <a:pt x="84" y="168"/>
                  <a:pt x="524" y="1"/>
                  <a:pt x="1048" y="60"/>
                </a:cubicBezTo>
                <a:cubicBezTo>
                  <a:pt x="1560" y="132"/>
                  <a:pt x="1941" y="406"/>
                  <a:pt x="1917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11"/>
          <p:cNvSpPr/>
          <p:nvPr/>
        </p:nvSpPr>
        <p:spPr>
          <a:xfrm>
            <a:off x="1623134" y="5180719"/>
            <a:ext cx="30869" cy="29645"/>
          </a:xfrm>
          <a:custGeom>
            <a:avLst/>
            <a:gdLst/>
            <a:ahLst/>
            <a:cxnLst/>
            <a:rect l="l" t="t" r="r" b="b"/>
            <a:pathLst>
              <a:path w="930" h="875" extrusionOk="0">
                <a:moveTo>
                  <a:pt x="476" y="0"/>
                </a:moveTo>
                <a:cubicBezTo>
                  <a:pt x="257" y="0"/>
                  <a:pt x="59" y="150"/>
                  <a:pt x="36" y="372"/>
                </a:cubicBezTo>
                <a:cubicBezTo>
                  <a:pt x="1" y="610"/>
                  <a:pt x="167" y="836"/>
                  <a:pt x="406" y="872"/>
                </a:cubicBezTo>
                <a:cubicBezTo>
                  <a:pt x="421" y="873"/>
                  <a:pt x="436" y="874"/>
                  <a:pt x="451" y="874"/>
                </a:cubicBezTo>
                <a:cubicBezTo>
                  <a:pt x="672" y="874"/>
                  <a:pt x="871" y="714"/>
                  <a:pt x="894" y="491"/>
                </a:cubicBezTo>
                <a:cubicBezTo>
                  <a:pt x="929" y="253"/>
                  <a:pt x="763" y="50"/>
                  <a:pt x="525" y="3"/>
                </a:cubicBezTo>
                <a:cubicBezTo>
                  <a:pt x="508" y="1"/>
                  <a:pt x="492" y="0"/>
                  <a:pt x="4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11"/>
          <p:cNvSpPr/>
          <p:nvPr/>
        </p:nvSpPr>
        <p:spPr>
          <a:xfrm>
            <a:off x="2492180" y="4662355"/>
            <a:ext cx="28081" cy="26935"/>
          </a:xfrm>
          <a:custGeom>
            <a:avLst/>
            <a:gdLst/>
            <a:ahLst/>
            <a:cxnLst/>
            <a:rect l="l" t="t" r="r" b="b"/>
            <a:pathLst>
              <a:path w="846" h="795" extrusionOk="0">
                <a:moveTo>
                  <a:pt x="433" y="1"/>
                </a:moveTo>
                <a:cubicBezTo>
                  <a:pt x="244" y="1"/>
                  <a:pt x="58" y="139"/>
                  <a:pt x="36" y="349"/>
                </a:cubicBezTo>
                <a:cubicBezTo>
                  <a:pt x="1" y="551"/>
                  <a:pt x="155" y="765"/>
                  <a:pt x="370" y="789"/>
                </a:cubicBezTo>
                <a:cubicBezTo>
                  <a:pt x="390" y="793"/>
                  <a:pt x="411" y="794"/>
                  <a:pt x="432" y="794"/>
                </a:cubicBezTo>
                <a:cubicBezTo>
                  <a:pt x="622" y="794"/>
                  <a:pt x="790" y="649"/>
                  <a:pt x="822" y="456"/>
                </a:cubicBezTo>
                <a:cubicBezTo>
                  <a:pt x="846" y="229"/>
                  <a:pt x="703" y="39"/>
                  <a:pt x="477" y="3"/>
                </a:cubicBezTo>
                <a:cubicBezTo>
                  <a:pt x="462" y="1"/>
                  <a:pt x="447" y="1"/>
                  <a:pt x="4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11"/>
          <p:cNvSpPr/>
          <p:nvPr/>
        </p:nvSpPr>
        <p:spPr>
          <a:xfrm>
            <a:off x="1417639" y="4753492"/>
            <a:ext cx="44279" cy="42316"/>
          </a:xfrm>
          <a:custGeom>
            <a:avLst/>
            <a:gdLst/>
            <a:ahLst/>
            <a:cxnLst/>
            <a:rect l="l" t="t" r="r" b="b"/>
            <a:pathLst>
              <a:path w="1334" h="1249" extrusionOk="0">
                <a:moveTo>
                  <a:pt x="682" y="0"/>
                </a:moveTo>
                <a:cubicBezTo>
                  <a:pt x="365" y="0"/>
                  <a:pt x="93" y="229"/>
                  <a:pt x="48" y="540"/>
                </a:cubicBezTo>
                <a:cubicBezTo>
                  <a:pt x="0" y="885"/>
                  <a:pt x="239" y="1195"/>
                  <a:pt x="584" y="1242"/>
                </a:cubicBezTo>
                <a:cubicBezTo>
                  <a:pt x="613" y="1246"/>
                  <a:pt x="643" y="1248"/>
                  <a:pt x="672" y="1248"/>
                </a:cubicBezTo>
                <a:cubicBezTo>
                  <a:pt x="980" y="1248"/>
                  <a:pt x="1243" y="1022"/>
                  <a:pt x="1286" y="707"/>
                </a:cubicBezTo>
                <a:cubicBezTo>
                  <a:pt x="1334" y="361"/>
                  <a:pt x="1096" y="52"/>
                  <a:pt x="751" y="4"/>
                </a:cubicBezTo>
                <a:cubicBezTo>
                  <a:pt x="728" y="2"/>
                  <a:pt x="705" y="0"/>
                  <a:pt x="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11"/>
          <p:cNvSpPr/>
          <p:nvPr/>
        </p:nvSpPr>
        <p:spPr>
          <a:xfrm>
            <a:off x="2249543" y="5166116"/>
            <a:ext cx="30836" cy="29408"/>
          </a:xfrm>
          <a:custGeom>
            <a:avLst/>
            <a:gdLst/>
            <a:ahLst/>
            <a:cxnLst/>
            <a:rect l="l" t="t" r="r" b="b"/>
            <a:pathLst>
              <a:path w="929" h="868" extrusionOk="0">
                <a:moveTo>
                  <a:pt x="459" y="0"/>
                </a:moveTo>
                <a:cubicBezTo>
                  <a:pt x="246" y="0"/>
                  <a:pt x="57" y="158"/>
                  <a:pt x="36" y="374"/>
                </a:cubicBezTo>
                <a:cubicBezTo>
                  <a:pt x="0" y="612"/>
                  <a:pt x="167" y="839"/>
                  <a:pt x="405" y="862"/>
                </a:cubicBezTo>
                <a:cubicBezTo>
                  <a:pt x="427" y="866"/>
                  <a:pt x="448" y="867"/>
                  <a:pt x="469" y="867"/>
                </a:cubicBezTo>
                <a:cubicBezTo>
                  <a:pt x="683" y="867"/>
                  <a:pt x="871" y="710"/>
                  <a:pt x="893" y="493"/>
                </a:cubicBezTo>
                <a:cubicBezTo>
                  <a:pt x="929" y="255"/>
                  <a:pt x="762" y="29"/>
                  <a:pt x="524" y="5"/>
                </a:cubicBezTo>
                <a:cubicBezTo>
                  <a:pt x="502" y="2"/>
                  <a:pt x="481" y="0"/>
                  <a:pt x="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11"/>
          <p:cNvSpPr/>
          <p:nvPr/>
        </p:nvSpPr>
        <p:spPr>
          <a:xfrm>
            <a:off x="2916612" y="4777208"/>
            <a:ext cx="43914" cy="42384"/>
          </a:xfrm>
          <a:custGeom>
            <a:avLst/>
            <a:gdLst/>
            <a:ahLst/>
            <a:cxnLst/>
            <a:rect l="l" t="t" r="r" b="b"/>
            <a:pathLst>
              <a:path w="1323" h="1251" extrusionOk="0">
                <a:moveTo>
                  <a:pt x="651" y="0"/>
                </a:moveTo>
                <a:cubicBezTo>
                  <a:pt x="343" y="0"/>
                  <a:pt x="81" y="227"/>
                  <a:pt x="49" y="542"/>
                </a:cubicBezTo>
                <a:cubicBezTo>
                  <a:pt x="1" y="888"/>
                  <a:pt x="239" y="1197"/>
                  <a:pt x="584" y="1245"/>
                </a:cubicBezTo>
                <a:cubicBezTo>
                  <a:pt x="613" y="1249"/>
                  <a:pt x="641" y="1251"/>
                  <a:pt x="669" y="1251"/>
                </a:cubicBezTo>
                <a:cubicBezTo>
                  <a:pt x="971" y="1251"/>
                  <a:pt x="1242" y="1025"/>
                  <a:pt x="1275" y="709"/>
                </a:cubicBezTo>
                <a:cubicBezTo>
                  <a:pt x="1322" y="364"/>
                  <a:pt x="1084" y="54"/>
                  <a:pt x="739" y="7"/>
                </a:cubicBezTo>
                <a:cubicBezTo>
                  <a:pt x="710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11"/>
          <p:cNvSpPr/>
          <p:nvPr/>
        </p:nvSpPr>
        <p:spPr>
          <a:xfrm>
            <a:off x="2817832" y="5101541"/>
            <a:ext cx="43880" cy="41977"/>
          </a:xfrm>
          <a:custGeom>
            <a:avLst/>
            <a:gdLst/>
            <a:ahLst/>
            <a:cxnLst/>
            <a:rect l="l" t="t" r="r" b="b"/>
            <a:pathLst>
              <a:path w="1322" h="1239" extrusionOk="0">
                <a:moveTo>
                  <a:pt x="651" y="0"/>
                </a:moveTo>
                <a:cubicBezTo>
                  <a:pt x="342" y="0"/>
                  <a:pt x="81" y="226"/>
                  <a:pt x="48" y="542"/>
                </a:cubicBezTo>
                <a:cubicBezTo>
                  <a:pt x="0" y="875"/>
                  <a:pt x="238" y="1197"/>
                  <a:pt x="584" y="1232"/>
                </a:cubicBezTo>
                <a:cubicBezTo>
                  <a:pt x="612" y="1237"/>
                  <a:pt x="641" y="1239"/>
                  <a:pt x="669" y="1239"/>
                </a:cubicBezTo>
                <a:cubicBezTo>
                  <a:pt x="970" y="1239"/>
                  <a:pt x="1242" y="1013"/>
                  <a:pt x="1274" y="709"/>
                </a:cubicBezTo>
                <a:cubicBezTo>
                  <a:pt x="1322" y="363"/>
                  <a:pt x="1084" y="30"/>
                  <a:pt x="739" y="6"/>
                </a:cubicBezTo>
                <a:cubicBezTo>
                  <a:pt x="709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11"/>
          <p:cNvSpPr/>
          <p:nvPr/>
        </p:nvSpPr>
        <p:spPr>
          <a:xfrm>
            <a:off x="1910847" y="4484857"/>
            <a:ext cx="27284" cy="26054"/>
          </a:xfrm>
          <a:custGeom>
            <a:avLst/>
            <a:gdLst/>
            <a:ahLst/>
            <a:cxnLst/>
            <a:rect l="l" t="t" r="r" b="b"/>
            <a:pathLst>
              <a:path w="822" h="769" extrusionOk="0">
                <a:moveTo>
                  <a:pt x="418" y="1"/>
                </a:moveTo>
                <a:cubicBezTo>
                  <a:pt x="224" y="1"/>
                  <a:pt x="57" y="138"/>
                  <a:pt x="24" y="337"/>
                </a:cubicBezTo>
                <a:cubicBezTo>
                  <a:pt x="0" y="539"/>
                  <a:pt x="143" y="730"/>
                  <a:pt x="358" y="765"/>
                </a:cubicBezTo>
                <a:cubicBezTo>
                  <a:pt x="372" y="767"/>
                  <a:pt x="387" y="768"/>
                  <a:pt x="402" y="768"/>
                </a:cubicBezTo>
                <a:cubicBezTo>
                  <a:pt x="589" y="768"/>
                  <a:pt x="764" y="631"/>
                  <a:pt x="786" y="432"/>
                </a:cubicBezTo>
                <a:cubicBezTo>
                  <a:pt x="822" y="230"/>
                  <a:pt x="667" y="39"/>
                  <a:pt x="465" y="3"/>
                </a:cubicBezTo>
                <a:cubicBezTo>
                  <a:pt x="449" y="2"/>
                  <a:pt x="434" y="1"/>
                  <a:pt x="4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11"/>
          <p:cNvSpPr/>
          <p:nvPr/>
        </p:nvSpPr>
        <p:spPr>
          <a:xfrm>
            <a:off x="1776085" y="4406086"/>
            <a:ext cx="43914" cy="42418"/>
          </a:xfrm>
          <a:custGeom>
            <a:avLst/>
            <a:gdLst/>
            <a:ahLst/>
            <a:cxnLst/>
            <a:rect l="l" t="t" r="r" b="b"/>
            <a:pathLst>
              <a:path w="1323" h="1252" extrusionOk="0">
                <a:moveTo>
                  <a:pt x="651" y="1"/>
                </a:moveTo>
                <a:cubicBezTo>
                  <a:pt x="342" y="1"/>
                  <a:pt x="80" y="227"/>
                  <a:pt x="36" y="543"/>
                </a:cubicBezTo>
                <a:cubicBezTo>
                  <a:pt x="0" y="888"/>
                  <a:pt x="239" y="1197"/>
                  <a:pt x="572" y="1245"/>
                </a:cubicBezTo>
                <a:cubicBezTo>
                  <a:pt x="602" y="1249"/>
                  <a:pt x="631" y="1251"/>
                  <a:pt x="660" y="1251"/>
                </a:cubicBezTo>
                <a:cubicBezTo>
                  <a:pt x="968" y="1251"/>
                  <a:pt x="1231" y="1025"/>
                  <a:pt x="1274" y="709"/>
                </a:cubicBezTo>
                <a:cubicBezTo>
                  <a:pt x="1322" y="364"/>
                  <a:pt x="1084" y="42"/>
                  <a:pt x="739" y="7"/>
                </a:cubicBezTo>
                <a:cubicBezTo>
                  <a:pt x="709" y="3"/>
                  <a:pt x="680" y="1"/>
                  <a:pt x="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11"/>
          <p:cNvSpPr/>
          <p:nvPr/>
        </p:nvSpPr>
        <p:spPr>
          <a:xfrm>
            <a:off x="7118385" y="4549907"/>
            <a:ext cx="96059" cy="57325"/>
          </a:xfrm>
          <a:custGeom>
            <a:avLst/>
            <a:gdLst/>
            <a:ahLst/>
            <a:cxnLst/>
            <a:rect l="l" t="t" r="r" b="b"/>
            <a:pathLst>
              <a:path w="2894" h="1692" fill="none" extrusionOk="0">
                <a:moveTo>
                  <a:pt x="2834" y="1036"/>
                </a:moveTo>
                <a:cubicBezTo>
                  <a:pt x="2774" y="1429"/>
                  <a:pt x="2119" y="1691"/>
                  <a:pt x="1346" y="1584"/>
                </a:cubicBezTo>
                <a:cubicBezTo>
                  <a:pt x="572" y="1477"/>
                  <a:pt x="0" y="1060"/>
                  <a:pt x="48" y="655"/>
                </a:cubicBezTo>
                <a:cubicBezTo>
                  <a:pt x="107" y="250"/>
                  <a:pt x="762" y="0"/>
                  <a:pt x="1536" y="108"/>
                </a:cubicBezTo>
                <a:cubicBezTo>
                  <a:pt x="2310" y="215"/>
                  <a:pt x="2893" y="631"/>
                  <a:pt x="2834" y="1036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11"/>
          <p:cNvSpPr/>
          <p:nvPr/>
        </p:nvSpPr>
        <p:spPr>
          <a:xfrm>
            <a:off x="7001779" y="4597915"/>
            <a:ext cx="55365" cy="32694"/>
          </a:xfrm>
          <a:custGeom>
            <a:avLst/>
            <a:gdLst/>
            <a:ahLst/>
            <a:cxnLst/>
            <a:rect l="l" t="t" r="r" b="b"/>
            <a:pathLst>
              <a:path w="1668" h="965" fill="none" extrusionOk="0">
                <a:moveTo>
                  <a:pt x="1644" y="596"/>
                </a:moveTo>
                <a:cubicBezTo>
                  <a:pt x="1608" y="834"/>
                  <a:pt x="1227" y="965"/>
                  <a:pt x="775" y="905"/>
                </a:cubicBezTo>
                <a:cubicBezTo>
                  <a:pt x="334" y="846"/>
                  <a:pt x="1" y="607"/>
                  <a:pt x="37" y="369"/>
                </a:cubicBezTo>
                <a:cubicBezTo>
                  <a:pt x="60" y="131"/>
                  <a:pt x="453" y="0"/>
                  <a:pt x="894" y="60"/>
                </a:cubicBezTo>
                <a:cubicBezTo>
                  <a:pt x="1346" y="119"/>
                  <a:pt x="1668" y="357"/>
                  <a:pt x="1644" y="59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11"/>
          <p:cNvSpPr/>
          <p:nvPr/>
        </p:nvSpPr>
        <p:spPr>
          <a:xfrm>
            <a:off x="7949093" y="5044860"/>
            <a:ext cx="55332" cy="32694"/>
          </a:xfrm>
          <a:custGeom>
            <a:avLst/>
            <a:gdLst/>
            <a:ahLst/>
            <a:cxnLst/>
            <a:rect l="l" t="t" r="r" b="b"/>
            <a:pathLst>
              <a:path w="1667" h="965" fill="none" extrusionOk="0">
                <a:moveTo>
                  <a:pt x="1631" y="596"/>
                </a:moveTo>
                <a:cubicBezTo>
                  <a:pt x="1607" y="822"/>
                  <a:pt x="1215" y="965"/>
                  <a:pt x="774" y="905"/>
                </a:cubicBezTo>
                <a:cubicBezTo>
                  <a:pt x="322" y="846"/>
                  <a:pt x="0" y="608"/>
                  <a:pt x="24" y="369"/>
                </a:cubicBezTo>
                <a:cubicBezTo>
                  <a:pt x="60" y="131"/>
                  <a:pt x="441" y="0"/>
                  <a:pt x="893" y="60"/>
                </a:cubicBezTo>
                <a:cubicBezTo>
                  <a:pt x="1334" y="119"/>
                  <a:pt x="1667" y="358"/>
                  <a:pt x="1631" y="596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11"/>
          <p:cNvSpPr/>
          <p:nvPr/>
        </p:nvSpPr>
        <p:spPr>
          <a:xfrm>
            <a:off x="7640038" y="4854454"/>
            <a:ext cx="64460" cy="37539"/>
          </a:xfrm>
          <a:custGeom>
            <a:avLst/>
            <a:gdLst/>
            <a:ahLst/>
            <a:cxnLst/>
            <a:rect l="l" t="t" r="r" b="b"/>
            <a:pathLst>
              <a:path w="1942" h="1108" fill="none" extrusionOk="0">
                <a:moveTo>
                  <a:pt x="1893" y="679"/>
                </a:moveTo>
                <a:cubicBezTo>
                  <a:pt x="1870" y="941"/>
                  <a:pt x="1417" y="1108"/>
                  <a:pt x="893" y="1048"/>
                </a:cubicBezTo>
                <a:cubicBezTo>
                  <a:pt x="393" y="977"/>
                  <a:pt x="0" y="703"/>
                  <a:pt x="36" y="441"/>
                </a:cubicBezTo>
                <a:cubicBezTo>
                  <a:pt x="60" y="167"/>
                  <a:pt x="512" y="1"/>
                  <a:pt x="1036" y="60"/>
                </a:cubicBezTo>
                <a:cubicBezTo>
                  <a:pt x="1548" y="120"/>
                  <a:pt x="1941" y="405"/>
                  <a:pt x="1893" y="679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11"/>
          <p:cNvSpPr/>
          <p:nvPr/>
        </p:nvSpPr>
        <p:spPr>
          <a:xfrm>
            <a:off x="6739758" y="5172316"/>
            <a:ext cx="75911" cy="45230"/>
          </a:xfrm>
          <a:custGeom>
            <a:avLst/>
            <a:gdLst/>
            <a:ahLst/>
            <a:cxnLst/>
            <a:rect l="l" t="t" r="r" b="b"/>
            <a:pathLst>
              <a:path w="2287" h="1335" fill="none" extrusionOk="0">
                <a:moveTo>
                  <a:pt x="2239" y="822"/>
                </a:moveTo>
                <a:cubicBezTo>
                  <a:pt x="2204" y="1144"/>
                  <a:pt x="1680" y="1334"/>
                  <a:pt x="1073" y="1251"/>
                </a:cubicBezTo>
                <a:cubicBezTo>
                  <a:pt x="453" y="1156"/>
                  <a:pt x="1" y="846"/>
                  <a:pt x="37" y="525"/>
                </a:cubicBezTo>
                <a:cubicBezTo>
                  <a:pt x="84" y="191"/>
                  <a:pt x="608" y="1"/>
                  <a:pt x="1215" y="84"/>
                </a:cubicBezTo>
                <a:cubicBezTo>
                  <a:pt x="1823" y="179"/>
                  <a:pt x="2287" y="501"/>
                  <a:pt x="2239" y="82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11"/>
          <p:cNvSpPr/>
          <p:nvPr/>
        </p:nvSpPr>
        <p:spPr>
          <a:xfrm>
            <a:off x="7303333" y="5115838"/>
            <a:ext cx="75911" cy="45230"/>
          </a:xfrm>
          <a:custGeom>
            <a:avLst/>
            <a:gdLst/>
            <a:ahLst/>
            <a:cxnLst/>
            <a:rect l="l" t="t" r="r" b="b"/>
            <a:pathLst>
              <a:path w="2287" h="1335" fill="none" extrusionOk="0">
                <a:moveTo>
                  <a:pt x="2251" y="810"/>
                </a:moveTo>
                <a:cubicBezTo>
                  <a:pt x="2203" y="1144"/>
                  <a:pt x="1679" y="1334"/>
                  <a:pt x="1072" y="1251"/>
                </a:cubicBezTo>
                <a:cubicBezTo>
                  <a:pt x="453" y="1156"/>
                  <a:pt x="0" y="846"/>
                  <a:pt x="36" y="513"/>
                </a:cubicBezTo>
                <a:cubicBezTo>
                  <a:pt x="84" y="191"/>
                  <a:pt x="607" y="1"/>
                  <a:pt x="1215" y="84"/>
                </a:cubicBezTo>
                <a:cubicBezTo>
                  <a:pt x="1834" y="179"/>
                  <a:pt x="2286" y="501"/>
                  <a:pt x="2251" y="81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1"/>
          <p:cNvSpPr/>
          <p:nvPr/>
        </p:nvSpPr>
        <p:spPr>
          <a:xfrm>
            <a:off x="7142084" y="4694303"/>
            <a:ext cx="68410" cy="40385"/>
          </a:xfrm>
          <a:custGeom>
            <a:avLst/>
            <a:gdLst/>
            <a:ahLst/>
            <a:cxnLst/>
            <a:rect l="l" t="t" r="r" b="b"/>
            <a:pathLst>
              <a:path w="2061" h="1192" fill="none" extrusionOk="0">
                <a:moveTo>
                  <a:pt x="2013" y="727"/>
                </a:moveTo>
                <a:cubicBezTo>
                  <a:pt x="1965" y="1013"/>
                  <a:pt x="1513" y="1191"/>
                  <a:pt x="953" y="1120"/>
                </a:cubicBezTo>
                <a:cubicBezTo>
                  <a:pt x="417" y="1037"/>
                  <a:pt x="1" y="763"/>
                  <a:pt x="48" y="465"/>
                </a:cubicBezTo>
                <a:cubicBezTo>
                  <a:pt x="96" y="179"/>
                  <a:pt x="560" y="1"/>
                  <a:pt x="1108" y="72"/>
                </a:cubicBezTo>
                <a:cubicBezTo>
                  <a:pt x="1644" y="144"/>
                  <a:pt x="2060" y="441"/>
                  <a:pt x="2013" y="727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11"/>
          <p:cNvSpPr/>
          <p:nvPr/>
        </p:nvSpPr>
        <p:spPr>
          <a:xfrm>
            <a:off x="8081863" y="5321185"/>
            <a:ext cx="90914" cy="54479"/>
          </a:xfrm>
          <a:custGeom>
            <a:avLst/>
            <a:gdLst/>
            <a:ahLst/>
            <a:cxnLst/>
            <a:rect l="l" t="t" r="r" b="b"/>
            <a:pathLst>
              <a:path w="2739" h="1608" fill="none" extrusionOk="0">
                <a:moveTo>
                  <a:pt x="2691" y="976"/>
                </a:moveTo>
                <a:cubicBezTo>
                  <a:pt x="2644" y="1369"/>
                  <a:pt x="2013" y="1607"/>
                  <a:pt x="1275" y="1500"/>
                </a:cubicBezTo>
                <a:cubicBezTo>
                  <a:pt x="548" y="1393"/>
                  <a:pt x="1" y="1012"/>
                  <a:pt x="60" y="619"/>
                </a:cubicBezTo>
                <a:cubicBezTo>
                  <a:pt x="96" y="238"/>
                  <a:pt x="739" y="0"/>
                  <a:pt x="1477" y="95"/>
                </a:cubicBezTo>
                <a:cubicBezTo>
                  <a:pt x="2191" y="203"/>
                  <a:pt x="2739" y="595"/>
                  <a:pt x="2691" y="9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1"/>
          <p:cNvSpPr/>
          <p:nvPr/>
        </p:nvSpPr>
        <p:spPr>
          <a:xfrm>
            <a:off x="8167633" y="5398635"/>
            <a:ext cx="64825" cy="37946"/>
          </a:xfrm>
          <a:custGeom>
            <a:avLst/>
            <a:gdLst/>
            <a:ahLst/>
            <a:cxnLst/>
            <a:rect l="l" t="t" r="r" b="b"/>
            <a:pathLst>
              <a:path w="1953" h="1120" fill="none" extrusionOk="0">
                <a:moveTo>
                  <a:pt x="1905" y="691"/>
                </a:moveTo>
                <a:cubicBezTo>
                  <a:pt x="1881" y="953"/>
                  <a:pt x="1429" y="1119"/>
                  <a:pt x="917" y="1060"/>
                </a:cubicBezTo>
                <a:cubicBezTo>
                  <a:pt x="393" y="988"/>
                  <a:pt x="0" y="714"/>
                  <a:pt x="48" y="429"/>
                </a:cubicBezTo>
                <a:cubicBezTo>
                  <a:pt x="84" y="167"/>
                  <a:pt x="524" y="0"/>
                  <a:pt x="1048" y="60"/>
                </a:cubicBezTo>
                <a:cubicBezTo>
                  <a:pt x="1572" y="131"/>
                  <a:pt x="1953" y="417"/>
                  <a:pt x="1905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11"/>
          <p:cNvSpPr/>
          <p:nvPr/>
        </p:nvSpPr>
        <p:spPr>
          <a:xfrm>
            <a:off x="7082802" y="5249292"/>
            <a:ext cx="30869" cy="29645"/>
          </a:xfrm>
          <a:custGeom>
            <a:avLst/>
            <a:gdLst/>
            <a:ahLst/>
            <a:cxnLst/>
            <a:rect l="l" t="t" r="r" b="b"/>
            <a:pathLst>
              <a:path w="930" h="875" extrusionOk="0">
                <a:moveTo>
                  <a:pt x="476" y="0"/>
                </a:moveTo>
                <a:cubicBezTo>
                  <a:pt x="257" y="0"/>
                  <a:pt x="58" y="150"/>
                  <a:pt x="36" y="372"/>
                </a:cubicBezTo>
                <a:cubicBezTo>
                  <a:pt x="1" y="610"/>
                  <a:pt x="167" y="836"/>
                  <a:pt x="405" y="872"/>
                </a:cubicBezTo>
                <a:cubicBezTo>
                  <a:pt x="421" y="873"/>
                  <a:pt x="436" y="874"/>
                  <a:pt x="451" y="874"/>
                </a:cubicBezTo>
                <a:cubicBezTo>
                  <a:pt x="672" y="874"/>
                  <a:pt x="871" y="714"/>
                  <a:pt x="894" y="491"/>
                </a:cubicBezTo>
                <a:cubicBezTo>
                  <a:pt x="929" y="253"/>
                  <a:pt x="763" y="39"/>
                  <a:pt x="524" y="3"/>
                </a:cubicBezTo>
                <a:cubicBezTo>
                  <a:pt x="508" y="1"/>
                  <a:pt x="492" y="0"/>
                  <a:pt x="4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1"/>
          <p:cNvSpPr/>
          <p:nvPr/>
        </p:nvSpPr>
        <p:spPr>
          <a:xfrm>
            <a:off x="7951848" y="4730860"/>
            <a:ext cx="28081" cy="27002"/>
          </a:xfrm>
          <a:custGeom>
            <a:avLst/>
            <a:gdLst/>
            <a:ahLst/>
            <a:cxnLst/>
            <a:rect l="l" t="t" r="r" b="b"/>
            <a:pathLst>
              <a:path w="846" h="797" extrusionOk="0">
                <a:moveTo>
                  <a:pt x="418" y="0"/>
                </a:moveTo>
                <a:cubicBezTo>
                  <a:pt x="235" y="0"/>
                  <a:pt x="58" y="146"/>
                  <a:pt x="36" y="351"/>
                </a:cubicBezTo>
                <a:cubicBezTo>
                  <a:pt x="0" y="553"/>
                  <a:pt x="155" y="767"/>
                  <a:pt x="370" y="791"/>
                </a:cubicBezTo>
                <a:cubicBezTo>
                  <a:pt x="390" y="795"/>
                  <a:pt x="411" y="796"/>
                  <a:pt x="431" y="796"/>
                </a:cubicBezTo>
                <a:cubicBezTo>
                  <a:pt x="622" y="796"/>
                  <a:pt x="790" y="651"/>
                  <a:pt x="822" y="458"/>
                </a:cubicBezTo>
                <a:cubicBezTo>
                  <a:pt x="846" y="232"/>
                  <a:pt x="703" y="17"/>
                  <a:pt x="477" y="5"/>
                </a:cubicBezTo>
                <a:cubicBezTo>
                  <a:pt x="457" y="2"/>
                  <a:pt x="437" y="0"/>
                  <a:pt x="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11"/>
          <p:cNvSpPr/>
          <p:nvPr/>
        </p:nvSpPr>
        <p:spPr>
          <a:xfrm>
            <a:off x="6877308" y="4822065"/>
            <a:ext cx="44279" cy="42316"/>
          </a:xfrm>
          <a:custGeom>
            <a:avLst/>
            <a:gdLst/>
            <a:ahLst/>
            <a:cxnLst/>
            <a:rect l="l" t="t" r="r" b="b"/>
            <a:pathLst>
              <a:path w="1334" h="1249" extrusionOk="0">
                <a:moveTo>
                  <a:pt x="682" y="1"/>
                </a:moveTo>
                <a:cubicBezTo>
                  <a:pt x="365" y="1"/>
                  <a:pt x="92" y="229"/>
                  <a:pt x="48" y="540"/>
                </a:cubicBezTo>
                <a:cubicBezTo>
                  <a:pt x="0" y="885"/>
                  <a:pt x="238" y="1195"/>
                  <a:pt x="584" y="1242"/>
                </a:cubicBezTo>
                <a:cubicBezTo>
                  <a:pt x="613" y="1246"/>
                  <a:pt x="643" y="1248"/>
                  <a:pt x="671" y="1248"/>
                </a:cubicBezTo>
                <a:cubicBezTo>
                  <a:pt x="980" y="1248"/>
                  <a:pt x="1243" y="1022"/>
                  <a:pt x="1286" y="707"/>
                </a:cubicBezTo>
                <a:cubicBezTo>
                  <a:pt x="1334" y="361"/>
                  <a:pt x="1096" y="52"/>
                  <a:pt x="750" y="4"/>
                </a:cubicBezTo>
                <a:cubicBezTo>
                  <a:pt x="727" y="2"/>
                  <a:pt x="705" y="1"/>
                  <a:pt x="6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11"/>
          <p:cNvSpPr/>
          <p:nvPr/>
        </p:nvSpPr>
        <p:spPr>
          <a:xfrm>
            <a:off x="7709178" y="5234283"/>
            <a:ext cx="30869" cy="29408"/>
          </a:xfrm>
          <a:custGeom>
            <a:avLst/>
            <a:gdLst/>
            <a:ahLst/>
            <a:cxnLst/>
            <a:rect l="l" t="t" r="r" b="b"/>
            <a:pathLst>
              <a:path w="930" h="868" extrusionOk="0">
                <a:moveTo>
                  <a:pt x="460" y="0"/>
                </a:moveTo>
                <a:cubicBezTo>
                  <a:pt x="247" y="0"/>
                  <a:pt x="58" y="158"/>
                  <a:pt x="37" y="374"/>
                </a:cubicBezTo>
                <a:cubicBezTo>
                  <a:pt x="1" y="612"/>
                  <a:pt x="168" y="839"/>
                  <a:pt x="406" y="863"/>
                </a:cubicBezTo>
                <a:cubicBezTo>
                  <a:pt x="427" y="866"/>
                  <a:pt x="449" y="867"/>
                  <a:pt x="470" y="867"/>
                </a:cubicBezTo>
                <a:cubicBezTo>
                  <a:pt x="683" y="867"/>
                  <a:pt x="872" y="710"/>
                  <a:pt x="894" y="493"/>
                </a:cubicBezTo>
                <a:cubicBezTo>
                  <a:pt x="930" y="255"/>
                  <a:pt x="763" y="41"/>
                  <a:pt x="525" y="5"/>
                </a:cubicBezTo>
                <a:cubicBezTo>
                  <a:pt x="503" y="2"/>
                  <a:pt x="482" y="0"/>
                  <a:pt x="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11"/>
          <p:cNvSpPr/>
          <p:nvPr/>
        </p:nvSpPr>
        <p:spPr>
          <a:xfrm>
            <a:off x="8375484" y="4845781"/>
            <a:ext cx="44312" cy="42384"/>
          </a:xfrm>
          <a:custGeom>
            <a:avLst/>
            <a:gdLst/>
            <a:ahLst/>
            <a:cxnLst/>
            <a:rect l="l" t="t" r="r" b="b"/>
            <a:pathLst>
              <a:path w="1335" h="1251" extrusionOk="0">
                <a:moveTo>
                  <a:pt x="663" y="1"/>
                </a:moveTo>
                <a:cubicBezTo>
                  <a:pt x="355" y="1"/>
                  <a:pt x="92" y="227"/>
                  <a:pt x="49" y="542"/>
                </a:cubicBezTo>
                <a:cubicBezTo>
                  <a:pt x="1" y="888"/>
                  <a:pt x="251" y="1197"/>
                  <a:pt x="584" y="1245"/>
                </a:cubicBezTo>
                <a:cubicBezTo>
                  <a:pt x="613" y="1249"/>
                  <a:pt x="641" y="1251"/>
                  <a:pt x="669" y="1251"/>
                </a:cubicBezTo>
                <a:cubicBezTo>
                  <a:pt x="979" y="1251"/>
                  <a:pt x="1243" y="1015"/>
                  <a:pt x="1287" y="709"/>
                </a:cubicBezTo>
                <a:cubicBezTo>
                  <a:pt x="1334" y="364"/>
                  <a:pt x="1096" y="54"/>
                  <a:pt x="751" y="7"/>
                </a:cubicBezTo>
                <a:cubicBezTo>
                  <a:pt x="721" y="2"/>
                  <a:pt x="692" y="1"/>
                  <a:pt x="6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11"/>
          <p:cNvSpPr/>
          <p:nvPr/>
        </p:nvSpPr>
        <p:spPr>
          <a:xfrm>
            <a:off x="8276703" y="5169708"/>
            <a:ext cx="44677" cy="41977"/>
          </a:xfrm>
          <a:custGeom>
            <a:avLst/>
            <a:gdLst/>
            <a:ahLst/>
            <a:cxnLst/>
            <a:rect l="l" t="t" r="r" b="b"/>
            <a:pathLst>
              <a:path w="1346" h="1239" extrusionOk="0">
                <a:moveTo>
                  <a:pt x="663" y="0"/>
                </a:moveTo>
                <a:cubicBezTo>
                  <a:pt x="354" y="0"/>
                  <a:pt x="92" y="225"/>
                  <a:pt x="48" y="530"/>
                </a:cubicBezTo>
                <a:cubicBezTo>
                  <a:pt x="0" y="875"/>
                  <a:pt x="250" y="1197"/>
                  <a:pt x="584" y="1233"/>
                </a:cubicBezTo>
                <a:cubicBezTo>
                  <a:pt x="613" y="1237"/>
                  <a:pt x="643" y="1239"/>
                  <a:pt x="672" y="1239"/>
                </a:cubicBezTo>
                <a:cubicBezTo>
                  <a:pt x="980" y="1239"/>
                  <a:pt x="1243" y="1013"/>
                  <a:pt x="1286" y="697"/>
                </a:cubicBezTo>
                <a:cubicBezTo>
                  <a:pt x="1346" y="363"/>
                  <a:pt x="1096" y="42"/>
                  <a:pt x="750" y="6"/>
                </a:cubicBezTo>
                <a:cubicBezTo>
                  <a:pt x="721" y="2"/>
                  <a:pt x="691" y="0"/>
                  <a:pt x="6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11"/>
          <p:cNvSpPr/>
          <p:nvPr/>
        </p:nvSpPr>
        <p:spPr>
          <a:xfrm>
            <a:off x="7370515" y="4552956"/>
            <a:ext cx="27284" cy="26121"/>
          </a:xfrm>
          <a:custGeom>
            <a:avLst/>
            <a:gdLst/>
            <a:ahLst/>
            <a:cxnLst/>
            <a:rect l="l" t="t" r="r" b="b"/>
            <a:pathLst>
              <a:path w="822" h="771" extrusionOk="0">
                <a:moveTo>
                  <a:pt x="403" y="0"/>
                </a:moveTo>
                <a:cubicBezTo>
                  <a:pt x="215" y="0"/>
                  <a:pt x="56" y="144"/>
                  <a:pt x="24" y="327"/>
                </a:cubicBezTo>
                <a:cubicBezTo>
                  <a:pt x="0" y="541"/>
                  <a:pt x="143" y="732"/>
                  <a:pt x="358" y="768"/>
                </a:cubicBezTo>
                <a:cubicBezTo>
                  <a:pt x="372" y="769"/>
                  <a:pt x="387" y="770"/>
                  <a:pt x="402" y="770"/>
                </a:cubicBezTo>
                <a:cubicBezTo>
                  <a:pt x="588" y="770"/>
                  <a:pt x="764" y="633"/>
                  <a:pt x="786" y="434"/>
                </a:cubicBezTo>
                <a:cubicBezTo>
                  <a:pt x="822" y="232"/>
                  <a:pt x="667" y="29"/>
                  <a:pt x="465" y="6"/>
                </a:cubicBezTo>
                <a:cubicBezTo>
                  <a:pt x="444" y="2"/>
                  <a:pt x="423" y="0"/>
                  <a:pt x="4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11"/>
          <p:cNvSpPr/>
          <p:nvPr/>
        </p:nvSpPr>
        <p:spPr>
          <a:xfrm>
            <a:off x="7235355" y="4474253"/>
            <a:ext cx="44279" cy="42316"/>
          </a:xfrm>
          <a:custGeom>
            <a:avLst/>
            <a:gdLst/>
            <a:ahLst/>
            <a:cxnLst/>
            <a:rect l="l" t="t" r="r" b="b"/>
            <a:pathLst>
              <a:path w="1334" h="1249" extrusionOk="0">
                <a:moveTo>
                  <a:pt x="663" y="1"/>
                </a:moveTo>
                <a:cubicBezTo>
                  <a:pt x="354" y="1"/>
                  <a:pt x="92" y="227"/>
                  <a:pt x="48" y="543"/>
                </a:cubicBezTo>
                <a:cubicBezTo>
                  <a:pt x="0" y="888"/>
                  <a:pt x="250" y="1198"/>
                  <a:pt x="584" y="1245"/>
                </a:cubicBezTo>
                <a:cubicBezTo>
                  <a:pt x="607" y="1248"/>
                  <a:pt x="630" y="1249"/>
                  <a:pt x="652" y="1249"/>
                </a:cubicBezTo>
                <a:cubicBezTo>
                  <a:pt x="969" y="1249"/>
                  <a:pt x="1242" y="1021"/>
                  <a:pt x="1286" y="709"/>
                </a:cubicBezTo>
                <a:cubicBezTo>
                  <a:pt x="1334" y="364"/>
                  <a:pt x="1096" y="55"/>
                  <a:pt x="750" y="7"/>
                </a:cubicBezTo>
                <a:cubicBezTo>
                  <a:pt x="721" y="3"/>
                  <a:pt x="692" y="1"/>
                  <a:pt x="6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11"/>
          <p:cNvSpPr/>
          <p:nvPr/>
        </p:nvSpPr>
        <p:spPr>
          <a:xfrm>
            <a:off x="6232344" y="5413949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24" y="179"/>
                  <a:pt x="405" y="1"/>
                  <a:pt x="846" y="24"/>
                </a:cubicBezTo>
                <a:cubicBezTo>
                  <a:pt x="1298" y="36"/>
                  <a:pt x="1655" y="262"/>
                  <a:pt x="1631" y="489"/>
                </a:cubicBezTo>
                <a:cubicBezTo>
                  <a:pt x="1620" y="727"/>
                  <a:pt x="1250" y="905"/>
                  <a:pt x="798" y="870"/>
                </a:cubicBezTo>
                <a:cubicBezTo>
                  <a:pt x="358" y="858"/>
                  <a:pt x="0" y="643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11"/>
          <p:cNvSpPr/>
          <p:nvPr/>
        </p:nvSpPr>
        <p:spPr>
          <a:xfrm>
            <a:off x="5251074" y="5051704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36" y="179"/>
                  <a:pt x="405" y="1"/>
                  <a:pt x="845" y="36"/>
                </a:cubicBezTo>
                <a:cubicBezTo>
                  <a:pt x="1298" y="48"/>
                  <a:pt x="1655" y="251"/>
                  <a:pt x="1643" y="489"/>
                </a:cubicBezTo>
                <a:cubicBezTo>
                  <a:pt x="1619" y="727"/>
                  <a:pt x="1250" y="906"/>
                  <a:pt x="810" y="882"/>
                </a:cubicBezTo>
                <a:cubicBezTo>
                  <a:pt x="357" y="870"/>
                  <a:pt x="0" y="656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11"/>
          <p:cNvSpPr/>
          <p:nvPr/>
        </p:nvSpPr>
        <p:spPr>
          <a:xfrm>
            <a:off x="5566436" y="5210228"/>
            <a:ext cx="62867" cy="35134"/>
          </a:xfrm>
          <a:custGeom>
            <a:avLst/>
            <a:gdLst/>
            <a:ahLst/>
            <a:cxnLst/>
            <a:rect l="l" t="t" r="r" b="b"/>
            <a:pathLst>
              <a:path w="1894" h="1037" fill="none" extrusionOk="0">
                <a:moveTo>
                  <a:pt x="12" y="477"/>
                </a:moveTo>
                <a:cubicBezTo>
                  <a:pt x="24" y="203"/>
                  <a:pt x="465" y="1"/>
                  <a:pt x="965" y="25"/>
                </a:cubicBezTo>
                <a:cubicBezTo>
                  <a:pt x="1489" y="60"/>
                  <a:pt x="1893" y="299"/>
                  <a:pt x="1870" y="560"/>
                </a:cubicBezTo>
                <a:cubicBezTo>
                  <a:pt x="1858" y="822"/>
                  <a:pt x="1429" y="1037"/>
                  <a:pt x="917" y="1001"/>
                </a:cubicBezTo>
                <a:cubicBezTo>
                  <a:pt x="405" y="989"/>
                  <a:pt x="0" y="751"/>
                  <a:pt x="12" y="477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11"/>
          <p:cNvSpPr/>
          <p:nvPr/>
        </p:nvSpPr>
        <p:spPr>
          <a:xfrm>
            <a:off x="6424794" y="4808073"/>
            <a:ext cx="74716" cy="41977"/>
          </a:xfrm>
          <a:custGeom>
            <a:avLst/>
            <a:gdLst/>
            <a:ahLst/>
            <a:cxnLst/>
            <a:rect l="l" t="t" r="r" b="b"/>
            <a:pathLst>
              <a:path w="2251" h="1239" fill="none" extrusionOk="0">
                <a:moveTo>
                  <a:pt x="24" y="572"/>
                </a:moveTo>
                <a:cubicBezTo>
                  <a:pt x="36" y="239"/>
                  <a:pt x="536" y="0"/>
                  <a:pt x="1156" y="36"/>
                </a:cubicBezTo>
                <a:cubicBezTo>
                  <a:pt x="1763" y="60"/>
                  <a:pt x="2251" y="346"/>
                  <a:pt x="2239" y="667"/>
                </a:cubicBezTo>
                <a:cubicBezTo>
                  <a:pt x="2227" y="1000"/>
                  <a:pt x="1715" y="1239"/>
                  <a:pt x="1108" y="1215"/>
                </a:cubicBezTo>
                <a:cubicBezTo>
                  <a:pt x="477" y="1179"/>
                  <a:pt x="1" y="881"/>
                  <a:pt x="24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11"/>
          <p:cNvSpPr/>
          <p:nvPr/>
        </p:nvSpPr>
        <p:spPr>
          <a:xfrm>
            <a:off x="5361306" y="5499868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11"/>
          <p:cNvSpPr/>
          <p:nvPr/>
        </p:nvSpPr>
        <p:spPr>
          <a:xfrm>
            <a:off x="5867558" y="4913744"/>
            <a:ext cx="74750" cy="41605"/>
          </a:xfrm>
          <a:custGeom>
            <a:avLst/>
            <a:gdLst/>
            <a:ahLst/>
            <a:cxnLst/>
            <a:rect l="l" t="t" r="r" b="b"/>
            <a:pathLst>
              <a:path w="2252" h="1228" fill="none" extrusionOk="0">
                <a:moveTo>
                  <a:pt x="25" y="560"/>
                </a:moveTo>
                <a:cubicBezTo>
                  <a:pt x="37" y="227"/>
                  <a:pt x="537" y="1"/>
                  <a:pt x="1156" y="25"/>
                </a:cubicBezTo>
                <a:cubicBezTo>
                  <a:pt x="1763" y="48"/>
                  <a:pt x="2251" y="334"/>
                  <a:pt x="2239" y="668"/>
                </a:cubicBezTo>
                <a:cubicBezTo>
                  <a:pt x="2227" y="989"/>
                  <a:pt x="1715" y="1227"/>
                  <a:pt x="1108" y="1203"/>
                </a:cubicBezTo>
                <a:cubicBezTo>
                  <a:pt x="489" y="1168"/>
                  <a:pt x="1" y="894"/>
                  <a:pt x="25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11"/>
          <p:cNvSpPr/>
          <p:nvPr/>
        </p:nvSpPr>
        <p:spPr>
          <a:xfrm>
            <a:off x="5060184" y="4769348"/>
            <a:ext cx="89354" cy="50041"/>
          </a:xfrm>
          <a:custGeom>
            <a:avLst/>
            <a:gdLst/>
            <a:ahLst/>
            <a:cxnLst/>
            <a:rect l="l" t="t" r="r" b="b"/>
            <a:pathLst>
              <a:path w="2692" h="1477" fill="none" extrusionOk="0">
                <a:moveTo>
                  <a:pt x="12" y="667"/>
                </a:moveTo>
                <a:cubicBezTo>
                  <a:pt x="24" y="286"/>
                  <a:pt x="631" y="0"/>
                  <a:pt x="1382" y="36"/>
                </a:cubicBezTo>
                <a:cubicBezTo>
                  <a:pt x="2108" y="60"/>
                  <a:pt x="2691" y="405"/>
                  <a:pt x="2679" y="810"/>
                </a:cubicBezTo>
                <a:cubicBezTo>
                  <a:pt x="2655" y="1191"/>
                  <a:pt x="2048" y="1477"/>
                  <a:pt x="1310" y="1441"/>
                </a:cubicBezTo>
                <a:cubicBezTo>
                  <a:pt x="572" y="1405"/>
                  <a:pt x="0" y="1060"/>
                  <a:pt x="12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11"/>
          <p:cNvSpPr/>
          <p:nvPr/>
        </p:nvSpPr>
        <p:spPr>
          <a:xfrm>
            <a:off x="4994197" y="4714089"/>
            <a:ext cx="63265" cy="35134"/>
          </a:xfrm>
          <a:custGeom>
            <a:avLst/>
            <a:gdLst/>
            <a:ahLst/>
            <a:cxnLst/>
            <a:rect l="l" t="t" r="r" b="b"/>
            <a:pathLst>
              <a:path w="1906" h="1037" fill="none" extrusionOk="0">
                <a:moveTo>
                  <a:pt x="12" y="476"/>
                </a:moveTo>
                <a:cubicBezTo>
                  <a:pt x="36" y="203"/>
                  <a:pt x="464" y="0"/>
                  <a:pt x="988" y="24"/>
                </a:cubicBezTo>
                <a:cubicBezTo>
                  <a:pt x="1500" y="60"/>
                  <a:pt x="1905" y="298"/>
                  <a:pt x="1893" y="560"/>
                </a:cubicBezTo>
                <a:cubicBezTo>
                  <a:pt x="1881" y="834"/>
                  <a:pt x="1441" y="1036"/>
                  <a:pt x="929" y="1012"/>
                </a:cubicBezTo>
                <a:cubicBezTo>
                  <a:pt x="417" y="988"/>
                  <a:pt x="0" y="738"/>
                  <a:pt x="12" y="4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11"/>
          <p:cNvSpPr/>
          <p:nvPr/>
        </p:nvSpPr>
        <p:spPr>
          <a:xfrm>
            <a:off x="6122079" y="4773346"/>
            <a:ext cx="30072" cy="29950"/>
          </a:xfrm>
          <a:custGeom>
            <a:avLst/>
            <a:gdLst/>
            <a:ahLst/>
            <a:cxnLst/>
            <a:rect l="l" t="t" r="r" b="b"/>
            <a:pathLst>
              <a:path w="906" h="884" extrusionOk="0">
                <a:moveTo>
                  <a:pt x="455" y="1"/>
                </a:moveTo>
                <a:cubicBezTo>
                  <a:pt x="216" y="1"/>
                  <a:pt x="35" y="187"/>
                  <a:pt x="12" y="418"/>
                </a:cubicBezTo>
                <a:cubicBezTo>
                  <a:pt x="0" y="656"/>
                  <a:pt x="191" y="871"/>
                  <a:pt x="429" y="883"/>
                </a:cubicBezTo>
                <a:cubicBezTo>
                  <a:pt x="437" y="883"/>
                  <a:pt x="445" y="883"/>
                  <a:pt x="452" y="883"/>
                </a:cubicBezTo>
                <a:cubicBezTo>
                  <a:pt x="702" y="883"/>
                  <a:pt x="882" y="697"/>
                  <a:pt x="893" y="466"/>
                </a:cubicBezTo>
                <a:cubicBezTo>
                  <a:pt x="905" y="216"/>
                  <a:pt x="715" y="13"/>
                  <a:pt x="477" y="1"/>
                </a:cubicBezTo>
                <a:cubicBezTo>
                  <a:pt x="469" y="1"/>
                  <a:pt x="462" y="1"/>
                  <a:pt x="4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11"/>
          <p:cNvSpPr/>
          <p:nvPr/>
        </p:nvSpPr>
        <p:spPr>
          <a:xfrm>
            <a:off x="5321409" y="5442984"/>
            <a:ext cx="26521" cy="27070"/>
          </a:xfrm>
          <a:custGeom>
            <a:avLst/>
            <a:gdLst/>
            <a:ahLst/>
            <a:cxnLst/>
            <a:rect l="l" t="t" r="r" b="b"/>
            <a:pathLst>
              <a:path w="799" h="799" extrusionOk="0">
                <a:moveTo>
                  <a:pt x="417" y="1"/>
                </a:moveTo>
                <a:cubicBezTo>
                  <a:pt x="191" y="1"/>
                  <a:pt x="12" y="167"/>
                  <a:pt x="0" y="382"/>
                </a:cubicBezTo>
                <a:cubicBezTo>
                  <a:pt x="0" y="596"/>
                  <a:pt x="167" y="787"/>
                  <a:pt x="381" y="798"/>
                </a:cubicBezTo>
                <a:cubicBezTo>
                  <a:pt x="608" y="798"/>
                  <a:pt x="786" y="644"/>
                  <a:pt x="798" y="417"/>
                </a:cubicBezTo>
                <a:cubicBezTo>
                  <a:pt x="798" y="191"/>
                  <a:pt x="643" y="13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11"/>
          <p:cNvSpPr/>
          <p:nvPr/>
        </p:nvSpPr>
        <p:spPr>
          <a:xfrm>
            <a:off x="6349314" y="5169098"/>
            <a:ext cx="42719" cy="42452"/>
          </a:xfrm>
          <a:custGeom>
            <a:avLst/>
            <a:gdLst/>
            <a:ahLst/>
            <a:cxnLst/>
            <a:rect l="l" t="t" r="r" b="b"/>
            <a:pathLst>
              <a:path w="1287" h="1253" extrusionOk="0">
                <a:moveTo>
                  <a:pt x="646" y="0"/>
                </a:moveTo>
                <a:cubicBezTo>
                  <a:pt x="322" y="0"/>
                  <a:pt x="36" y="269"/>
                  <a:pt x="12" y="596"/>
                </a:cubicBezTo>
                <a:cubicBezTo>
                  <a:pt x="1" y="941"/>
                  <a:pt x="274" y="1239"/>
                  <a:pt x="608" y="1251"/>
                </a:cubicBezTo>
                <a:cubicBezTo>
                  <a:pt x="622" y="1252"/>
                  <a:pt x="636" y="1252"/>
                  <a:pt x="650" y="1252"/>
                </a:cubicBezTo>
                <a:cubicBezTo>
                  <a:pt x="977" y="1252"/>
                  <a:pt x="1251" y="987"/>
                  <a:pt x="1263" y="655"/>
                </a:cubicBezTo>
                <a:cubicBezTo>
                  <a:pt x="1286" y="322"/>
                  <a:pt x="1013" y="24"/>
                  <a:pt x="667" y="0"/>
                </a:cubicBezTo>
                <a:cubicBezTo>
                  <a:pt x="660" y="0"/>
                  <a:pt x="653" y="0"/>
                  <a:pt x="6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11"/>
          <p:cNvSpPr/>
          <p:nvPr/>
        </p:nvSpPr>
        <p:spPr>
          <a:xfrm>
            <a:off x="5499254" y="4843172"/>
            <a:ext cx="28877" cy="29069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65" y="0"/>
                </a:moveTo>
                <a:cubicBezTo>
                  <a:pt x="226" y="0"/>
                  <a:pt x="24" y="179"/>
                  <a:pt x="12" y="417"/>
                </a:cubicBezTo>
                <a:cubicBezTo>
                  <a:pt x="0" y="655"/>
                  <a:pt x="191" y="857"/>
                  <a:pt x="429" y="857"/>
                </a:cubicBezTo>
                <a:cubicBezTo>
                  <a:pt x="667" y="857"/>
                  <a:pt x="857" y="679"/>
                  <a:pt x="869" y="441"/>
                </a:cubicBezTo>
                <a:cubicBezTo>
                  <a:pt x="869" y="203"/>
                  <a:pt x="691" y="12"/>
                  <a:pt x="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11"/>
          <p:cNvSpPr/>
          <p:nvPr/>
        </p:nvSpPr>
        <p:spPr>
          <a:xfrm>
            <a:off x="4853893" y="5275989"/>
            <a:ext cx="42719" cy="42452"/>
          </a:xfrm>
          <a:custGeom>
            <a:avLst/>
            <a:gdLst/>
            <a:ahLst/>
            <a:cxnLst/>
            <a:rect l="l" t="t" r="r" b="b"/>
            <a:pathLst>
              <a:path w="1287" h="1253" extrusionOk="0">
                <a:moveTo>
                  <a:pt x="657" y="0"/>
                </a:moveTo>
                <a:cubicBezTo>
                  <a:pt x="321" y="0"/>
                  <a:pt x="36" y="270"/>
                  <a:pt x="24" y="596"/>
                </a:cubicBezTo>
                <a:cubicBezTo>
                  <a:pt x="0" y="953"/>
                  <a:pt x="274" y="1239"/>
                  <a:pt x="619" y="1251"/>
                </a:cubicBezTo>
                <a:cubicBezTo>
                  <a:pt x="633" y="1252"/>
                  <a:pt x="646" y="1252"/>
                  <a:pt x="660" y="1252"/>
                </a:cubicBezTo>
                <a:cubicBezTo>
                  <a:pt x="977" y="1252"/>
                  <a:pt x="1251" y="987"/>
                  <a:pt x="1274" y="655"/>
                </a:cubicBezTo>
                <a:cubicBezTo>
                  <a:pt x="1286" y="322"/>
                  <a:pt x="1012" y="24"/>
                  <a:pt x="679" y="1"/>
                </a:cubicBezTo>
                <a:cubicBezTo>
                  <a:pt x="672" y="0"/>
                  <a:pt x="664" y="0"/>
                  <a:pt x="6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11"/>
          <p:cNvSpPr/>
          <p:nvPr/>
        </p:nvSpPr>
        <p:spPr>
          <a:xfrm>
            <a:off x="4925024" y="4944812"/>
            <a:ext cx="43117" cy="42418"/>
          </a:xfrm>
          <a:custGeom>
            <a:avLst/>
            <a:gdLst/>
            <a:ahLst/>
            <a:cxnLst/>
            <a:rect l="l" t="t" r="r" b="b"/>
            <a:pathLst>
              <a:path w="1299" h="1252" extrusionOk="0">
                <a:moveTo>
                  <a:pt x="668" y="0"/>
                </a:moveTo>
                <a:cubicBezTo>
                  <a:pt x="333" y="0"/>
                  <a:pt x="48" y="258"/>
                  <a:pt x="36" y="596"/>
                </a:cubicBezTo>
                <a:cubicBezTo>
                  <a:pt x="0" y="953"/>
                  <a:pt x="286" y="1239"/>
                  <a:pt x="631" y="1251"/>
                </a:cubicBezTo>
                <a:cubicBezTo>
                  <a:pt x="639" y="1251"/>
                  <a:pt x="647" y="1251"/>
                  <a:pt x="654" y="1251"/>
                </a:cubicBezTo>
                <a:cubicBezTo>
                  <a:pt x="990" y="1251"/>
                  <a:pt x="1275" y="993"/>
                  <a:pt x="1286" y="655"/>
                </a:cubicBezTo>
                <a:cubicBezTo>
                  <a:pt x="1298" y="310"/>
                  <a:pt x="1036" y="12"/>
                  <a:pt x="691" y="1"/>
                </a:cubicBezTo>
                <a:cubicBezTo>
                  <a:pt x="683" y="0"/>
                  <a:pt x="676" y="0"/>
                  <a:pt x="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11"/>
          <p:cNvSpPr/>
          <p:nvPr/>
        </p:nvSpPr>
        <p:spPr>
          <a:xfrm>
            <a:off x="5897199" y="5495430"/>
            <a:ext cx="26919" cy="26291"/>
          </a:xfrm>
          <a:custGeom>
            <a:avLst/>
            <a:gdLst/>
            <a:ahLst/>
            <a:cxnLst/>
            <a:rect l="l" t="t" r="r" b="b"/>
            <a:pathLst>
              <a:path w="811" h="776" extrusionOk="0">
                <a:moveTo>
                  <a:pt x="398" y="0"/>
                </a:moveTo>
                <a:cubicBezTo>
                  <a:pt x="204" y="0"/>
                  <a:pt x="36" y="174"/>
                  <a:pt x="25" y="370"/>
                </a:cubicBezTo>
                <a:cubicBezTo>
                  <a:pt x="1" y="584"/>
                  <a:pt x="168" y="763"/>
                  <a:pt x="394" y="774"/>
                </a:cubicBezTo>
                <a:cubicBezTo>
                  <a:pt x="400" y="775"/>
                  <a:pt x="407" y="775"/>
                  <a:pt x="413" y="775"/>
                </a:cubicBezTo>
                <a:cubicBezTo>
                  <a:pt x="607" y="775"/>
                  <a:pt x="775" y="601"/>
                  <a:pt x="799" y="405"/>
                </a:cubicBezTo>
                <a:cubicBezTo>
                  <a:pt x="810" y="191"/>
                  <a:pt x="632" y="12"/>
                  <a:pt x="418" y="1"/>
                </a:cubicBezTo>
                <a:cubicBezTo>
                  <a:pt x="411" y="0"/>
                  <a:pt x="405" y="0"/>
                  <a:pt x="3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11"/>
          <p:cNvSpPr/>
          <p:nvPr/>
        </p:nvSpPr>
        <p:spPr>
          <a:xfrm>
            <a:off x="6079791" y="5609538"/>
            <a:ext cx="42320" cy="42452"/>
          </a:xfrm>
          <a:custGeom>
            <a:avLst/>
            <a:gdLst/>
            <a:ahLst/>
            <a:cxnLst/>
            <a:rect l="l" t="t" r="r" b="b"/>
            <a:pathLst>
              <a:path w="1275" h="1253" extrusionOk="0">
                <a:moveTo>
                  <a:pt x="625" y="1"/>
                </a:moveTo>
                <a:cubicBezTo>
                  <a:pt x="298" y="1"/>
                  <a:pt x="24" y="266"/>
                  <a:pt x="12" y="597"/>
                </a:cubicBezTo>
                <a:cubicBezTo>
                  <a:pt x="1" y="931"/>
                  <a:pt x="262" y="1228"/>
                  <a:pt x="608" y="1252"/>
                </a:cubicBezTo>
                <a:cubicBezTo>
                  <a:pt x="615" y="1252"/>
                  <a:pt x="622" y="1253"/>
                  <a:pt x="629" y="1253"/>
                </a:cubicBezTo>
                <a:cubicBezTo>
                  <a:pt x="965" y="1253"/>
                  <a:pt x="1251" y="983"/>
                  <a:pt x="1263" y="657"/>
                </a:cubicBezTo>
                <a:cubicBezTo>
                  <a:pt x="1274" y="312"/>
                  <a:pt x="1013" y="14"/>
                  <a:pt x="667" y="2"/>
                </a:cubicBezTo>
                <a:cubicBezTo>
                  <a:pt x="653" y="1"/>
                  <a:pt x="639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11"/>
          <p:cNvSpPr/>
          <p:nvPr/>
        </p:nvSpPr>
        <p:spPr>
          <a:xfrm>
            <a:off x="656502" y="5120683"/>
            <a:ext cx="96457" cy="59324"/>
          </a:xfrm>
          <a:custGeom>
            <a:avLst/>
            <a:gdLst/>
            <a:ahLst/>
            <a:cxnLst/>
            <a:rect l="l" t="t" r="r" b="b"/>
            <a:pathLst>
              <a:path w="2906" h="1751" fill="none" extrusionOk="0">
                <a:moveTo>
                  <a:pt x="71" y="620"/>
                </a:moveTo>
                <a:cubicBezTo>
                  <a:pt x="155" y="215"/>
                  <a:pt x="833" y="1"/>
                  <a:pt x="1595" y="144"/>
                </a:cubicBezTo>
                <a:cubicBezTo>
                  <a:pt x="2357" y="286"/>
                  <a:pt x="2905" y="739"/>
                  <a:pt x="2834" y="1132"/>
                </a:cubicBezTo>
                <a:cubicBezTo>
                  <a:pt x="2750" y="1537"/>
                  <a:pt x="2072" y="1751"/>
                  <a:pt x="1310" y="1608"/>
                </a:cubicBezTo>
                <a:cubicBezTo>
                  <a:pt x="548" y="1465"/>
                  <a:pt x="0" y="1013"/>
                  <a:pt x="71" y="620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11"/>
          <p:cNvSpPr/>
          <p:nvPr/>
        </p:nvSpPr>
        <p:spPr>
          <a:xfrm>
            <a:off x="814963" y="5104556"/>
            <a:ext cx="56162" cy="34320"/>
          </a:xfrm>
          <a:custGeom>
            <a:avLst/>
            <a:gdLst/>
            <a:ahLst/>
            <a:cxnLst/>
            <a:rect l="l" t="t" r="r" b="b"/>
            <a:pathLst>
              <a:path w="1692" h="1013" fill="none" extrusionOk="0">
                <a:moveTo>
                  <a:pt x="48" y="358"/>
                </a:moveTo>
                <a:cubicBezTo>
                  <a:pt x="96" y="120"/>
                  <a:pt x="477" y="0"/>
                  <a:pt x="929" y="96"/>
                </a:cubicBezTo>
                <a:cubicBezTo>
                  <a:pt x="1370" y="179"/>
                  <a:pt x="1691" y="441"/>
                  <a:pt x="1644" y="655"/>
                </a:cubicBezTo>
                <a:cubicBezTo>
                  <a:pt x="1596" y="893"/>
                  <a:pt x="1215" y="1012"/>
                  <a:pt x="762" y="929"/>
                </a:cubicBezTo>
                <a:cubicBezTo>
                  <a:pt x="334" y="846"/>
                  <a:pt x="0" y="596"/>
                  <a:pt x="48" y="35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11"/>
          <p:cNvSpPr/>
          <p:nvPr/>
        </p:nvSpPr>
        <p:spPr>
          <a:xfrm>
            <a:off x="-106627" y="4606385"/>
            <a:ext cx="55730" cy="34320"/>
          </a:xfrm>
          <a:custGeom>
            <a:avLst/>
            <a:gdLst/>
            <a:ahLst/>
            <a:cxnLst/>
            <a:rect l="l" t="t" r="r" b="b"/>
            <a:pathLst>
              <a:path w="1679" h="1013" fill="none" extrusionOk="0">
                <a:moveTo>
                  <a:pt x="48" y="357"/>
                </a:moveTo>
                <a:cubicBezTo>
                  <a:pt x="83" y="119"/>
                  <a:pt x="476" y="0"/>
                  <a:pt x="917" y="96"/>
                </a:cubicBezTo>
                <a:cubicBezTo>
                  <a:pt x="1369" y="179"/>
                  <a:pt x="1679" y="441"/>
                  <a:pt x="1631" y="655"/>
                </a:cubicBezTo>
                <a:cubicBezTo>
                  <a:pt x="1596" y="893"/>
                  <a:pt x="1203" y="1012"/>
                  <a:pt x="762" y="929"/>
                </a:cubicBezTo>
                <a:cubicBezTo>
                  <a:pt x="310" y="858"/>
                  <a:pt x="0" y="584"/>
                  <a:pt x="48" y="35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11"/>
          <p:cNvSpPr/>
          <p:nvPr/>
        </p:nvSpPr>
        <p:spPr>
          <a:xfrm>
            <a:off x="-649656" y="4454298"/>
            <a:ext cx="55365" cy="34320"/>
          </a:xfrm>
          <a:custGeom>
            <a:avLst/>
            <a:gdLst/>
            <a:ahLst/>
            <a:cxnLst/>
            <a:rect l="l" t="t" r="r" b="b"/>
            <a:pathLst>
              <a:path w="1668" h="1013" fill="none" extrusionOk="0">
                <a:moveTo>
                  <a:pt x="37" y="358"/>
                </a:moveTo>
                <a:cubicBezTo>
                  <a:pt x="72" y="120"/>
                  <a:pt x="465" y="1"/>
                  <a:pt x="906" y="84"/>
                </a:cubicBezTo>
                <a:cubicBezTo>
                  <a:pt x="1358" y="179"/>
                  <a:pt x="1668" y="429"/>
                  <a:pt x="1620" y="655"/>
                </a:cubicBezTo>
                <a:cubicBezTo>
                  <a:pt x="1573" y="894"/>
                  <a:pt x="1192" y="1013"/>
                  <a:pt x="739" y="917"/>
                </a:cubicBezTo>
                <a:cubicBezTo>
                  <a:pt x="310" y="846"/>
                  <a:pt x="1" y="584"/>
                  <a:pt x="37" y="35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1"/>
          <p:cNvSpPr/>
          <p:nvPr/>
        </p:nvSpPr>
        <p:spPr>
          <a:xfrm>
            <a:off x="182646" y="4808886"/>
            <a:ext cx="64858" cy="38759"/>
          </a:xfrm>
          <a:custGeom>
            <a:avLst/>
            <a:gdLst/>
            <a:ahLst/>
            <a:cxnLst/>
            <a:rect l="l" t="t" r="r" b="b"/>
            <a:pathLst>
              <a:path w="1954" h="1144" fill="none" extrusionOk="0">
                <a:moveTo>
                  <a:pt x="60" y="393"/>
                </a:moveTo>
                <a:cubicBezTo>
                  <a:pt x="108" y="131"/>
                  <a:pt x="572" y="0"/>
                  <a:pt x="1072" y="84"/>
                </a:cubicBezTo>
                <a:cubicBezTo>
                  <a:pt x="1584" y="179"/>
                  <a:pt x="1953" y="476"/>
                  <a:pt x="1894" y="738"/>
                </a:cubicBezTo>
                <a:cubicBezTo>
                  <a:pt x="1846" y="1000"/>
                  <a:pt x="1393" y="1143"/>
                  <a:pt x="882" y="1048"/>
                </a:cubicBezTo>
                <a:cubicBezTo>
                  <a:pt x="381" y="965"/>
                  <a:pt x="0" y="667"/>
                  <a:pt x="60" y="393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11"/>
          <p:cNvSpPr/>
          <p:nvPr/>
        </p:nvSpPr>
        <p:spPr>
          <a:xfrm>
            <a:off x="1087241" y="4532560"/>
            <a:ext cx="76708" cy="47229"/>
          </a:xfrm>
          <a:custGeom>
            <a:avLst/>
            <a:gdLst/>
            <a:ahLst/>
            <a:cxnLst/>
            <a:rect l="l" t="t" r="r" b="b"/>
            <a:pathLst>
              <a:path w="2311" h="1394" fill="none" extrusionOk="0">
                <a:moveTo>
                  <a:pt x="60" y="489"/>
                </a:moveTo>
                <a:cubicBezTo>
                  <a:pt x="120" y="179"/>
                  <a:pt x="656" y="0"/>
                  <a:pt x="1263" y="119"/>
                </a:cubicBezTo>
                <a:cubicBezTo>
                  <a:pt x="1858" y="239"/>
                  <a:pt x="2311" y="572"/>
                  <a:pt x="2251" y="905"/>
                </a:cubicBezTo>
                <a:cubicBezTo>
                  <a:pt x="2192" y="1215"/>
                  <a:pt x="1656" y="1393"/>
                  <a:pt x="1049" y="1274"/>
                </a:cubicBezTo>
                <a:cubicBezTo>
                  <a:pt x="453" y="1155"/>
                  <a:pt x="1" y="798"/>
                  <a:pt x="60" y="48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11"/>
          <p:cNvSpPr/>
          <p:nvPr/>
        </p:nvSpPr>
        <p:spPr>
          <a:xfrm>
            <a:off x="-60390" y="5066238"/>
            <a:ext cx="76675" cy="47635"/>
          </a:xfrm>
          <a:custGeom>
            <a:avLst/>
            <a:gdLst/>
            <a:ahLst/>
            <a:cxnLst/>
            <a:rect l="l" t="t" r="r" b="b"/>
            <a:pathLst>
              <a:path w="2310" h="1406" fill="none" extrusionOk="0">
                <a:moveTo>
                  <a:pt x="60" y="489"/>
                </a:moveTo>
                <a:cubicBezTo>
                  <a:pt x="119" y="179"/>
                  <a:pt x="655" y="0"/>
                  <a:pt x="1274" y="119"/>
                </a:cubicBezTo>
                <a:cubicBezTo>
                  <a:pt x="1869" y="238"/>
                  <a:pt x="2310" y="584"/>
                  <a:pt x="2250" y="905"/>
                </a:cubicBezTo>
                <a:cubicBezTo>
                  <a:pt x="2191" y="1227"/>
                  <a:pt x="1655" y="1405"/>
                  <a:pt x="1048" y="1286"/>
                </a:cubicBezTo>
                <a:cubicBezTo>
                  <a:pt x="453" y="1167"/>
                  <a:pt x="0" y="810"/>
                  <a:pt x="60" y="48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11"/>
          <p:cNvSpPr/>
          <p:nvPr/>
        </p:nvSpPr>
        <p:spPr>
          <a:xfrm>
            <a:off x="-880842" y="5349814"/>
            <a:ext cx="77106" cy="47229"/>
          </a:xfrm>
          <a:custGeom>
            <a:avLst/>
            <a:gdLst/>
            <a:ahLst/>
            <a:cxnLst/>
            <a:rect l="l" t="t" r="r" b="b"/>
            <a:pathLst>
              <a:path w="2323" h="1394" fill="none" extrusionOk="0">
                <a:moveTo>
                  <a:pt x="72" y="489"/>
                </a:moveTo>
                <a:cubicBezTo>
                  <a:pt x="132" y="179"/>
                  <a:pt x="667" y="0"/>
                  <a:pt x="1275" y="119"/>
                </a:cubicBezTo>
                <a:cubicBezTo>
                  <a:pt x="1870" y="239"/>
                  <a:pt x="2322" y="572"/>
                  <a:pt x="2263" y="905"/>
                </a:cubicBezTo>
                <a:cubicBezTo>
                  <a:pt x="2203" y="1215"/>
                  <a:pt x="1668" y="1393"/>
                  <a:pt x="1060" y="1274"/>
                </a:cubicBezTo>
                <a:cubicBezTo>
                  <a:pt x="441" y="1155"/>
                  <a:pt x="1" y="798"/>
                  <a:pt x="72" y="48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11"/>
          <p:cNvSpPr/>
          <p:nvPr/>
        </p:nvSpPr>
        <p:spPr>
          <a:xfrm>
            <a:off x="997953" y="4412761"/>
            <a:ext cx="77073" cy="47635"/>
          </a:xfrm>
          <a:custGeom>
            <a:avLst/>
            <a:gdLst/>
            <a:ahLst/>
            <a:cxnLst/>
            <a:rect l="l" t="t" r="r" b="b"/>
            <a:pathLst>
              <a:path w="2322" h="1406" fill="none" extrusionOk="0">
                <a:moveTo>
                  <a:pt x="71" y="500"/>
                </a:moveTo>
                <a:cubicBezTo>
                  <a:pt x="131" y="179"/>
                  <a:pt x="667" y="0"/>
                  <a:pt x="1274" y="119"/>
                </a:cubicBezTo>
                <a:cubicBezTo>
                  <a:pt x="1869" y="238"/>
                  <a:pt x="2322" y="584"/>
                  <a:pt x="2262" y="917"/>
                </a:cubicBezTo>
                <a:cubicBezTo>
                  <a:pt x="2203" y="1227"/>
                  <a:pt x="1667" y="1405"/>
                  <a:pt x="1060" y="1286"/>
                </a:cubicBezTo>
                <a:cubicBezTo>
                  <a:pt x="441" y="1167"/>
                  <a:pt x="0" y="822"/>
                  <a:pt x="71" y="50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11"/>
          <p:cNvSpPr/>
          <p:nvPr/>
        </p:nvSpPr>
        <p:spPr>
          <a:xfrm>
            <a:off x="667953" y="4992820"/>
            <a:ext cx="67613" cy="41977"/>
          </a:xfrm>
          <a:custGeom>
            <a:avLst/>
            <a:gdLst/>
            <a:ahLst/>
            <a:cxnLst/>
            <a:rect l="l" t="t" r="r" b="b"/>
            <a:pathLst>
              <a:path w="2037" h="1239" fill="none" extrusionOk="0">
                <a:moveTo>
                  <a:pt x="48" y="429"/>
                </a:moveTo>
                <a:cubicBezTo>
                  <a:pt x="107" y="143"/>
                  <a:pt x="584" y="0"/>
                  <a:pt x="1120" y="96"/>
                </a:cubicBezTo>
                <a:cubicBezTo>
                  <a:pt x="1655" y="203"/>
                  <a:pt x="2036" y="512"/>
                  <a:pt x="1989" y="798"/>
                </a:cubicBezTo>
                <a:cubicBezTo>
                  <a:pt x="1929" y="1084"/>
                  <a:pt x="1453" y="1239"/>
                  <a:pt x="917" y="1132"/>
                </a:cubicBezTo>
                <a:cubicBezTo>
                  <a:pt x="381" y="1036"/>
                  <a:pt x="0" y="727"/>
                  <a:pt x="48" y="42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11"/>
          <p:cNvSpPr/>
          <p:nvPr/>
        </p:nvSpPr>
        <p:spPr>
          <a:xfrm>
            <a:off x="-259976" y="4300618"/>
            <a:ext cx="92109" cy="55699"/>
          </a:xfrm>
          <a:custGeom>
            <a:avLst/>
            <a:gdLst/>
            <a:ahLst/>
            <a:cxnLst/>
            <a:rect l="l" t="t" r="r" b="b"/>
            <a:pathLst>
              <a:path w="2775" h="1644" fill="none" extrusionOk="0">
                <a:moveTo>
                  <a:pt x="84" y="572"/>
                </a:moveTo>
                <a:cubicBezTo>
                  <a:pt x="155" y="191"/>
                  <a:pt x="798" y="0"/>
                  <a:pt x="1524" y="131"/>
                </a:cubicBezTo>
                <a:cubicBezTo>
                  <a:pt x="2251" y="262"/>
                  <a:pt x="2775" y="691"/>
                  <a:pt x="2691" y="1060"/>
                </a:cubicBezTo>
                <a:cubicBezTo>
                  <a:pt x="2620" y="1453"/>
                  <a:pt x="1989" y="1643"/>
                  <a:pt x="1251" y="1512"/>
                </a:cubicBezTo>
                <a:cubicBezTo>
                  <a:pt x="536" y="1381"/>
                  <a:pt x="0" y="965"/>
                  <a:pt x="84" y="572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11"/>
          <p:cNvSpPr/>
          <p:nvPr/>
        </p:nvSpPr>
        <p:spPr>
          <a:xfrm>
            <a:off x="-315706" y="4235263"/>
            <a:ext cx="64858" cy="40385"/>
          </a:xfrm>
          <a:custGeom>
            <a:avLst/>
            <a:gdLst/>
            <a:ahLst/>
            <a:cxnLst/>
            <a:rect l="l" t="t" r="r" b="b"/>
            <a:pathLst>
              <a:path w="1954" h="1192" fill="none" extrusionOk="0">
                <a:moveTo>
                  <a:pt x="60" y="417"/>
                </a:moveTo>
                <a:cubicBezTo>
                  <a:pt x="108" y="155"/>
                  <a:pt x="572" y="1"/>
                  <a:pt x="1072" y="108"/>
                </a:cubicBezTo>
                <a:cubicBezTo>
                  <a:pt x="1572" y="215"/>
                  <a:pt x="1953" y="501"/>
                  <a:pt x="1906" y="774"/>
                </a:cubicBezTo>
                <a:cubicBezTo>
                  <a:pt x="1858" y="1048"/>
                  <a:pt x="1406" y="1191"/>
                  <a:pt x="894" y="1096"/>
                </a:cubicBezTo>
                <a:cubicBezTo>
                  <a:pt x="370" y="989"/>
                  <a:pt x="1" y="691"/>
                  <a:pt x="60" y="41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11"/>
          <p:cNvSpPr/>
          <p:nvPr/>
        </p:nvSpPr>
        <p:spPr>
          <a:xfrm>
            <a:off x="793222" y="4454907"/>
            <a:ext cx="31267" cy="29476"/>
          </a:xfrm>
          <a:custGeom>
            <a:avLst/>
            <a:gdLst/>
            <a:ahLst/>
            <a:cxnLst/>
            <a:rect l="l" t="t" r="r" b="b"/>
            <a:pathLst>
              <a:path w="942" h="870" extrusionOk="0">
                <a:moveTo>
                  <a:pt x="488" y="1"/>
                </a:moveTo>
                <a:cubicBezTo>
                  <a:pt x="278" y="1"/>
                  <a:pt x="91" y="138"/>
                  <a:pt x="48" y="352"/>
                </a:cubicBezTo>
                <a:cubicBezTo>
                  <a:pt x="1" y="590"/>
                  <a:pt x="167" y="816"/>
                  <a:pt x="394" y="864"/>
                </a:cubicBezTo>
                <a:cubicBezTo>
                  <a:pt x="418" y="867"/>
                  <a:pt x="442" y="869"/>
                  <a:pt x="466" y="869"/>
                </a:cubicBezTo>
                <a:cubicBezTo>
                  <a:pt x="676" y="869"/>
                  <a:pt x="862" y="732"/>
                  <a:pt x="894" y="518"/>
                </a:cubicBezTo>
                <a:cubicBezTo>
                  <a:pt x="941" y="280"/>
                  <a:pt x="798" y="54"/>
                  <a:pt x="560" y="6"/>
                </a:cubicBezTo>
                <a:cubicBezTo>
                  <a:pt x="536" y="3"/>
                  <a:pt x="512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11"/>
          <p:cNvSpPr/>
          <p:nvPr/>
        </p:nvSpPr>
        <p:spPr>
          <a:xfrm>
            <a:off x="-90827" y="5003120"/>
            <a:ext cx="29276" cy="27748"/>
          </a:xfrm>
          <a:custGeom>
            <a:avLst/>
            <a:gdLst/>
            <a:ahLst/>
            <a:cxnLst/>
            <a:rect l="l" t="t" r="r" b="b"/>
            <a:pathLst>
              <a:path w="882" h="819" extrusionOk="0">
                <a:moveTo>
                  <a:pt x="455" y="1"/>
                </a:moveTo>
                <a:cubicBezTo>
                  <a:pt x="256" y="1"/>
                  <a:pt x="80" y="136"/>
                  <a:pt x="48" y="339"/>
                </a:cubicBezTo>
                <a:cubicBezTo>
                  <a:pt x="0" y="554"/>
                  <a:pt x="143" y="768"/>
                  <a:pt x="369" y="816"/>
                </a:cubicBezTo>
                <a:cubicBezTo>
                  <a:pt x="387" y="817"/>
                  <a:pt x="405" y="818"/>
                  <a:pt x="422" y="818"/>
                </a:cubicBezTo>
                <a:cubicBezTo>
                  <a:pt x="626" y="818"/>
                  <a:pt x="802" y="691"/>
                  <a:pt x="846" y="482"/>
                </a:cubicBezTo>
                <a:cubicBezTo>
                  <a:pt x="881" y="256"/>
                  <a:pt x="739" y="54"/>
                  <a:pt x="524" y="6"/>
                </a:cubicBezTo>
                <a:cubicBezTo>
                  <a:pt x="501" y="2"/>
                  <a:pt x="478" y="1"/>
                  <a:pt x="4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11"/>
          <p:cNvSpPr/>
          <p:nvPr/>
        </p:nvSpPr>
        <p:spPr>
          <a:xfrm>
            <a:off x="962769" y="4879830"/>
            <a:ext cx="45474" cy="42486"/>
          </a:xfrm>
          <a:custGeom>
            <a:avLst/>
            <a:gdLst/>
            <a:ahLst/>
            <a:cxnLst/>
            <a:rect l="l" t="t" r="r" b="b"/>
            <a:pathLst>
              <a:path w="1370" h="1254" extrusionOk="0">
                <a:moveTo>
                  <a:pt x="674" y="0"/>
                </a:moveTo>
                <a:cubicBezTo>
                  <a:pt x="386" y="0"/>
                  <a:pt x="124" y="210"/>
                  <a:pt x="72" y="502"/>
                </a:cubicBezTo>
                <a:cubicBezTo>
                  <a:pt x="0" y="847"/>
                  <a:pt x="227" y="1180"/>
                  <a:pt x="572" y="1240"/>
                </a:cubicBezTo>
                <a:cubicBezTo>
                  <a:pt x="613" y="1249"/>
                  <a:pt x="655" y="1253"/>
                  <a:pt x="696" y="1253"/>
                </a:cubicBezTo>
                <a:cubicBezTo>
                  <a:pt x="984" y="1253"/>
                  <a:pt x="1246" y="1042"/>
                  <a:pt x="1298" y="740"/>
                </a:cubicBezTo>
                <a:cubicBezTo>
                  <a:pt x="1370" y="406"/>
                  <a:pt x="1143" y="73"/>
                  <a:pt x="798" y="14"/>
                </a:cubicBezTo>
                <a:cubicBezTo>
                  <a:pt x="756" y="5"/>
                  <a:pt x="715" y="0"/>
                  <a:pt x="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11"/>
          <p:cNvSpPr/>
          <p:nvPr/>
        </p:nvSpPr>
        <p:spPr>
          <a:xfrm>
            <a:off x="654112" y="4684851"/>
            <a:ext cx="31267" cy="29442"/>
          </a:xfrm>
          <a:custGeom>
            <a:avLst/>
            <a:gdLst/>
            <a:ahLst/>
            <a:cxnLst/>
            <a:rect l="l" t="t" r="r" b="b"/>
            <a:pathLst>
              <a:path w="942" h="869" extrusionOk="0">
                <a:moveTo>
                  <a:pt x="476" y="1"/>
                </a:moveTo>
                <a:cubicBezTo>
                  <a:pt x="266" y="1"/>
                  <a:pt x="80" y="138"/>
                  <a:pt x="48" y="351"/>
                </a:cubicBezTo>
                <a:cubicBezTo>
                  <a:pt x="1" y="589"/>
                  <a:pt x="143" y="816"/>
                  <a:pt x="382" y="863"/>
                </a:cubicBezTo>
                <a:cubicBezTo>
                  <a:pt x="406" y="867"/>
                  <a:pt x="430" y="869"/>
                  <a:pt x="454" y="869"/>
                </a:cubicBezTo>
                <a:cubicBezTo>
                  <a:pt x="664" y="869"/>
                  <a:pt x="851" y="732"/>
                  <a:pt x="894" y="518"/>
                </a:cubicBezTo>
                <a:cubicBezTo>
                  <a:pt x="941" y="280"/>
                  <a:pt x="786" y="54"/>
                  <a:pt x="548" y="6"/>
                </a:cubicBezTo>
                <a:cubicBezTo>
                  <a:pt x="524" y="2"/>
                  <a:pt x="500" y="1"/>
                  <a:pt x="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11"/>
          <p:cNvSpPr/>
          <p:nvPr/>
        </p:nvSpPr>
        <p:spPr>
          <a:xfrm>
            <a:off x="-532254" y="4773346"/>
            <a:ext cx="45075" cy="42452"/>
          </a:xfrm>
          <a:custGeom>
            <a:avLst/>
            <a:gdLst/>
            <a:ahLst/>
            <a:cxnLst/>
            <a:rect l="l" t="t" r="r" b="b"/>
            <a:pathLst>
              <a:path w="1358" h="1253" extrusionOk="0">
                <a:moveTo>
                  <a:pt x="670" y="0"/>
                </a:moveTo>
                <a:cubicBezTo>
                  <a:pt x="374" y="0"/>
                  <a:pt x="112" y="211"/>
                  <a:pt x="60" y="513"/>
                </a:cubicBezTo>
                <a:cubicBezTo>
                  <a:pt x="0" y="835"/>
                  <a:pt x="214" y="1168"/>
                  <a:pt x="560" y="1240"/>
                </a:cubicBezTo>
                <a:cubicBezTo>
                  <a:pt x="601" y="1249"/>
                  <a:pt x="643" y="1253"/>
                  <a:pt x="684" y="1253"/>
                </a:cubicBezTo>
                <a:cubicBezTo>
                  <a:pt x="972" y="1253"/>
                  <a:pt x="1234" y="1043"/>
                  <a:pt x="1286" y="752"/>
                </a:cubicBezTo>
                <a:cubicBezTo>
                  <a:pt x="1357" y="406"/>
                  <a:pt x="1131" y="73"/>
                  <a:pt x="798" y="13"/>
                </a:cubicBezTo>
                <a:cubicBezTo>
                  <a:pt x="755" y="4"/>
                  <a:pt x="712" y="0"/>
                  <a:pt x="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11"/>
          <p:cNvSpPr/>
          <p:nvPr/>
        </p:nvSpPr>
        <p:spPr>
          <a:xfrm>
            <a:off x="-416479" y="4455314"/>
            <a:ext cx="45075" cy="42248"/>
          </a:xfrm>
          <a:custGeom>
            <a:avLst/>
            <a:gdLst/>
            <a:ahLst/>
            <a:cxnLst/>
            <a:rect l="l" t="t" r="r" b="b"/>
            <a:pathLst>
              <a:path w="1358" h="1247" extrusionOk="0">
                <a:moveTo>
                  <a:pt x="643" y="1"/>
                </a:moveTo>
                <a:cubicBezTo>
                  <a:pt x="356" y="1"/>
                  <a:pt x="111" y="210"/>
                  <a:pt x="60" y="506"/>
                </a:cubicBezTo>
                <a:cubicBezTo>
                  <a:pt x="1" y="852"/>
                  <a:pt x="227" y="1173"/>
                  <a:pt x="548" y="1233"/>
                </a:cubicBezTo>
                <a:cubicBezTo>
                  <a:pt x="593" y="1242"/>
                  <a:pt x="638" y="1246"/>
                  <a:pt x="681" y="1246"/>
                </a:cubicBezTo>
                <a:cubicBezTo>
                  <a:pt x="975" y="1246"/>
                  <a:pt x="1235" y="1045"/>
                  <a:pt x="1286" y="745"/>
                </a:cubicBezTo>
                <a:cubicBezTo>
                  <a:pt x="1358" y="399"/>
                  <a:pt x="1132" y="78"/>
                  <a:pt x="786" y="18"/>
                </a:cubicBezTo>
                <a:cubicBezTo>
                  <a:pt x="738" y="7"/>
                  <a:pt x="690" y="1"/>
                  <a:pt x="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11"/>
          <p:cNvSpPr/>
          <p:nvPr/>
        </p:nvSpPr>
        <p:spPr>
          <a:xfrm>
            <a:off x="472715" y="5137420"/>
            <a:ext cx="28081" cy="26257"/>
          </a:xfrm>
          <a:custGeom>
            <a:avLst/>
            <a:gdLst/>
            <a:ahLst/>
            <a:cxnLst/>
            <a:rect l="l" t="t" r="r" b="b"/>
            <a:pathLst>
              <a:path w="846" h="775" extrusionOk="0">
                <a:moveTo>
                  <a:pt x="439" y="1"/>
                </a:moveTo>
                <a:cubicBezTo>
                  <a:pt x="246" y="1"/>
                  <a:pt x="91" y="126"/>
                  <a:pt x="48" y="316"/>
                </a:cubicBezTo>
                <a:cubicBezTo>
                  <a:pt x="1" y="519"/>
                  <a:pt x="132" y="733"/>
                  <a:pt x="358" y="769"/>
                </a:cubicBezTo>
                <a:cubicBezTo>
                  <a:pt x="383" y="773"/>
                  <a:pt x="407" y="775"/>
                  <a:pt x="431" y="775"/>
                </a:cubicBezTo>
                <a:cubicBezTo>
                  <a:pt x="624" y="775"/>
                  <a:pt x="780" y="650"/>
                  <a:pt x="822" y="459"/>
                </a:cubicBezTo>
                <a:cubicBezTo>
                  <a:pt x="846" y="245"/>
                  <a:pt x="715" y="42"/>
                  <a:pt x="513" y="7"/>
                </a:cubicBezTo>
                <a:cubicBezTo>
                  <a:pt x="488" y="3"/>
                  <a:pt x="463" y="1"/>
                  <a:pt x="4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11"/>
          <p:cNvSpPr/>
          <p:nvPr/>
        </p:nvSpPr>
        <p:spPr>
          <a:xfrm>
            <a:off x="782169" y="5390097"/>
            <a:ext cx="45474" cy="42486"/>
          </a:xfrm>
          <a:custGeom>
            <a:avLst/>
            <a:gdLst/>
            <a:ahLst/>
            <a:cxnLst/>
            <a:rect l="l" t="t" r="r" b="b"/>
            <a:pathLst>
              <a:path w="1370" h="1254" extrusionOk="0">
                <a:moveTo>
                  <a:pt x="670" y="1"/>
                </a:moveTo>
                <a:cubicBezTo>
                  <a:pt x="376" y="1"/>
                  <a:pt x="124" y="210"/>
                  <a:pt x="72" y="502"/>
                </a:cubicBezTo>
                <a:cubicBezTo>
                  <a:pt x="0" y="847"/>
                  <a:pt x="215" y="1181"/>
                  <a:pt x="560" y="1240"/>
                </a:cubicBezTo>
                <a:cubicBezTo>
                  <a:pt x="603" y="1249"/>
                  <a:pt x="646" y="1253"/>
                  <a:pt x="687" y="1253"/>
                </a:cubicBezTo>
                <a:cubicBezTo>
                  <a:pt x="981" y="1253"/>
                  <a:pt x="1234" y="1042"/>
                  <a:pt x="1286" y="740"/>
                </a:cubicBezTo>
                <a:cubicBezTo>
                  <a:pt x="1369" y="407"/>
                  <a:pt x="1143" y="73"/>
                  <a:pt x="798" y="14"/>
                </a:cubicBezTo>
                <a:cubicBezTo>
                  <a:pt x="755" y="5"/>
                  <a:pt x="712" y="1"/>
                  <a:pt x="6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11"/>
          <p:cNvSpPr/>
          <p:nvPr/>
        </p:nvSpPr>
        <p:spPr>
          <a:xfrm>
            <a:off x="9148903" y="5002916"/>
            <a:ext cx="55763" cy="34320"/>
          </a:xfrm>
          <a:custGeom>
            <a:avLst/>
            <a:gdLst/>
            <a:ahLst/>
            <a:cxnLst/>
            <a:rect l="l" t="t" r="r" b="b"/>
            <a:pathLst>
              <a:path w="1680" h="1013" fill="none" extrusionOk="0">
                <a:moveTo>
                  <a:pt x="48" y="357"/>
                </a:moveTo>
                <a:cubicBezTo>
                  <a:pt x="84" y="119"/>
                  <a:pt x="477" y="0"/>
                  <a:pt x="917" y="83"/>
                </a:cubicBezTo>
                <a:cubicBezTo>
                  <a:pt x="1370" y="179"/>
                  <a:pt x="1679" y="429"/>
                  <a:pt x="1632" y="655"/>
                </a:cubicBezTo>
                <a:cubicBezTo>
                  <a:pt x="1596" y="893"/>
                  <a:pt x="1203" y="1012"/>
                  <a:pt x="762" y="917"/>
                </a:cubicBezTo>
                <a:cubicBezTo>
                  <a:pt x="322" y="845"/>
                  <a:pt x="0" y="572"/>
                  <a:pt x="48" y="35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11"/>
          <p:cNvSpPr/>
          <p:nvPr/>
        </p:nvSpPr>
        <p:spPr>
          <a:xfrm>
            <a:off x="8605907" y="4850423"/>
            <a:ext cx="55763" cy="34320"/>
          </a:xfrm>
          <a:custGeom>
            <a:avLst/>
            <a:gdLst/>
            <a:ahLst/>
            <a:cxnLst/>
            <a:rect l="l" t="t" r="r" b="b"/>
            <a:pathLst>
              <a:path w="1680" h="1013" fill="none" extrusionOk="0">
                <a:moveTo>
                  <a:pt x="48" y="358"/>
                </a:moveTo>
                <a:cubicBezTo>
                  <a:pt x="96" y="120"/>
                  <a:pt x="477" y="1"/>
                  <a:pt x="929" y="96"/>
                </a:cubicBezTo>
                <a:cubicBezTo>
                  <a:pt x="1369" y="179"/>
                  <a:pt x="1679" y="441"/>
                  <a:pt x="1643" y="655"/>
                </a:cubicBezTo>
                <a:cubicBezTo>
                  <a:pt x="1596" y="893"/>
                  <a:pt x="1203" y="1013"/>
                  <a:pt x="762" y="929"/>
                </a:cubicBezTo>
                <a:cubicBezTo>
                  <a:pt x="334" y="858"/>
                  <a:pt x="0" y="584"/>
                  <a:pt x="48" y="35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11"/>
          <p:cNvSpPr/>
          <p:nvPr/>
        </p:nvSpPr>
        <p:spPr>
          <a:xfrm>
            <a:off x="9438972" y="5205011"/>
            <a:ext cx="64460" cy="38759"/>
          </a:xfrm>
          <a:custGeom>
            <a:avLst/>
            <a:gdLst/>
            <a:ahLst/>
            <a:cxnLst/>
            <a:rect l="l" t="t" r="r" b="b"/>
            <a:pathLst>
              <a:path w="1942" h="1144" fill="none" extrusionOk="0">
                <a:moveTo>
                  <a:pt x="60" y="405"/>
                </a:moveTo>
                <a:cubicBezTo>
                  <a:pt x="96" y="131"/>
                  <a:pt x="560" y="0"/>
                  <a:pt x="1072" y="95"/>
                </a:cubicBezTo>
                <a:cubicBezTo>
                  <a:pt x="1572" y="179"/>
                  <a:pt x="1941" y="476"/>
                  <a:pt x="1882" y="750"/>
                </a:cubicBezTo>
                <a:cubicBezTo>
                  <a:pt x="1846" y="1012"/>
                  <a:pt x="1382" y="1143"/>
                  <a:pt x="870" y="1060"/>
                </a:cubicBezTo>
                <a:cubicBezTo>
                  <a:pt x="370" y="965"/>
                  <a:pt x="1" y="667"/>
                  <a:pt x="60" y="405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11"/>
          <p:cNvSpPr/>
          <p:nvPr/>
        </p:nvSpPr>
        <p:spPr>
          <a:xfrm>
            <a:off x="9195936" y="5462770"/>
            <a:ext cx="76310" cy="47229"/>
          </a:xfrm>
          <a:custGeom>
            <a:avLst/>
            <a:gdLst/>
            <a:ahLst/>
            <a:cxnLst/>
            <a:rect l="l" t="t" r="r" b="b"/>
            <a:pathLst>
              <a:path w="2299" h="1394" fill="none" extrusionOk="0">
                <a:moveTo>
                  <a:pt x="60" y="488"/>
                </a:moveTo>
                <a:cubicBezTo>
                  <a:pt x="119" y="179"/>
                  <a:pt x="655" y="0"/>
                  <a:pt x="1262" y="119"/>
                </a:cubicBezTo>
                <a:cubicBezTo>
                  <a:pt x="1858" y="238"/>
                  <a:pt x="2298" y="584"/>
                  <a:pt x="2239" y="905"/>
                </a:cubicBezTo>
                <a:cubicBezTo>
                  <a:pt x="2179" y="1215"/>
                  <a:pt x="1643" y="1393"/>
                  <a:pt x="1036" y="1274"/>
                </a:cubicBezTo>
                <a:cubicBezTo>
                  <a:pt x="429" y="1155"/>
                  <a:pt x="0" y="798"/>
                  <a:pt x="60" y="48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11"/>
          <p:cNvSpPr/>
          <p:nvPr/>
        </p:nvSpPr>
        <p:spPr>
          <a:xfrm>
            <a:off x="8375119" y="5745939"/>
            <a:ext cx="76675" cy="47635"/>
          </a:xfrm>
          <a:custGeom>
            <a:avLst/>
            <a:gdLst/>
            <a:ahLst/>
            <a:cxnLst/>
            <a:rect l="l" t="t" r="r" b="b"/>
            <a:pathLst>
              <a:path w="2310" h="1406" fill="none" extrusionOk="0">
                <a:moveTo>
                  <a:pt x="60" y="500"/>
                </a:moveTo>
                <a:cubicBezTo>
                  <a:pt x="119" y="179"/>
                  <a:pt x="655" y="0"/>
                  <a:pt x="1274" y="119"/>
                </a:cubicBezTo>
                <a:cubicBezTo>
                  <a:pt x="1869" y="238"/>
                  <a:pt x="2310" y="584"/>
                  <a:pt x="2250" y="917"/>
                </a:cubicBezTo>
                <a:cubicBezTo>
                  <a:pt x="2191" y="1227"/>
                  <a:pt x="1655" y="1405"/>
                  <a:pt x="1048" y="1286"/>
                </a:cubicBezTo>
                <a:cubicBezTo>
                  <a:pt x="452" y="1167"/>
                  <a:pt x="0" y="810"/>
                  <a:pt x="60" y="50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11"/>
          <p:cNvSpPr/>
          <p:nvPr/>
        </p:nvSpPr>
        <p:spPr>
          <a:xfrm>
            <a:off x="8996350" y="4696743"/>
            <a:ext cx="91711" cy="56105"/>
          </a:xfrm>
          <a:custGeom>
            <a:avLst/>
            <a:gdLst/>
            <a:ahLst/>
            <a:cxnLst/>
            <a:rect l="l" t="t" r="r" b="b"/>
            <a:pathLst>
              <a:path w="2763" h="1656" fill="none" extrusionOk="0">
                <a:moveTo>
                  <a:pt x="72" y="584"/>
                </a:moveTo>
                <a:cubicBezTo>
                  <a:pt x="144" y="191"/>
                  <a:pt x="786" y="0"/>
                  <a:pt x="1513" y="131"/>
                </a:cubicBezTo>
                <a:cubicBezTo>
                  <a:pt x="2239" y="274"/>
                  <a:pt x="2763" y="703"/>
                  <a:pt x="2691" y="1072"/>
                </a:cubicBezTo>
                <a:cubicBezTo>
                  <a:pt x="2620" y="1441"/>
                  <a:pt x="1977" y="1655"/>
                  <a:pt x="1251" y="1524"/>
                </a:cubicBezTo>
                <a:cubicBezTo>
                  <a:pt x="513" y="1381"/>
                  <a:pt x="1" y="965"/>
                  <a:pt x="72" y="584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11"/>
          <p:cNvSpPr/>
          <p:nvPr/>
        </p:nvSpPr>
        <p:spPr>
          <a:xfrm>
            <a:off x="8940221" y="4631795"/>
            <a:ext cx="64460" cy="40351"/>
          </a:xfrm>
          <a:custGeom>
            <a:avLst/>
            <a:gdLst/>
            <a:ahLst/>
            <a:cxnLst/>
            <a:rect l="l" t="t" r="r" b="b"/>
            <a:pathLst>
              <a:path w="1942" h="1191" fill="none" extrusionOk="0">
                <a:moveTo>
                  <a:pt x="49" y="417"/>
                </a:moveTo>
                <a:cubicBezTo>
                  <a:pt x="96" y="143"/>
                  <a:pt x="561" y="0"/>
                  <a:pt x="1061" y="108"/>
                </a:cubicBezTo>
                <a:cubicBezTo>
                  <a:pt x="1573" y="203"/>
                  <a:pt x="1942" y="489"/>
                  <a:pt x="1894" y="774"/>
                </a:cubicBezTo>
                <a:cubicBezTo>
                  <a:pt x="1846" y="1036"/>
                  <a:pt x="1382" y="1191"/>
                  <a:pt x="882" y="1084"/>
                </a:cubicBezTo>
                <a:cubicBezTo>
                  <a:pt x="382" y="977"/>
                  <a:pt x="1" y="679"/>
                  <a:pt x="49" y="41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11"/>
          <p:cNvSpPr/>
          <p:nvPr/>
        </p:nvSpPr>
        <p:spPr>
          <a:xfrm>
            <a:off x="9165101" y="5399346"/>
            <a:ext cx="28877" cy="27714"/>
          </a:xfrm>
          <a:custGeom>
            <a:avLst/>
            <a:gdLst/>
            <a:ahLst/>
            <a:cxnLst/>
            <a:rect l="l" t="t" r="r" b="b"/>
            <a:pathLst>
              <a:path w="870" h="818" extrusionOk="0">
                <a:moveTo>
                  <a:pt x="460" y="0"/>
                </a:moveTo>
                <a:cubicBezTo>
                  <a:pt x="254" y="0"/>
                  <a:pt x="69" y="128"/>
                  <a:pt x="36" y="336"/>
                </a:cubicBezTo>
                <a:cubicBezTo>
                  <a:pt x="1" y="562"/>
                  <a:pt x="132" y="765"/>
                  <a:pt x="358" y="813"/>
                </a:cubicBezTo>
                <a:cubicBezTo>
                  <a:pt x="381" y="816"/>
                  <a:pt x="404" y="818"/>
                  <a:pt x="427" y="818"/>
                </a:cubicBezTo>
                <a:cubicBezTo>
                  <a:pt x="624" y="818"/>
                  <a:pt x="791" y="682"/>
                  <a:pt x="834" y="479"/>
                </a:cubicBezTo>
                <a:cubicBezTo>
                  <a:pt x="870" y="265"/>
                  <a:pt x="727" y="51"/>
                  <a:pt x="513" y="3"/>
                </a:cubicBezTo>
                <a:cubicBezTo>
                  <a:pt x="495" y="1"/>
                  <a:pt x="477" y="0"/>
                  <a:pt x="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11"/>
          <p:cNvSpPr/>
          <p:nvPr/>
        </p:nvSpPr>
        <p:spPr>
          <a:xfrm>
            <a:off x="8723674" y="5169843"/>
            <a:ext cx="45474" cy="42214"/>
          </a:xfrm>
          <a:custGeom>
            <a:avLst/>
            <a:gdLst/>
            <a:ahLst/>
            <a:cxnLst/>
            <a:rect l="l" t="t" r="r" b="b"/>
            <a:pathLst>
              <a:path w="1370" h="1246" extrusionOk="0">
                <a:moveTo>
                  <a:pt x="666" y="0"/>
                </a:moveTo>
                <a:cubicBezTo>
                  <a:pt x="374" y="0"/>
                  <a:pt x="124" y="202"/>
                  <a:pt x="72" y="502"/>
                </a:cubicBezTo>
                <a:cubicBezTo>
                  <a:pt x="0" y="836"/>
                  <a:pt x="215" y="1157"/>
                  <a:pt x="560" y="1229"/>
                </a:cubicBezTo>
                <a:cubicBezTo>
                  <a:pt x="609" y="1240"/>
                  <a:pt x="657" y="1246"/>
                  <a:pt x="704" y="1246"/>
                </a:cubicBezTo>
                <a:cubicBezTo>
                  <a:pt x="990" y="1246"/>
                  <a:pt x="1235" y="1037"/>
                  <a:pt x="1286" y="740"/>
                </a:cubicBezTo>
                <a:cubicBezTo>
                  <a:pt x="1370" y="395"/>
                  <a:pt x="1143" y="74"/>
                  <a:pt x="798" y="14"/>
                </a:cubicBezTo>
                <a:cubicBezTo>
                  <a:pt x="753" y="5"/>
                  <a:pt x="709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11"/>
          <p:cNvSpPr/>
          <p:nvPr/>
        </p:nvSpPr>
        <p:spPr>
          <a:xfrm>
            <a:off x="8839449" y="4851574"/>
            <a:ext cx="45109" cy="42486"/>
          </a:xfrm>
          <a:custGeom>
            <a:avLst/>
            <a:gdLst/>
            <a:ahLst/>
            <a:cxnLst/>
            <a:rect l="l" t="t" r="r" b="b"/>
            <a:pathLst>
              <a:path w="1359" h="1254" extrusionOk="0">
                <a:moveTo>
                  <a:pt x="670" y="1"/>
                </a:moveTo>
                <a:cubicBezTo>
                  <a:pt x="374" y="1"/>
                  <a:pt x="112" y="211"/>
                  <a:pt x="60" y="502"/>
                </a:cubicBezTo>
                <a:cubicBezTo>
                  <a:pt x="1" y="848"/>
                  <a:pt x="227" y="1181"/>
                  <a:pt x="560" y="1240"/>
                </a:cubicBezTo>
                <a:cubicBezTo>
                  <a:pt x="602" y="1249"/>
                  <a:pt x="644" y="1254"/>
                  <a:pt x="685" y="1254"/>
                </a:cubicBezTo>
                <a:cubicBezTo>
                  <a:pt x="973" y="1254"/>
                  <a:pt x="1235" y="1043"/>
                  <a:pt x="1287" y="740"/>
                </a:cubicBezTo>
                <a:cubicBezTo>
                  <a:pt x="1358" y="407"/>
                  <a:pt x="1132" y="74"/>
                  <a:pt x="799" y="14"/>
                </a:cubicBezTo>
                <a:cubicBezTo>
                  <a:pt x="755" y="5"/>
                  <a:pt x="712" y="1"/>
                  <a:pt x="6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11"/>
          <p:cNvSpPr/>
          <p:nvPr/>
        </p:nvSpPr>
        <p:spPr>
          <a:xfrm>
            <a:off x="4383190" y="5204604"/>
            <a:ext cx="94897" cy="53259"/>
          </a:xfrm>
          <a:custGeom>
            <a:avLst/>
            <a:gdLst/>
            <a:ahLst/>
            <a:cxnLst/>
            <a:rect l="l" t="t" r="r" b="b"/>
            <a:pathLst>
              <a:path w="2859" h="1572" fill="none" extrusionOk="0">
                <a:moveTo>
                  <a:pt x="37" y="703"/>
                </a:moveTo>
                <a:cubicBezTo>
                  <a:pt x="61" y="286"/>
                  <a:pt x="703" y="0"/>
                  <a:pt x="1477" y="48"/>
                </a:cubicBezTo>
                <a:cubicBezTo>
                  <a:pt x="2251" y="84"/>
                  <a:pt x="2858" y="465"/>
                  <a:pt x="2835" y="869"/>
                </a:cubicBezTo>
                <a:cubicBezTo>
                  <a:pt x="2799" y="1286"/>
                  <a:pt x="2156" y="1572"/>
                  <a:pt x="1382" y="1536"/>
                </a:cubicBezTo>
                <a:cubicBezTo>
                  <a:pt x="608" y="1488"/>
                  <a:pt x="1" y="1119"/>
                  <a:pt x="37" y="703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11"/>
          <p:cNvSpPr/>
          <p:nvPr/>
        </p:nvSpPr>
        <p:spPr>
          <a:xfrm>
            <a:off x="4537336" y="5170724"/>
            <a:ext cx="54568" cy="30661"/>
          </a:xfrm>
          <a:custGeom>
            <a:avLst/>
            <a:gdLst/>
            <a:ahLst/>
            <a:cxnLst/>
            <a:rect l="l" t="t" r="r" b="b"/>
            <a:pathLst>
              <a:path w="1644" h="905" fill="none" extrusionOk="0">
                <a:moveTo>
                  <a:pt x="12" y="405"/>
                </a:moveTo>
                <a:cubicBezTo>
                  <a:pt x="36" y="167"/>
                  <a:pt x="405" y="0"/>
                  <a:pt x="846" y="36"/>
                </a:cubicBezTo>
                <a:cubicBezTo>
                  <a:pt x="1298" y="60"/>
                  <a:pt x="1643" y="274"/>
                  <a:pt x="1620" y="512"/>
                </a:cubicBezTo>
                <a:cubicBezTo>
                  <a:pt x="1608" y="750"/>
                  <a:pt x="1239" y="905"/>
                  <a:pt x="786" y="881"/>
                </a:cubicBezTo>
                <a:cubicBezTo>
                  <a:pt x="346" y="845"/>
                  <a:pt x="0" y="643"/>
                  <a:pt x="12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11"/>
          <p:cNvSpPr/>
          <p:nvPr/>
        </p:nvSpPr>
        <p:spPr>
          <a:xfrm>
            <a:off x="3562373" y="4791133"/>
            <a:ext cx="54170" cy="30695"/>
          </a:xfrm>
          <a:custGeom>
            <a:avLst/>
            <a:gdLst/>
            <a:ahLst/>
            <a:cxnLst/>
            <a:rect l="l" t="t" r="r" b="b"/>
            <a:pathLst>
              <a:path w="1632" h="906" fill="none" extrusionOk="0">
                <a:moveTo>
                  <a:pt x="13" y="405"/>
                </a:moveTo>
                <a:cubicBezTo>
                  <a:pt x="25" y="167"/>
                  <a:pt x="394" y="0"/>
                  <a:pt x="846" y="24"/>
                </a:cubicBezTo>
                <a:cubicBezTo>
                  <a:pt x="1287" y="60"/>
                  <a:pt x="1632" y="262"/>
                  <a:pt x="1620" y="500"/>
                </a:cubicBezTo>
                <a:cubicBezTo>
                  <a:pt x="1608" y="739"/>
                  <a:pt x="1227" y="905"/>
                  <a:pt x="787" y="881"/>
                </a:cubicBezTo>
                <a:cubicBezTo>
                  <a:pt x="358" y="846"/>
                  <a:pt x="1" y="643"/>
                  <a:pt x="13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11"/>
          <p:cNvSpPr/>
          <p:nvPr/>
        </p:nvSpPr>
        <p:spPr>
          <a:xfrm>
            <a:off x="3874581" y="4954908"/>
            <a:ext cx="63265" cy="35134"/>
          </a:xfrm>
          <a:custGeom>
            <a:avLst/>
            <a:gdLst/>
            <a:ahLst/>
            <a:cxnLst/>
            <a:rect l="l" t="t" r="r" b="b"/>
            <a:pathLst>
              <a:path w="1906" h="1037" fill="none" extrusionOk="0">
                <a:moveTo>
                  <a:pt x="13" y="465"/>
                </a:moveTo>
                <a:cubicBezTo>
                  <a:pt x="24" y="191"/>
                  <a:pt x="453" y="0"/>
                  <a:pt x="977" y="24"/>
                </a:cubicBezTo>
                <a:cubicBezTo>
                  <a:pt x="1501" y="60"/>
                  <a:pt x="1906" y="310"/>
                  <a:pt x="1870" y="584"/>
                </a:cubicBezTo>
                <a:cubicBezTo>
                  <a:pt x="1858" y="846"/>
                  <a:pt x="1429" y="1036"/>
                  <a:pt x="906" y="1012"/>
                </a:cubicBezTo>
                <a:cubicBezTo>
                  <a:pt x="394" y="988"/>
                  <a:pt x="1" y="750"/>
                  <a:pt x="13" y="465"/>
                </a:cubicBezTo>
                <a:close/>
              </a:path>
            </a:pathLst>
          </a:custGeom>
          <a:noFill/>
          <a:ln w="35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1"/>
          <p:cNvSpPr/>
          <p:nvPr/>
        </p:nvSpPr>
        <p:spPr>
          <a:xfrm>
            <a:off x="4740076" y="4568067"/>
            <a:ext cx="74318" cy="41977"/>
          </a:xfrm>
          <a:custGeom>
            <a:avLst/>
            <a:gdLst/>
            <a:ahLst/>
            <a:cxnLst/>
            <a:rect l="l" t="t" r="r" b="b"/>
            <a:pathLst>
              <a:path w="2239" h="1239" fill="none" extrusionOk="0">
                <a:moveTo>
                  <a:pt x="12" y="560"/>
                </a:moveTo>
                <a:cubicBezTo>
                  <a:pt x="24" y="226"/>
                  <a:pt x="548" y="0"/>
                  <a:pt x="1155" y="36"/>
                </a:cubicBezTo>
                <a:cubicBezTo>
                  <a:pt x="1762" y="84"/>
                  <a:pt x="2239" y="381"/>
                  <a:pt x="2227" y="691"/>
                </a:cubicBezTo>
                <a:cubicBezTo>
                  <a:pt x="2215" y="1012"/>
                  <a:pt x="1691" y="1238"/>
                  <a:pt x="1084" y="1215"/>
                </a:cubicBezTo>
                <a:cubicBezTo>
                  <a:pt x="477" y="1167"/>
                  <a:pt x="0" y="881"/>
                  <a:pt x="12" y="560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11"/>
          <p:cNvSpPr/>
          <p:nvPr/>
        </p:nvSpPr>
        <p:spPr>
          <a:xfrm>
            <a:off x="3664340" y="5240890"/>
            <a:ext cx="75115" cy="41977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48"/>
                </a:moveTo>
                <a:cubicBezTo>
                  <a:pt x="48" y="215"/>
                  <a:pt x="572" y="1"/>
                  <a:pt x="1179" y="25"/>
                </a:cubicBezTo>
                <a:cubicBezTo>
                  <a:pt x="1786" y="72"/>
                  <a:pt x="2263" y="370"/>
                  <a:pt x="2251" y="679"/>
                </a:cubicBezTo>
                <a:cubicBezTo>
                  <a:pt x="2239" y="1013"/>
                  <a:pt x="1715" y="1239"/>
                  <a:pt x="1108" y="1203"/>
                </a:cubicBezTo>
                <a:cubicBezTo>
                  <a:pt x="501" y="1179"/>
                  <a:pt x="1" y="882"/>
                  <a:pt x="36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11"/>
          <p:cNvSpPr/>
          <p:nvPr/>
        </p:nvSpPr>
        <p:spPr>
          <a:xfrm>
            <a:off x="4181247" y="4664049"/>
            <a:ext cx="74750" cy="42011"/>
          </a:xfrm>
          <a:custGeom>
            <a:avLst/>
            <a:gdLst/>
            <a:ahLst/>
            <a:cxnLst/>
            <a:rect l="l" t="t" r="r" b="b"/>
            <a:pathLst>
              <a:path w="2252" h="1240" fill="none" extrusionOk="0">
                <a:moveTo>
                  <a:pt x="13" y="549"/>
                </a:moveTo>
                <a:cubicBezTo>
                  <a:pt x="25" y="227"/>
                  <a:pt x="549" y="1"/>
                  <a:pt x="1156" y="25"/>
                </a:cubicBezTo>
                <a:cubicBezTo>
                  <a:pt x="1775" y="72"/>
                  <a:pt x="2251" y="370"/>
                  <a:pt x="2227" y="680"/>
                </a:cubicBezTo>
                <a:cubicBezTo>
                  <a:pt x="2215" y="1013"/>
                  <a:pt x="1692" y="1239"/>
                  <a:pt x="1084" y="1203"/>
                </a:cubicBezTo>
                <a:cubicBezTo>
                  <a:pt x="477" y="1180"/>
                  <a:pt x="1" y="858"/>
                  <a:pt x="13" y="549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11"/>
          <p:cNvSpPr/>
          <p:nvPr/>
        </p:nvSpPr>
        <p:spPr>
          <a:xfrm>
            <a:off x="4377680" y="5077520"/>
            <a:ext cx="67215" cy="37946"/>
          </a:xfrm>
          <a:custGeom>
            <a:avLst/>
            <a:gdLst/>
            <a:ahLst/>
            <a:cxnLst/>
            <a:rect l="l" t="t" r="r" b="b"/>
            <a:pathLst>
              <a:path w="2025" h="1120" fill="none" extrusionOk="0">
                <a:moveTo>
                  <a:pt x="36" y="489"/>
                </a:moveTo>
                <a:cubicBezTo>
                  <a:pt x="48" y="203"/>
                  <a:pt x="512" y="1"/>
                  <a:pt x="1060" y="25"/>
                </a:cubicBezTo>
                <a:cubicBezTo>
                  <a:pt x="1608" y="60"/>
                  <a:pt x="2024" y="322"/>
                  <a:pt x="2012" y="620"/>
                </a:cubicBezTo>
                <a:cubicBezTo>
                  <a:pt x="2001" y="906"/>
                  <a:pt x="1536" y="1120"/>
                  <a:pt x="989" y="1084"/>
                </a:cubicBezTo>
                <a:cubicBezTo>
                  <a:pt x="441" y="1037"/>
                  <a:pt x="0" y="787"/>
                  <a:pt x="36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11"/>
          <p:cNvSpPr/>
          <p:nvPr/>
        </p:nvSpPr>
        <p:spPr>
          <a:xfrm>
            <a:off x="3375831" y="4505118"/>
            <a:ext cx="89354" cy="50481"/>
          </a:xfrm>
          <a:custGeom>
            <a:avLst/>
            <a:gdLst/>
            <a:ahLst/>
            <a:cxnLst/>
            <a:rect l="l" t="t" r="r" b="b"/>
            <a:pathLst>
              <a:path w="2692" h="1490" fill="none" extrusionOk="0">
                <a:moveTo>
                  <a:pt x="1394" y="48"/>
                </a:moveTo>
                <a:cubicBezTo>
                  <a:pt x="2120" y="96"/>
                  <a:pt x="2692" y="441"/>
                  <a:pt x="2668" y="834"/>
                </a:cubicBezTo>
                <a:cubicBezTo>
                  <a:pt x="2644" y="1215"/>
                  <a:pt x="2025" y="1489"/>
                  <a:pt x="1299" y="1441"/>
                </a:cubicBezTo>
                <a:cubicBezTo>
                  <a:pt x="572" y="1394"/>
                  <a:pt x="1" y="1037"/>
                  <a:pt x="25" y="656"/>
                </a:cubicBezTo>
                <a:cubicBezTo>
                  <a:pt x="49" y="275"/>
                  <a:pt x="656" y="1"/>
                  <a:pt x="1394" y="48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11"/>
          <p:cNvSpPr/>
          <p:nvPr/>
        </p:nvSpPr>
        <p:spPr>
          <a:xfrm>
            <a:off x="3311437" y="4448267"/>
            <a:ext cx="63265" cy="36726"/>
          </a:xfrm>
          <a:custGeom>
            <a:avLst/>
            <a:gdLst/>
            <a:ahLst/>
            <a:cxnLst/>
            <a:rect l="l" t="t" r="r" b="b"/>
            <a:pathLst>
              <a:path w="1906" h="1084" fill="none" extrusionOk="0">
                <a:moveTo>
                  <a:pt x="12" y="476"/>
                </a:moveTo>
                <a:cubicBezTo>
                  <a:pt x="24" y="202"/>
                  <a:pt x="453" y="0"/>
                  <a:pt x="977" y="48"/>
                </a:cubicBezTo>
                <a:cubicBezTo>
                  <a:pt x="1500" y="71"/>
                  <a:pt x="1905" y="321"/>
                  <a:pt x="1881" y="607"/>
                </a:cubicBezTo>
                <a:cubicBezTo>
                  <a:pt x="1870" y="869"/>
                  <a:pt x="1441" y="1083"/>
                  <a:pt x="917" y="1036"/>
                </a:cubicBezTo>
                <a:cubicBezTo>
                  <a:pt x="393" y="1000"/>
                  <a:pt x="0" y="738"/>
                  <a:pt x="12" y="4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1"/>
          <p:cNvSpPr/>
          <p:nvPr/>
        </p:nvSpPr>
        <p:spPr>
          <a:xfrm>
            <a:off x="4437758" y="4528088"/>
            <a:ext cx="29641" cy="29543"/>
          </a:xfrm>
          <a:custGeom>
            <a:avLst/>
            <a:gdLst/>
            <a:ahLst/>
            <a:cxnLst/>
            <a:rect l="l" t="t" r="r" b="b"/>
            <a:pathLst>
              <a:path w="893" h="872" extrusionOk="0">
                <a:moveTo>
                  <a:pt x="454" y="1"/>
                </a:moveTo>
                <a:cubicBezTo>
                  <a:pt x="225" y="1"/>
                  <a:pt x="23" y="176"/>
                  <a:pt x="12" y="406"/>
                </a:cubicBezTo>
                <a:cubicBezTo>
                  <a:pt x="0" y="644"/>
                  <a:pt x="191" y="859"/>
                  <a:pt x="417" y="871"/>
                </a:cubicBezTo>
                <a:cubicBezTo>
                  <a:pt x="424" y="871"/>
                  <a:pt x="432" y="871"/>
                  <a:pt x="439" y="871"/>
                </a:cubicBezTo>
                <a:cubicBezTo>
                  <a:pt x="667" y="871"/>
                  <a:pt x="858" y="696"/>
                  <a:pt x="869" y="466"/>
                </a:cubicBezTo>
                <a:cubicBezTo>
                  <a:pt x="893" y="228"/>
                  <a:pt x="714" y="25"/>
                  <a:pt x="476" y="1"/>
                </a:cubicBezTo>
                <a:cubicBezTo>
                  <a:pt x="469" y="1"/>
                  <a:pt x="461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11"/>
          <p:cNvSpPr/>
          <p:nvPr/>
        </p:nvSpPr>
        <p:spPr>
          <a:xfrm>
            <a:off x="3625604" y="5183192"/>
            <a:ext cx="27716" cy="27511"/>
          </a:xfrm>
          <a:custGeom>
            <a:avLst/>
            <a:gdLst/>
            <a:ahLst/>
            <a:cxnLst/>
            <a:rect l="l" t="t" r="r" b="b"/>
            <a:pathLst>
              <a:path w="835" h="812" extrusionOk="0">
                <a:moveTo>
                  <a:pt x="418" y="1"/>
                </a:moveTo>
                <a:cubicBezTo>
                  <a:pt x="202" y="1"/>
                  <a:pt x="24" y="164"/>
                  <a:pt x="13" y="382"/>
                </a:cubicBezTo>
                <a:cubicBezTo>
                  <a:pt x="1" y="596"/>
                  <a:pt x="179" y="799"/>
                  <a:pt x="382" y="811"/>
                </a:cubicBezTo>
                <a:cubicBezTo>
                  <a:pt x="389" y="811"/>
                  <a:pt x="397" y="811"/>
                  <a:pt x="404" y="811"/>
                </a:cubicBezTo>
                <a:cubicBezTo>
                  <a:pt x="621" y="811"/>
                  <a:pt x="799" y="649"/>
                  <a:pt x="810" y="442"/>
                </a:cubicBezTo>
                <a:cubicBezTo>
                  <a:pt x="834" y="215"/>
                  <a:pt x="667" y="13"/>
                  <a:pt x="441" y="1"/>
                </a:cubicBezTo>
                <a:cubicBezTo>
                  <a:pt x="434" y="1"/>
                  <a:pt x="426" y="1"/>
                  <a:pt x="4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11"/>
          <p:cNvSpPr/>
          <p:nvPr/>
        </p:nvSpPr>
        <p:spPr>
          <a:xfrm>
            <a:off x="4657858" y="4928177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41" y="0"/>
                </a:moveTo>
                <a:cubicBezTo>
                  <a:pt x="313" y="0"/>
                  <a:pt x="58" y="262"/>
                  <a:pt x="25" y="587"/>
                </a:cubicBezTo>
                <a:cubicBezTo>
                  <a:pt x="1" y="920"/>
                  <a:pt x="275" y="1218"/>
                  <a:pt x="608" y="1254"/>
                </a:cubicBezTo>
                <a:cubicBezTo>
                  <a:pt x="623" y="1255"/>
                  <a:pt x="638" y="1255"/>
                  <a:pt x="653" y="1255"/>
                </a:cubicBezTo>
                <a:cubicBezTo>
                  <a:pt x="989" y="1255"/>
                  <a:pt x="1252" y="1001"/>
                  <a:pt x="1287" y="670"/>
                </a:cubicBezTo>
                <a:cubicBezTo>
                  <a:pt x="1311" y="313"/>
                  <a:pt x="1037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11"/>
          <p:cNvSpPr/>
          <p:nvPr/>
        </p:nvSpPr>
        <p:spPr>
          <a:xfrm>
            <a:off x="3813739" y="4586938"/>
            <a:ext cx="29674" cy="29171"/>
          </a:xfrm>
          <a:custGeom>
            <a:avLst/>
            <a:gdLst/>
            <a:ahLst/>
            <a:cxnLst/>
            <a:rect l="l" t="t" r="r" b="b"/>
            <a:pathLst>
              <a:path w="894" h="861" extrusionOk="0">
                <a:moveTo>
                  <a:pt x="434" y="1"/>
                </a:moveTo>
                <a:cubicBezTo>
                  <a:pt x="213" y="1"/>
                  <a:pt x="23" y="172"/>
                  <a:pt x="12" y="396"/>
                </a:cubicBezTo>
                <a:cubicBezTo>
                  <a:pt x="0" y="634"/>
                  <a:pt x="191" y="848"/>
                  <a:pt x="417" y="860"/>
                </a:cubicBezTo>
                <a:cubicBezTo>
                  <a:pt x="424" y="860"/>
                  <a:pt x="432" y="861"/>
                  <a:pt x="439" y="861"/>
                </a:cubicBezTo>
                <a:cubicBezTo>
                  <a:pt x="668" y="861"/>
                  <a:pt x="858" y="686"/>
                  <a:pt x="881" y="455"/>
                </a:cubicBezTo>
                <a:cubicBezTo>
                  <a:pt x="893" y="217"/>
                  <a:pt x="714" y="15"/>
                  <a:pt x="476" y="3"/>
                </a:cubicBezTo>
                <a:cubicBezTo>
                  <a:pt x="462" y="1"/>
                  <a:pt x="448" y="1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11"/>
          <p:cNvSpPr/>
          <p:nvPr/>
        </p:nvSpPr>
        <p:spPr>
          <a:xfrm>
            <a:off x="3161241" y="5008439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29" y="1"/>
                </a:moveTo>
                <a:cubicBezTo>
                  <a:pt x="303" y="1"/>
                  <a:pt x="58" y="262"/>
                  <a:pt x="25" y="575"/>
                </a:cubicBezTo>
                <a:cubicBezTo>
                  <a:pt x="1" y="932"/>
                  <a:pt x="263" y="1230"/>
                  <a:pt x="608" y="1254"/>
                </a:cubicBezTo>
                <a:cubicBezTo>
                  <a:pt x="623" y="1255"/>
                  <a:pt x="637" y="1255"/>
                  <a:pt x="651" y="1255"/>
                </a:cubicBezTo>
                <a:cubicBezTo>
                  <a:pt x="988" y="1255"/>
                  <a:pt x="1252" y="990"/>
                  <a:pt x="1275" y="671"/>
                </a:cubicBezTo>
                <a:cubicBezTo>
                  <a:pt x="1311" y="313"/>
                  <a:pt x="1037" y="28"/>
                  <a:pt x="691" y="4"/>
                </a:cubicBezTo>
                <a:cubicBezTo>
                  <a:pt x="670" y="2"/>
                  <a:pt x="649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11"/>
          <p:cNvSpPr/>
          <p:nvPr/>
        </p:nvSpPr>
        <p:spPr>
          <a:xfrm>
            <a:off x="3238314" y="4678515"/>
            <a:ext cx="42719" cy="42553"/>
          </a:xfrm>
          <a:custGeom>
            <a:avLst/>
            <a:gdLst/>
            <a:ahLst/>
            <a:cxnLst/>
            <a:rect l="l" t="t" r="r" b="b"/>
            <a:pathLst>
              <a:path w="1287" h="1256" extrusionOk="0">
                <a:moveTo>
                  <a:pt x="634" y="1"/>
                </a:moveTo>
                <a:cubicBezTo>
                  <a:pt x="298" y="1"/>
                  <a:pt x="35" y="255"/>
                  <a:pt x="12" y="586"/>
                </a:cubicBezTo>
                <a:cubicBezTo>
                  <a:pt x="1" y="931"/>
                  <a:pt x="251" y="1229"/>
                  <a:pt x="596" y="1253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4"/>
                  <a:pt x="1263" y="669"/>
                </a:cubicBezTo>
                <a:cubicBezTo>
                  <a:pt x="1286" y="312"/>
                  <a:pt x="1025" y="38"/>
                  <a:pt x="679" y="2"/>
                </a:cubicBezTo>
                <a:cubicBezTo>
                  <a:pt x="664" y="1"/>
                  <a:pt x="649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1"/>
          <p:cNvSpPr/>
          <p:nvPr/>
        </p:nvSpPr>
        <p:spPr>
          <a:xfrm>
            <a:off x="4201029" y="5245734"/>
            <a:ext cx="26488" cy="26291"/>
          </a:xfrm>
          <a:custGeom>
            <a:avLst/>
            <a:gdLst/>
            <a:ahLst/>
            <a:cxnLst/>
            <a:rect l="l" t="t" r="r" b="b"/>
            <a:pathLst>
              <a:path w="798" h="776" extrusionOk="0">
                <a:moveTo>
                  <a:pt x="406" y="0"/>
                </a:moveTo>
                <a:cubicBezTo>
                  <a:pt x="191" y="0"/>
                  <a:pt x="24" y="162"/>
                  <a:pt x="12" y="358"/>
                </a:cubicBezTo>
                <a:cubicBezTo>
                  <a:pt x="0" y="584"/>
                  <a:pt x="167" y="763"/>
                  <a:pt x="369" y="775"/>
                </a:cubicBezTo>
                <a:cubicBezTo>
                  <a:pt x="377" y="775"/>
                  <a:pt x="386" y="775"/>
                  <a:pt x="394" y="775"/>
                </a:cubicBezTo>
                <a:cubicBezTo>
                  <a:pt x="608" y="775"/>
                  <a:pt x="775" y="624"/>
                  <a:pt x="786" y="417"/>
                </a:cubicBezTo>
                <a:cubicBezTo>
                  <a:pt x="798" y="191"/>
                  <a:pt x="643" y="13"/>
                  <a:pt x="429" y="1"/>
                </a:cubicBezTo>
                <a:cubicBezTo>
                  <a:pt x="421" y="0"/>
                  <a:pt x="414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11"/>
          <p:cNvSpPr/>
          <p:nvPr/>
        </p:nvSpPr>
        <p:spPr>
          <a:xfrm>
            <a:off x="4380833" y="5363061"/>
            <a:ext cx="43117" cy="42553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36" y="1"/>
                </a:moveTo>
                <a:cubicBezTo>
                  <a:pt x="300" y="1"/>
                  <a:pt x="47" y="266"/>
                  <a:pt x="12" y="586"/>
                </a:cubicBezTo>
                <a:cubicBezTo>
                  <a:pt x="1" y="931"/>
                  <a:pt x="251" y="1229"/>
                  <a:pt x="596" y="1252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5"/>
                  <a:pt x="1263" y="681"/>
                </a:cubicBezTo>
                <a:cubicBezTo>
                  <a:pt x="1298" y="324"/>
                  <a:pt x="1024" y="38"/>
                  <a:pt x="679" y="2"/>
                </a:cubicBezTo>
                <a:cubicBezTo>
                  <a:pt x="665" y="1"/>
                  <a:pt x="650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11"/>
          <p:cNvSpPr/>
          <p:nvPr/>
        </p:nvSpPr>
        <p:spPr>
          <a:xfrm>
            <a:off x="1699641" y="4734658"/>
            <a:ext cx="243002" cy="244885"/>
          </a:xfrm>
          <a:custGeom>
            <a:avLst/>
            <a:gdLst/>
            <a:ahLst/>
            <a:cxnLst/>
            <a:rect l="l" t="t" r="r" b="b"/>
            <a:pathLst>
              <a:path w="7321" h="7228" extrusionOk="0">
                <a:moveTo>
                  <a:pt x="4802" y="0"/>
                </a:moveTo>
                <a:cubicBezTo>
                  <a:pt x="4723" y="0"/>
                  <a:pt x="4645" y="25"/>
                  <a:pt x="4582" y="78"/>
                </a:cubicBezTo>
                <a:lnTo>
                  <a:pt x="3189" y="1233"/>
                </a:lnTo>
                <a:cubicBezTo>
                  <a:pt x="3110" y="1285"/>
                  <a:pt x="3019" y="1319"/>
                  <a:pt x="2924" y="1319"/>
                </a:cubicBezTo>
                <a:cubicBezTo>
                  <a:pt x="2890" y="1319"/>
                  <a:pt x="2855" y="1314"/>
                  <a:pt x="2820" y="1305"/>
                </a:cubicBezTo>
                <a:lnTo>
                  <a:pt x="1057" y="816"/>
                </a:lnTo>
                <a:cubicBezTo>
                  <a:pt x="1022" y="807"/>
                  <a:pt x="988" y="803"/>
                  <a:pt x="954" y="803"/>
                </a:cubicBezTo>
                <a:cubicBezTo>
                  <a:pt x="679" y="803"/>
                  <a:pt x="463" y="1089"/>
                  <a:pt x="569" y="1376"/>
                </a:cubicBezTo>
                <a:lnTo>
                  <a:pt x="1236" y="3067"/>
                </a:lnTo>
                <a:cubicBezTo>
                  <a:pt x="1284" y="3198"/>
                  <a:pt x="1272" y="3340"/>
                  <a:pt x="1188" y="3460"/>
                </a:cubicBezTo>
                <a:lnTo>
                  <a:pt x="176" y="4972"/>
                </a:lnTo>
                <a:cubicBezTo>
                  <a:pt x="1" y="5253"/>
                  <a:pt x="205" y="5615"/>
                  <a:pt x="541" y="5615"/>
                </a:cubicBezTo>
                <a:cubicBezTo>
                  <a:pt x="547" y="5615"/>
                  <a:pt x="552" y="5615"/>
                  <a:pt x="557" y="5615"/>
                </a:cubicBezTo>
                <a:lnTo>
                  <a:pt x="2367" y="5496"/>
                </a:lnTo>
                <a:cubicBezTo>
                  <a:pt x="2378" y="5495"/>
                  <a:pt x="2389" y="5494"/>
                  <a:pt x="2400" y="5494"/>
                </a:cubicBezTo>
                <a:cubicBezTo>
                  <a:pt x="2518" y="5494"/>
                  <a:pt x="2625" y="5551"/>
                  <a:pt x="2712" y="5638"/>
                </a:cubicBezTo>
                <a:lnTo>
                  <a:pt x="3844" y="7067"/>
                </a:lnTo>
                <a:cubicBezTo>
                  <a:pt x="3925" y="7177"/>
                  <a:pt x="4041" y="7228"/>
                  <a:pt x="4157" y="7228"/>
                </a:cubicBezTo>
                <a:cubicBezTo>
                  <a:pt x="4329" y="7228"/>
                  <a:pt x="4501" y="7116"/>
                  <a:pt x="4558" y="6924"/>
                </a:cubicBezTo>
                <a:lnTo>
                  <a:pt x="4998" y="5150"/>
                </a:lnTo>
                <a:cubicBezTo>
                  <a:pt x="5034" y="5019"/>
                  <a:pt x="5117" y="4912"/>
                  <a:pt x="5260" y="4864"/>
                </a:cubicBezTo>
                <a:lnTo>
                  <a:pt x="6963" y="4245"/>
                </a:lnTo>
                <a:cubicBezTo>
                  <a:pt x="7284" y="4126"/>
                  <a:pt x="7320" y="3698"/>
                  <a:pt x="7046" y="3519"/>
                </a:cubicBezTo>
                <a:lnTo>
                  <a:pt x="5498" y="2543"/>
                </a:lnTo>
                <a:cubicBezTo>
                  <a:pt x="5379" y="2471"/>
                  <a:pt x="5296" y="2352"/>
                  <a:pt x="5296" y="2221"/>
                </a:cubicBezTo>
                <a:lnTo>
                  <a:pt x="5225" y="400"/>
                </a:lnTo>
                <a:cubicBezTo>
                  <a:pt x="5216" y="160"/>
                  <a:pt x="5004" y="0"/>
                  <a:pt x="4802" y="0"/>
                </a:cubicBezTo>
                <a:close/>
              </a:path>
            </a:pathLst>
          </a:custGeom>
          <a:solidFill>
            <a:srgbClr val="E861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11"/>
          <p:cNvSpPr/>
          <p:nvPr/>
        </p:nvSpPr>
        <p:spPr>
          <a:xfrm>
            <a:off x="3888921" y="4214978"/>
            <a:ext cx="307894" cy="299127"/>
          </a:xfrm>
          <a:custGeom>
            <a:avLst/>
            <a:gdLst/>
            <a:ahLst/>
            <a:cxnLst/>
            <a:rect l="l" t="t" r="r" b="b"/>
            <a:pathLst>
              <a:path w="9276" h="8829" extrusionOk="0">
                <a:moveTo>
                  <a:pt x="2619" y="1"/>
                </a:moveTo>
                <a:cubicBezTo>
                  <a:pt x="2341" y="1"/>
                  <a:pt x="2078" y="239"/>
                  <a:pt x="2096" y="551"/>
                </a:cubicBezTo>
                <a:lnTo>
                  <a:pt x="2275" y="2790"/>
                </a:lnTo>
                <a:cubicBezTo>
                  <a:pt x="2299" y="2957"/>
                  <a:pt x="2215" y="3123"/>
                  <a:pt x="2084" y="3218"/>
                </a:cubicBezTo>
                <a:lnTo>
                  <a:pt x="334" y="4635"/>
                </a:lnTo>
                <a:cubicBezTo>
                  <a:pt x="1" y="4909"/>
                  <a:pt x="108" y="5421"/>
                  <a:pt x="525" y="5528"/>
                </a:cubicBezTo>
                <a:lnTo>
                  <a:pt x="2715" y="6064"/>
                </a:lnTo>
                <a:cubicBezTo>
                  <a:pt x="2882" y="6112"/>
                  <a:pt x="3013" y="6219"/>
                  <a:pt x="3073" y="6386"/>
                </a:cubicBezTo>
                <a:lnTo>
                  <a:pt x="3870" y="8493"/>
                </a:lnTo>
                <a:cubicBezTo>
                  <a:pt x="3955" y="8714"/>
                  <a:pt x="4153" y="8829"/>
                  <a:pt x="4353" y="8829"/>
                </a:cubicBezTo>
                <a:cubicBezTo>
                  <a:pt x="4518" y="8829"/>
                  <a:pt x="4685" y="8750"/>
                  <a:pt x="4787" y="8588"/>
                </a:cubicBezTo>
                <a:lnTo>
                  <a:pt x="5978" y="6659"/>
                </a:lnTo>
                <a:cubicBezTo>
                  <a:pt x="6049" y="6528"/>
                  <a:pt x="6216" y="6445"/>
                  <a:pt x="6371" y="6421"/>
                </a:cubicBezTo>
                <a:lnTo>
                  <a:pt x="8633" y="6326"/>
                </a:lnTo>
                <a:cubicBezTo>
                  <a:pt x="9073" y="6302"/>
                  <a:pt x="9276" y="5814"/>
                  <a:pt x="9014" y="5493"/>
                </a:cubicBezTo>
                <a:lnTo>
                  <a:pt x="7549" y="3754"/>
                </a:lnTo>
                <a:cubicBezTo>
                  <a:pt x="7442" y="3635"/>
                  <a:pt x="7406" y="3457"/>
                  <a:pt x="7442" y="3302"/>
                </a:cubicBezTo>
                <a:lnTo>
                  <a:pt x="8038" y="1123"/>
                </a:lnTo>
                <a:cubicBezTo>
                  <a:pt x="8126" y="778"/>
                  <a:pt x="7864" y="474"/>
                  <a:pt x="7555" y="474"/>
                </a:cubicBezTo>
                <a:cubicBezTo>
                  <a:pt x="7491" y="474"/>
                  <a:pt x="7424" y="487"/>
                  <a:pt x="7359" y="516"/>
                </a:cubicBezTo>
                <a:lnTo>
                  <a:pt x="5263" y="1361"/>
                </a:lnTo>
                <a:cubicBezTo>
                  <a:pt x="5194" y="1386"/>
                  <a:pt x="5122" y="1398"/>
                  <a:pt x="5053" y="1398"/>
                </a:cubicBezTo>
                <a:cubicBezTo>
                  <a:pt x="4956" y="1398"/>
                  <a:pt x="4863" y="1374"/>
                  <a:pt x="4787" y="1325"/>
                </a:cubicBezTo>
                <a:lnTo>
                  <a:pt x="2894" y="87"/>
                </a:lnTo>
                <a:cubicBezTo>
                  <a:pt x="2807" y="27"/>
                  <a:pt x="2713" y="1"/>
                  <a:pt x="2619" y="1"/>
                </a:cubicBezTo>
                <a:close/>
              </a:path>
            </a:pathLst>
          </a:custGeom>
          <a:solidFill>
            <a:srgbClr val="FFD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11"/>
          <p:cNvSpPr/>
          <p:nvPr/>
        </p:nvSpPr>
        <p:spPr>
          <a:xfrm>
            <a:off x="312263" y="4614889"/>
            <a:ext cx="196466" cy="171636"/>
          </a:xfrm>
          <a:custGeom>
            <a:avLst/>
            <a:gdLst/>
            <a:ahLst/>
            <a:cxnLst/>
            <a:rect l="l" t="t" r="r" b="b"/>
            <a:pathLst>
              <a:path w="5919" h="5066" extrusionOk="0">
                <a:moveTo>
                  <a:pt x="3012" y="1"/>
                </a:moveTo>
                <a:cubicBezTo>
                  <a:pt x="2853" y="1"/>
                  <a:pt x="2706" y="55"/>
                  <a:pt x="2608" y="142"/>
                </a:cubicBezTo>
                <a:cubicBezTo>
                  <a:pt x="2460" y="49"/>
                  <a:pt x="2318" y="5"/>
                  <a:pt x="2189" y="5"/>
                </a:cubicBezTo>
                <a:cubicBezTo>
                  <a:pt x="1987" y="5"/>
                  <a:pt x="1815" y="113"/>
                  <a:pt x="1691" y="309"/>
                </a:cubicBezTo>
                <a:cubicBezTo>
                  <a:pt x="1618" y="297"/>
                  <a:pt x="1547" y="289"/>
                  <a:pt x="1478" y="289"/>
                </a:cubicBezTo>
                <a:cubicBezTo>
                  <a:pt x="1213" y="289"/>
                  <a:pt x="990" y="397"/>
                  <a:pt x="858" y="737"/>
                </a:cubicBezTo>
                <a:cubicBezTo>
                  <a:pt x="775" y="761"/>
                  <a:pt x="703" y="797"/>
                  <a:pt x="620" y="821"/>
                </a:cubicBezTo>
                <a:cubicBezTo>
                  <a:pt x="179" y="1035"/>
                  <a:pt x="1" y="1571"/>
                  <a:pt x="239" y="2000"/>
                </a:cubicBezTo>
                <a:lnTo>
                  <a:pt x="1620" y="4619"/>
                </a:lnTo>
                <a:cubicBezTo>
                  <a:pt x="1777" y="4900"/>
                  <a:pt x="2066" y="5066"/>
                  <a:pt x="2363" y="5066"/>
                </a:cubicBezTo>
                <a:cubicBezTo>
                  <a:pt x="2494" y="5066"/>
                  <a:pt x="2627" y="5033"/>
                  <a:pt x="2751" y="4964"/>
                </a:cubicBezTo>
                <a:lnTo>
                  <a:pt x="5489" y="3524"/>
                </a:lnTo>
                <a:cubicBezTo>
                  <a:pt x="5740" y="3381"/>
                  <a:pt x="5918" y="3131"/>
                  <a:pt x="5918" y="2845"/>
                </a:cubicBezTo>
                <a:cubicBezTo>
                  <a:pt x="5906" y="2607"/>
                  <a:pt x="5787" y="2357"/>
                  <a:pt x="5537" y="2154"/>
                </a:cubicBezTo>
                <a:cubicBezTo>
                  <a:pt x="5620" y="1678"/>
                  <a:pt x="5442" y="1464"/>
                  <a:pt x="5108" y="1345"/>
                </a:cubicBezTo>
                <a:cubicBezTo>
                  <a:pt x="5073" y="988"/>
                  <a:pt x="4823" y="690"/>
                  <a:pt x="4418" y="690"/>
                </a:cubicBezTo>
                <a:cubicBezTo>
                  <a:pt x="4200" y="534"/>
                  <a:pt x="4010" y="253"/>
                  <a:pt x="3713" y="253"/>
                </a:cubicBezTo>
                <a:cubicBezTo>
                  <a:pt x="3669" y="253"/>
                  <a:pt x="3622" y="259"/>
                  <a:pt x="3573" y="273"/>
                </a:cubicBezTo>
                <a:cubicBezTo>
                  <a:pt x="3411" y="79"/>
                  <a:pt x="3203" y="1"/>
                  <a:pt x="3012" y="1"/>
                </a:cubicBezTo>
                <a:close/>
              </a:path>
            </a:pathLst>
          </a:custGeom>
          <a:solidFill>
            <a:srgbClr val="9DDF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11"/>
          <p:cNvSpPr/>
          <p:nvPr/>
        </p:nvSpPr>
        <p:spPr>
          <a:xfrm>
            <a:off x="323714" y="4565221"/>
            <a:ext cx="55763" cy="232383"/>
          </a:xfrm>
          <a:custGeom>
            <a:avLst/>
            <a:gdLst/>
            <a:ahLst/>
            <a:cxnLst/>
            <a:rect l="l" t="t" r="r" b="b"/>
            <a:pathLst>
              <a:path w="1680" h="6859" fill="none" extrusionOk="0">
                <a:moveTo>
                  <a:pt x="1680" y="6859"/>
                </a:moveTo>
                <a:lnTo>
                  <a:pt x="1" y="1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1"/>
          <p:cNvSpPr/>
          <p:nvPr/>
        </p:nvSpPr>
        <p:spPr>
          <a:xfrm>
            <a:off x="364441" y="4558377"/>
            <a:ext cx="14240" cy="239227"/>
          </a:xfrm>
          <a:custGeom>
            <a:avLst/>
            <a:gdLst/>
            <a:ahLst/>
            <a:cxnLst/>
            <a:rect l="l" t="t" r="r" b="b"/>
            <a:pathLst>
              <a:path w="429" h="7061" fill="none" extrusionOk="0">
                <a:moveTo>
                  <a:pt x="429" y="7061"/>
                </a:moveTo>
                <a:lnTo>
                  <a:pt x="0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11"/>
          <p:cNvSpPr/>
          <p:nvPr/>
        </p:nvSpPr>
        <p:spPr>
          <a:xfrm>
            <a:off x="378282" y="4560003"/>
            <a:ext cx="27683" cy="237600"/>
          </a:xfrm>
          <a:custGeom>
            <a:avLst/>
            <a:gdLst/>
            <a:ahLst/>
            <a:cxnLst/>
            <a:rect l="l" t="t" r="r" b="b"/>
            <a:pathLst>
              <a:path w="834" h="7013" fill="none" extrusionOk="0">
                <a:moveTo>
                  <a:pt x="0" y="7013"/>
                </a:moveTo>
                <a:lnTo>
                  <a:pt x="833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11"/>
          <p:cNvSpPr/>
          <p:nvPr/>
        </p:nvSpPr>
        <p:spPr>
          <a:xfrm>
            <a:off x="377884" y="4568473"/>
            <a:ext cx="68775" cy="229130"/>
          </a:xfrm>
          <a:custGeom>
            <a:avLst/>
            <a:gdLst/>
            <a:ahLst/>
            <a:cxnLst/>
            <a:rect l="l" t="t" r="r" b="b"/>
            <a:pathLst>
              <a:path w="2072" h="6763" fill="none" extrusionOk="0">
                <a:moveTo>
                  <a:pt x="0" y="6763"/>
                </a:moveTo>
                <a:lnTo>
                  <a:pt x="2072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11"/>
          <p:cNvSpPr/>
          <p:nvPr/>
        </p:nvSpPr>
        <p:spPr>
          <a:xfrm>
            <a:off x="377884" y="4584600"/>
            <a:ext cx="107112" cy="213004"/>
          </a:xfrm>
          <a:custGeom>
            <a:avLst/>
            <a:gdLst/>
            <a:ahLst/>
            <a:cxnLst/>
            <a:rect l="l" t="t" r="r" b="b"/>
            <a:pathLst>
              <a:path w="3227" h="6287" fill="none" extrusionOk="0">
                <a:moveTo>
                  <a:pt x="0" y="6287"/>
                </a:moveTo>
                <a:lnTo>
                  <a:pt x="3227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11"/>
          <p:cNvSpPr/>
          <p:nvPr/>
        </p:nvSpPr>
        <p:spPr>
          <a:xfrm>
            <a:off x="377486" y="4607571"/>
            <a:ext cx="142695" cy="189626"/>
          </a:xfrm>
          <a:custGeom>
            <a:avLst/>
            <a:gdLst/>
            <a:ahLst/>
            <a:cxnLst/>
            <a:rect l="l" t="t" r="r" b="b"/>
            <a:pathLst>
              <a:path w="4299" h="5597" fill="none" extrusionOk="0">
                <a:moveTo>
                  <a:pt x="0" y="5597"/>
                </a:moveTo>
                <a:lnTo>
                  <a:pt x="4298" y="1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11"/>
          <p:cNvSpPr/>
          <p:nvPr/>
        </p:nvSpPr>
        <p:spPr>
          <a:xfrm>
            <a:off x="435174" y="4636233"/>
            <a:ext cx="115842" cy="106925"/>
          </a:xfrm>
          <a:custGeom>
            <a:avLst/>
            <a:gdLst/>
            <a:ahLst/>
            <a:cxnLst/>
            <a:rect l="l" t="t" r="r" b="b"/>
            <a:pathLst>
              <a:path w="3490" h="3156" fill="none" extrusionOk="0">
                <a:moveTo>
                  <a:pt x="1" y="3155"/>
                </a:moveTo>
                <a:lnTo>
                  <a:pt x="3489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1"/>
          <p:cNvSpPr/>
          <p:nvPr/>
        </p:nvSpPr>
        <p:spPr>
          <a:xfrm>
            <a:off x="377087" y="4743125"/>
            <a:ext cx="58120" cy="54072"/>
          </a:xfrm>
          <a:custGeom>
            <a:avLst/>
            <a:gdLst/>
            <a:ahLst/>
            <a:cxnLst/>
            <a:rect l="l" t="t" r="r" b="b"/>
            <a:pathLst>
              <a:path w="1751" h="1596" fill="none" extrusionOk="0">
                <a:moveTo>
                  <a:pt x="0" y="1596"/>
                </a:moveTo>
                <a:lnTo>
                  <a:pt x="1751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11"/>
          <p:cNvSpPr/>
          <p:nvPr/>
        </p:nvSpPr>
        <p:spPr>
          <a:xfrm>
            <a:off x="3519249" y="3655887"/>
            <a:ext cx="43117" cy="42418"/>
          </a:xfrm>
          <a:custGeom>
            <a:avLst/>
            <a:gdLst/>
            <a:ahLst/>
            <a:cxnLst/>
            <a:rect l="l" t="t" r="r" b="b"/>
            <a:pathLst>
              <a:path w="1299" h="1252" extrusionOk="0">
                <a:moveTo>
                  <a:pt x="668" y="0"/>
                </a:moveTo>
                <a:cubicBezTo>
                  <a:pt x="333" y="0"/>
                  <a:pt x="48" y="258"/>
                  <a:pt x="36" y="596"/>
                </a:cubicBezTo>
                <a:cubicBezTo>
                  <a:pt x="0" y="953"/>
                  <a:pt x="286" y="1239"/>
                  <a:pt x="631" y="1251"/>
                </a:cubicBezTo>
                <a:cubicBezTo>
                  <a:pt x="639" y="1251"/>
                  <a:pt x="647" y="1251"/>
                  <a:pt x="654" y="1251"/>
                </a:cubicBezTo>
                <a:cubicBezTo>
                  <a:pt x="990" y="1251"/>
                  <a:pt x="1275" y="993"/>
                  <a:pt x="1286" y="655"/>
                </a:cubicBezTo>
                <a:cubicBezTo>
                  <a:pt x="1298" y="310"/>
                  <a:pt x="1036" y="12"/>
                  <a:pt x="691" y="1"/>
                </a:cubicBezTo>
                <a:cubicBezTo>
                  <a:pt x="683" y="0"/>
                  <a:pt x="676" y="0"/>
                  <a:pt x="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11"/>
          <p:cNvSpPr/>
          <p:nvPr/>
        </p:nvSpPr>
        <p:spPr>
          <a:xfrm>
            <a:off x="3131561" y="3881799"/>
            <a:ext cx="54568" cy="30661"/>
          </a:xfrm>
          <a:custGeom>
            <a:avLst/>
            <a:gdLst/>
            <a:ahLst/>
            <a:cxnLst/>
            <a:rect l="l" t="t" r="r" b="b"/>
            <a:pathLst>
              <a:path w="1644" h="905" fill="none" extrusionOk="0">
                <a:moveTo>
                  <a:pt x="12" y="405"/>
                </a:moveTo>
                <a:cubicBezTo>
                  <a:pt x="36" y="167"/>
                  <a:pt x="405" y="0"/>
                  <a:pt x="846" y="36"/>
                </a:cubicBezTo>
                <a:cubicBezTo>
                  <a:pt x="1298" y="60"/>
                  <a:pt x="1643" y="274"/>
                  <a:pt x="1620" y="512"/>
                </a:cubicBezTo>
                <a:cubicBezTo>
                  <a:pt x="1608" y="750"/>
                  <a:pt x="1239" y="905"/>
                  <a:pt x="786" y="881"/>
                </a:cubicBezTo>
                <a:cubicBezTo>
                  <a:pt x="346" y="845"/>
                  <a:pt x="0" y="643"/>
                  <a:pt x="12" y="405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11"/>
          <p:cNvSpPr/>
          <p:nvPr/>
        </p:nvSpPr>
        <p:spPr>
          <a:xfrm>
            <a:off x="2258565" y="3951965"/>
            <a:ext cx="75115" cy="41977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48"/>
                </a:moveTo>
                <a:cubicBezTo>
                  <a:pt x="48" y="215"/>
                  <a:pt x="572" y="1"/>
                  <a:pt x="1179" y="25"/>
                </a:cubicBezTo>
                <a:cubicBezTo>
                  <a:pt x="1786" y="72"/>
                  <a:pt x="2263" y="370"/>
                  <a:pt x="2251" y="679"/>
                </a:cubicBezTo>
                <a:cubicBezTo>
                  <a:pt x="2239" y="1013"/>
                  <a:pt x="1715" y="1239"/>
                  <a:pt x="1108" y="1203"/>
                </a:cubicBezTo>
                <a:cubicBezTo>
                  <a:pt x="501" y="1179"/>
                  <a:pt x="1" y="882"/>
                  <a:pt x="36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11"/>
          <p:cNvSpPr/>
          <p:nvPr/>
        </p:nvSpPr>
        <p:spPr>
          <a:xfrm>
            <a:off x="2971905" y="3788595"/>
            <a:ext cx="67215" cy="37946"/>
          </a:xfrm>
          <a:custGeom>
            <a:avLst/>
            <a:gdLst/>
            <a:ahLst/>
            <a:cxnLst/>
            <a:rect l="l" t="t" r="r" b="b"/>
            <a:pathLst>
              <a:path w="2025" h="1120" fill="none" extrusionOk="0">
                <a:moveTo>
                  <a:pt x="36" y="489"/>
                </a:moveTo>
                <a:cubicBezTo>
                  <a:pt x="48" y="203"/>
                  <a:pt x="512" y="1"/>
                  <a:pt x="1060" y="25"/>
                </a:cubicBezTo>
                <a:cubicBezTo>
                  <a:pt x="1608" y="60"/>
                  <a:pt x="2024" y="322"/>
                  <a:pt x="2012" y="620"/>
                </a:cubicBezTo>
                <a:cubicBezTo>
                  <a:pt x="2001" y="906"/>
                  <a:pt x="1536" y="1120"/>
                  <a:pt x="989" y="1084"/>
                </a:cubicBezTo>
                <a:cubicBezTo>
                  <a:pt x="441" y="1037"/>
                  <a:pt x="0" y="787"/>
                  <a:pt x="36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11"/>
          <p:cNvSpPr/>
          <p:nvPr/>
        </p:nvSpPr>
        <p:spPr>
          <a:xfrm>
            <a:off x="3252083" y="3639252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41" y="0"/>
                </a:moveTo>
                <a:cubicBezTo>
                  <a:pt x="313" y="0"/>
                  <a:pt x="58" y="262"/>
                  <a:pt x="25" y="587"/>
                </a:cubicBezTo>
                <a:cubicBezTo>
                  <a:pt x="1" y="920"/>
                  <a:pt x="275" y="1218"/>
                  <a:pt x="608" y="1254"/>
                </a:cubicBezTo>
                <a:cubicBezTo>
                  <a:pt x="623" y="1255"/>
                  <a:pt x="638" y="1255"/>
                  <a:pt x="653" y="1255"/>
                </a:cubicBezTo>
                <a:cubicBezTo>
                  <a:pt x="989" y="1255"/>
                  <a:pt x="1252" y="1001"/>
                  <a:pt x="1287" y="670"/>
                </a:cubicBezTo>
                <a:cubicBezTo>
                  <a:pt x="1311" y="313"/>
                  <a:pt x="1037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11"/>
          <p:cNvSpPr/>
          <p:nvPr/>
        </p:nvSpPr>
        <p:spPr>
          <a:xfrm>
            <a:off x="2975058" y="4074136"/>
            <a:ext cx="43117" cy="42553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36" y="1"/>
                </a:moveTo>
                <a:cubicBezTo>
                  <a:pt x="300" y="1"/>
                  <a:pt x="47" y="266"/>
                  <a:pt x="12" y="586"/>
                </a:cubicBezTo>
                <a:cubicBezTo>
                  <a:pt x="1" y="931"/>
                  <a:pt x="251" y="1229"/>
                  <a:pt x="596" y="1252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5"/>
                  <a:pt x="1263" y="681"/>
                </a:cubicBezTo>
                <a:cubicBezTo>
                  <a:pt x="1298" y="324"/>
                  <a:pt x="1024" y="38"/>
                  <a:pt x="679" y="2"/>
                </a:cubicBezTo>
                <a:cubicBezTo>
                  <a:pt x="665" y="1"/>
                  <a:pt x="650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11"/>
          <p:cNvSpPr/>
          <p:nvPr/>
        </p:nvSpPr>
        <p:spPr>
          <a:xfrm>
            <a:off x="5107407" y="4001260"/>
            <a:ext cx="90947" cy="54513"/>
          </a:xfrm>
          <a:custGeom>
            <a:avLst/>
            <a:gdLst/>
            <a:ahLst/>
            <a:cxnLst/>
            <a:rect l="l" t="t" r="r" b="b"/>
            <a:pathLst>
              <a:path w="2740" h="1609" fill="none" extrusionOk="0">
                <a:moveTo>
                  <a:pt x="2692" y="977"/>
                </a:moveTo>
                <a:cubicBezTo>
                  <a:pt x="2644" y="1370"/>
                  <a:pt x="2001" y="1608"/>
                  <a:pt x="1275" y="1501"/>
                </a:cubicBezTo>
                <a:cubicBezTo>
                  <a:pt x="548" y="1394"/>
                  <a:pt x="1" y="1013"/>
                  <a:pt x="60" y="620"/>
                </a:cubicBezTo>
                <a:cubicBezTo>
                  <a:pt x="96" y="239"/>
                  <a:pt x="739" y="1"/>
                  <a:pt x="1465" y="108"/>
                </a:cubicBezTo>
                <a:cubicBezTo>
                  <a:pt x="2191" y="191"/>
                  <a:pt x="2739" y="596"/>
                  <a:pt x="2692" y="9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11"/>
          <p:cNvSpPr/>
          <p:nvPr/>
        </p:nvSpPr>
        <p:spPr>
          <a:xfrm>
            <a:off x="5193575" y="4078709"/>
            <a:ext cx="64427" cy="37979"/>
          </a:xfrm>
          <a:custGeom>
            <a:avLst/>
            <a:gdLst/>
            <a:ahLst/>
            <a:cxnLst/>
            <a:rect l="l" t="t" r="r" b="b"/>
            <a:pathLst>
              <a:path w="1941" h="1121" fill="none" extrusionOk="0">
                <a:moveTo>
                  <a:pt x="1917" y="691"/>
                </a:moveTo>
                <a:cubicBezTo>
                  <a:pt x="1881" y="953"/>
                  <a:pt x="1441" y="1120"/>
                  <a:pt x="917" y="1061"/>
                </a:cubicBezTo>
                <a:cubicBezTo>
                  <a:pt x="393" y="989"/>
                  <a:pt x="0" y="715"/>
                  <a:pt x="48" y="430"/>
                </a:cubicBezTo>
                <a:cubicBezTo>
                  <a:pt x="84" y="168"/>
                  <a:pt x="524" y="1"/>
                  <a:pt x="1048" y="60"/>
                </a:cubicBezTo>
                <a:cubicBezTo>
                  <a:pt x="1560" y="132"/>
                  <a:pt x="1941" y="406"/>
                  <a:pt x="1917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11"/>
          <p:cNvSpPr/>
          <p:nvPr/>
        </p:nvSpPr>
        <p:spPr>
          <a:xfrm>
            <a:off x="5303044" y="3849816"/>
            <a:ext cx="43880" cy="41977"/>
          </a:xfrm>
          <a:custGeom>
            <a:avLst/>
            <a:gdLst/>
            <a:ahLst/>
            <a:cxnLst/>
            <a:rect l="l" t="t" r="r" b="b"/>
            <a:pathLst>
              <a:path w="1322" h="1239" extrusionOk="0">
                <a:moveTo>
                  <a:pt x="651" y="0"/>
                </a:moveTo>
                <a:cubicBezTo>
                  <a:pt x="342" y="0"/>
                  <a:pt x="81" y="226"/>
                  <a:pt x="48" y="542"/>
                </a:cubicBezTo>
                <a:cubicBezTo>
                  <a:pt x="0" y="875"/>
                  <a:pt x="238" y="1197"/>
                  <a:pt x="584" y="1232"/>
                </a:cubicBezTo>
                <a:cubicBezTo>
                  <a:pt x="612" y="1237"/>
                  <a:pt x="641" y="1239"/>
                  <a:pt x="669" y="1239"/>
                </a:cubicBezTo>
                <a:cubicBezTo>
                  <a:pt x="970" y="1239"/>
                  <a:pt x="1242" y="1013"/>
                  <a:pt x="1274" y="709"/>
                </a:cubicBezTo>
                <a:cubicBezTo>
                  <a:pt x="1322" y="363"/>
                  <a:pt x="1084" y="30"/>
                  <a:pt x="739" y="6"/>
                </a:cubicBezTo>
                <a:cubicBezTo>
                  <a:pt x="709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11"/>
          <p:cNvSpPr/>
          <p:nvPr/>
        </p:nvSpPr>
        <p:spPr>
          <a:xfrm>
            <a:off x="5646454" y="3756714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29" y="1"/>
                </a:moveTo>
                <a:cubicBezTo>
                  <a:pt x="303" y="1"/>
                  <a:pt x="58" y="262"/>
                  <a:pt x="25" y="575"/>
                </a:cubicBezTo>
                <a:cubicBezTo>
                  <a:pt x="1" y="932"/>
                  <a:pt x="263" y="1230"/>
                  <a:pt x="608" y="1254"/>
                </a:cubicBezTo>
                <a:cubicBezTo>
                  <a:pt x="623" y="1255"/>
                  <a:pt x="637" y="1255"/>
                  <a:pt x="651" y="1255"/>
                </a:cubicBezTo>
                <a:cubicBezTo>
                  <a:pt x="988" y="1255"/>
                  <a:pt x="1252" y="990"/>
                  <a:pt x="1275" y="671"/>
                </a:cubicBezTo>
                <a:cubicBezTo>
                  <a:pt x="1311" y="313"/>
                  <a:pt x="1037" y="28"/>
                  <a:pt x="691" y="4"/>
                </a:cubicBezTo>
                <a:cubicBezTo>
                  <a:pt x="670" y="2"/>
                  <a:pt x="649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11"/>
          <p:cNvSpPr/>
          <p:nvPr/>
        </p:nvSpPr>
        <p:spPr>
          <a:xfrm>
            <a:off x="2623784" y="3650198"/>
            <a:ext cx="89354" cy="50041"/>
          </a:xfrm>
          <a:custGeom>
            <a:avLst/>
            <a:gdLst/>
            <a:ahLst/>
            <a:cxnLst/>
            <a:rect l="l" t="t" r="r" b="b"/>
            <a:pathLst>
              <a:path w="2692" h="1477" fill="none" extrusionOk="0">
                <a:moveTo>
                  <a:pt x="12" y="667"/>
                </a:moveTo>
                <a:cubicBezTo>
                  <a:pt x="24" y="286"/>
                  <a:pt x="631" y="0"/>
                  <a:pt x="1382" y="36"/>
                </a:cubicBezTo>
                <a:cubicBezTo>
                  <a:pt x="2108" y="60"/>
                  <a:pt x="2691" y="405"/>
                  <a:pt x="2679" y="810"/>
                </a:cubicBezTo>
                <a:cubicBezTo>
                  <a:pt x="2655" y="1191"/>
                  <a:pt x="2048" y="1477"/>
                  <a:pt x="1310" y="1441"/>
                </a:cubicBezTo>
                <a:cubicBezTo>
                  <a:pt x="572" y="1405"/>
                  <a:pt x="0" y="1060"/>
                  <a:pt x="12" y="66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1"/>
          <p:cNvSpPr/>
          <p:nvPr/>
        </p:nvSpPr>
        <p:spPr>
          <a:xfrm>
            <a:off x="2557797" y="3594939"/>
            <a:ext cx="63265" cy="35134"/>
          </a:xfrm>
          <a:custGeom>
            <a:avLst/>
            <a:gdLst/>
            <a:ahLst/>
            <a:cxnLst/>
            <a:rect l="l" t="t" r="r" b="b"/>
            <a:pathLst>
              <a:path w="1906" h="1037" fill="none" extrusionOk="0">
                <a:moveTo>
                  <a:pt x="12" y="476"/>
                </a:moveTo>
                <a:cubicBezTo>
                  <a:pt x="36" y="203"/>
                  <a:pt x="464" y="0"/>
                  <a:pt x="988" y="24"/>
                </a:cubicBezTo>
                <a:cubicBezTo>
                  <a:pt x="1500" y="60"/>
                  <a:pt x="1905" y="298"/>
                  <a:pt x="1893" y="560"/>
                </a:cubicBezTo>
                <a:cubicBezTo>
                  <a:pt x="1881" y="834"/>
                  <a:pt x="1441" y="1036"/>
                  <a:pt x="929" y="1012"/>
                </a:cubicBezTo>
                <a:cubicBezTo>
                  <a:pt x="417" y="988"/>
                  <a:pt x="0" y="738"/>
                  <a:pt x="12" y="476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11"/>
          <p:cNvSpPr/>
          <p:nvPr/>
        </p:nvSpPr>
        <p:spPr>
          <a:xfrm>
            <a:off x="2417493" y="4156839"/>
            <a:ext cx="42719" cy="42452"/>
          </a:xfrm>
          <a:custGeom>
            <a:avLst/>
            <a:gdLst/>
            <a:ahLst/>
            <a:cxnLst/>
            <a:rect l="l" t="t" r="r" b="b"/>
            <a:pathLst>
              <a:path w="1287" h="1253" extrusionOk="0">
                <a:moveTo>
                  <a:pt x="657" y="0"/>
                </a:moveTo>
                <a:cubicBezTo>
                  <a:pt x="321" y="0"/>
                  <a:pt x="36" y="270"/>
                  <a:pt x="24" y="596"/>
                </a:cubicBezTo>
                <a:cubicBezTo>
                  <a:pt x="0" y="953"/>
                  <a:pt x="274" y="1239"/>
                  <a:pt x="619" y="1251"/>
                </a:cubicBezTo>
                <a:cubicBezTo>
                  <a:pt x="633" y="1252"/>
                  <a:pt x="646" y="1252"/>
                  <a:pt x="660" y="1252"/>
                </a:cubicBezTo>
                <a:cubicBezTo>
                  <a:pt x="977" y="1252"/>
                  <a:pt x="1251" y="987"/>
                  <a:pt x="1274" y="655"/>
                </a:cubicBezTo>
                <a:cubicBezTo>
                  <a:pt x="1286" y="322"/>
                  <a:pt x="1012" y="24"/>
                  <a:pt x="679" y="1"/>
                </a:cubicBezTo>
                <a:cubicBezTo>
                  <a:pt x="672" y="0"/>
                  <a:pt x="664" y="0"/>
                  <a:pt x="6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11"/>
          <p:cNvSpPr/>
          <p:nvPr/>
        </p:nvSpPr>
        <p:spPr>
          <a:xfrm>
            <a:off x="2488624" y="3825662"/>
            <a:ext cx="43117" cy="42418"/>
          </a:xfrm>
          <a:custGeom>
            <a:avLst/>
            <a:gdLst/>
            <a:ahLst/>
            <a:cxnLst/>
            <a:rect l="l" t="t" r="r" b="b"/>
            <a:pathLst>
              <a:path w="1299" h="1252" extrusionOk="0">
                <a:moveTo>
                  <a:pt x="668" y="0"/>
                </a:moveTo>
                <a:cubicBezTo>
                  <a:pt x="333" y="0"/>
                  <a:pt x="48" y="258"/>
                  <a:pt x="36" y="596"/>
                </a:cubicBezTo>
                <a:cubicBezTo>
                  <a:pt x="0" y="953"/>
                  <a:pt x="286" y="1239"/>
                  <a:pt x="631" y="1251"/>
                </a:cubicBezTo>
                <a:cubicBezTo>
                  <a:pt x="639" y="1251"/>
                  <a:pt x="647" y="1251"/>
                  <a:pt x="654" y="1251"/>
                </a:cubicBezTo>
                <a:cubicBezTo>
                  <a:pt x="990" y="1251"/>
                  <a:pt x="1275" y="993"/>
                  <a:pt x="1286" y="655"/>
                </a:cubicBezTo>
                <a:cubicBezTo>
                  <a:pt x="1298" y="310"/>
                  <a:pt x="1036" y="12"/>
                  <a:pt x="691" y="1"/>
                </a:cubicBezTo>
                <a:cubicBezTo>
                  <a:pt x="683" y="0"/>
                  <a:pt x="676" y="0"/>
                  <a:pt x="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11"/>
          <p:cNvSpPr/>
          <p:nvPr/>
        </p:nvSpPr>
        <p:spPr>
          <a:xfrm>
            <a:off x="1941280" y="3958370"/>
            <a:ext cx="67215" cy="37946"/>
          </a:xfrm>
          <a:custGeom>
            <a:avLst/>
            <a:gdLst/>
            <a:ahLst/>
            <a:cxnLst/>
            <a:rect l="l" t="t" r="r" b="b"/>
            <a:pathLst>
              <a:path w="2025" h="1120" fill="none" extrusionOk="0">
                <a:moveTo>
                  <a:pt x="36" y="489"/>
                </a:moveTo>
                <a:cubicBezTo>
                  <a:pt x="48" y="203"/>
                  <a:pt x="512" y="1"/>
                  <a:pt x="1060" y="25"/>
                </a:cubicBezTo>
                <a:cubicBezTo>
                  <a:pt x="1608" y="60"/>
                  <a:pt x="2024" y="322"/>
                  <a:pt x="2012" y="620"/>
                </a:cubicBezTo>
                <a:cubicBezTo>
                  <a:pt x="2001" y="906"/>
                  <a:pt x="1536" y="1120"/>
                  <a:pt x="989" y="1084"/>
                </a:cubicBezTo>
                <a:cubicBezTo>
                  <a:pt x="441" y="1037"/>
                  <a:pt x="0" y="787"/>
                  <a:pt x="36" y="48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11"/>
          <p:cNvSpPr/>
          <p:nvPr/>
        </p:nvSpPr>
        <p:spPr>
          <a:xfrm>
            <a:off x="2221458" y="3809027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41" y="0"/>
                </a:moveTo>
                <a:cubicBezTo>
                  <a:pt x="313" y="0"/>
                  <a:pt x="58" y="262"/>
                  <a:pt x="25" y="587"/>
                </a:cubicBezTo>
                <a:cubicBezTo>
                  <a:pt x="1" y="920"/>
                  <a:pt x="275" y="1218"/>
                  <a:pt x="608" y="1254"/>
                </a:cubicBezTo>
                <a:cubicBezTo>
                  <a:pt x="623" y="1255"/>
                  <a:pt x="638" y="1255"/>
                  <a:pt x="653" y="1255"/>
                </a:cubicBezTo>
                <a:cubicBezTo>
                  <a:pt x="989" y="1255"/>
                  <a:pt x="1252" y="1001"/>
                  <a:pt x="1287" y="670"/>
                </a:cubicBezTo>
                <a:cubicBezTo>
                  <a:pt x="1311" y="313"/>
                  <a:pt x="1037" y="27"/>
                  <a:pt x="703" y="3"/>
                </a:cubicBezTo>
                <a:cubicBezTo>
                  <a:pt x="682" y="1"/>
                  <a:pt x="661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11"/>
          <p:cNvSpPr/>
          <p:nvPr/>
        </p:nvSpPr>
        <p:spPr>
          <a:xfrm>
            <a:off x="-192805" y="3753985"/>
            <a:ext cx="90947" cy="54513"/>
          </a:xfrm>
          <a:custGeom>
            <a:avLst/>
            <a:gdLst/>
            <a:ahLst/>
            <a:cxnLst/>
            <a:rect l="l" t="t" r="r" b="b"/>
            <a:pathLst>
              <a:path w="2740" h="1609" fill="none" extrusionOk="0">
                <a:moveTo>
                  <a:pt x="2692" y="977"/>
                </a:moveTo>
                <a:cubicBezTo>
                  <a:pt x="2644" y="1370"/>
                  <a:pt x="2001" y="1608"/>
                  <a:pt x="1275" y="1501"/>
                </a:cubicBezTo>
                <a:cubicBezTo>
                  <a:pt x="548" y="1394"/>
                  <a:pt x="1" y="1013"/>
                  <a:pt x="60" y="620"/>
                </a:cubicBezTo>
                <a:cubicBezTo>
                  <a:pt x="96" y="239"/>
                  <a:pt x="739" y="1"/>
                  <a:pt x="1465" y="108"/>
                </a:cubicBezTo>
                <a:cubicBezTo>
                  <a:pt x="2191" y="191"/>
                  <a:pt x="2739" y="596"/>
                  <a:pt x="2692" y="977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1"/>
          <p:cNvSpPr/>
          <p:nvPr/>
        </p:nvSpPr>
        <p:spPr>
          <a:xfrm>
            <a:off x="-106637" y="3831434"/>
            <a:ext cx="64427" cy="37979"/>
          </a:xfrm>
          <a:custGeom>
            <a:avLst/>
            <a:gdLst/>
            <a:ahLst/>
            <a:cxnLst/>
            <a:rect l="l" t="t" r="r" b="b"/>
            <a:pathLst>
              <a:path w="1941" h="1121" fill="none" extrusionOk="0">
                <a:moveTo>
                  <a:pt x="1917" y="691"/>
                </a:moveTo>
                <a:cubicBezTo>
                  <a:pt x="1881" y="953"/>
                  <a:pt x="1441" y="1120"/>
                  <a:pt x="917" y="1061"/>
                </a:cubicBezTo>
                <a:cubicBezTo>
                  <a:pt x="393" y="989"/>
                  <a:pt x="0" y="715"/>
                  <a:pt x="48" y="430"/>
                </a:cubicBezTo>
                <a:cubicBezTo>
                  <a:pt x="84" y="168"/>
                  <a:pt x="524" y="1"/>
                  <a:pt x="1048" y="60"/>
                </a:cubicBezTo>
                <a:cubicBezTo>
                  <a:pt x="1560" y="132"/>
                  <a:pt x="1941" y="406"/>
                  <a:pt x="1917" y="691"/>
                </a:cubicBezTo>
                <a:close/>
              </a:path>
            </a:pathLst>
          </a:custGeom>
          <a:noFill/>
          <a:ln w="29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11"/>
          <p:cNvSpPr/>
          <p:nvPr/>
        </p:nvSpPr>
        <p:spPr>
          <a:xfrm>
            <a:off x="101612" y="3278208"/>
            <a:ext cx="43914" cy="42384"/>
          </a:xfrm>
          <a:custGeom>
            <a:avLst/>
            <a:gdLst/>
            <a:ahLst/>
            <a:cxnLst/>
            <a:rect l="l" t="t" r="r" b="b"/>
            <a:pathLst>
              <a:path w="1323" h="1251" extrusionOk="0">
                <a:moveTo>
                  <a:pt x="651" y="0"/>
                </a:moveTo>
                <a:cubicBezTo>
                  <a:pt x="343" y="0"/>
                  <a:pt x="81" y="227"/>
                  <a:pt x="49" y="542"/>
                </a:cubicBezTo>
                <a:cubicBezTo>
                  <a:pt x="1" y="888"/>
                  <a:pt x="239" y="1197"/>
                  <a:pt x="584" y="1245"/>
                </a:cubicBezTo>
                <a:cubicBezTo>
                  <a:pt x="613" y="1249"/>
                  <a:pt x="641" y="1251"/>
                  <a:pt x="669" y="1251"/>
                </a:cubicBezTo>
                <a:cubicBezTo>
                  <a:pt x="971" y="1251"/>
                  <a:pt x="1242" y="1025"/>
                  <a:pt x="1275" y="709"/>
                </a:cubicBezTo>
                <a:cubicBezTo>
                  <a:pt x="1322" y="364"/>
                  <a:pt x="1084" y="54"/>
                  <a:pt x="739" y="7"/>
                </a:cubicBezTo>
                <a:cubicBezTo>
                  <a:pt x="710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11"/>
          <p:cNvSpPr/>
          <p:nvPr/>
        </p:nvSpPr>
        <p:spPr>
          <a:xfrm>
            <a:off x="2832" y="3602541"/>
            <a:ext cx="43880" cy="41977"/>
          </a:xfrm>
          <a:custGeom>
            <a:avLst/>
            <a:gdLst/>
            <a:ahLst/>
            <a:cxnLst/>
            <a:rect l="l" t="t" r="r" b="b"/>
            <a:pathLst>
              <a:path w="1322" h="1239" extrusionOk="0">
                <a:moveTo>
                  <a:pt x="651" y="0"/>
                </a:moveTo>
                <a:cubicBezTo>
                  <a:pt x="342" y="0"/>
                  <a:pt x="81" y="226"/>
                  <a:pt x="48" y="542"/>
                </a:cubicBezTo>
                <a:cubicBezTo>
                  <a:pt x="0" y="875"/>
                  <a:pt x="238" y="1197"/>
                  <a:pt x="584" y="1232"/>
                </a:cubicBezTo>
                <a:cubicBezTo>
                  <a:pt x="612" y="1237"/>
                  <a:pt x="641" y="1239"/>
                  <a:pt x="669" y="1239"/>
                </a:cubicBezTo>
                <a:cubicBezTo>
                  <a:pt x="970" y="1239"/>
                  <a:pt x="1242" y="1013"/>
                  <a:pt x="1274" y="709"/>
                </a:cubicBezTo>
                <a:cubicBezTo>
                  <a:pt x="1322" y="363"/>
                  <a:pt x="1084" y="30"/>
                  <a:pt x="739" y="6"/>
                </a:cubicBezTo>
                <a:cubicBezTo>
                  <a:pt x="709" y="2"/>
                  <a:pt x="680" y="0"/>
                  <a:pt x="6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11"/>
          <p:cNvSpPr/>
          <p:nvPr/>
        </p:nvSpPr>
        <p:spPr>
          <a:xfrm>
            <a:off x="2546306" y="4000868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11"/>
          <p:cNvSpPr/>
          <p:nvPr/>
        </p:nvSpPr>
        <p:spPr>
          <a:xfrm>
            <a:off x="849340" y="3741890"/>
            <a:ext cx="75115" cy="41977"/>
          </a:xfrm>
          <a:custGeom>
            <a:avLst/>
            <a:gdLst/>
            <a:ahLst/>
            <a:cxnLst/>
            <a:rect l="l" t="t" r="r" b="b"/>
            <a:pathLst>
              <a:path w="2263" h="1239" fill="none" extrusionOk="0">
                <a:moveTo>
                  <a:pt x="36" y="548"/>
                </a:moveTo>
                <a:cubicBezTo>
                  <a:pt x="48" y="215"/>
                  <a:pt x="572" y="1"/>
                  <a:pt x="1179" y="25"/>
                </a:cubicBezTo>
                <a:cubicBezTo>
                  <a:pt x="1786" y="72"/>
                  <a:pt x="2263" y="370"/>
                  <a:pt x="2251" y="679"/>
                </a:cubicBezTo>
                <a:cubicBezTo>
                  <a:pt x="2239" y="1013"/>
                  <a:pt x="1715" y="1239"/>
                  <a:pt x="1108" y="1203"/>
                </a:cubicBezTo>
                <a:cubicBezTo>
                  <a:pt x="501" y="1179"/>
                  <a:pt x="1" y="882"/>
                  <a:pt x="36" y="548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11"/>
          <p:cNvSpPr/>
          <p:nvPr/>
        </p:nvSpPr>
        <p:spPr>
          <a:xfrm>
            <a:off x="346241" y="3509439"/>
            <a:ext cx="43515" cy="42553"/>
          </a:xfrm>
          <a:custGeom>
            <a:avLst/>
            <a:gdLst/>
            <a:ahLst/>
            <a:cxnLst/>
            <a:rect l="l" t="t" r="r" b="b"/>
            <a:pathLst>
              <a:path w="1311" h="1256" extrusionOk="0">
                <a:moveTo>
                  <a:pt x="629" y="1"/>
                </a:moveTo>
                <a:cubicBezTo>
                  <a:pt x="303" y="1"/>
                  <a:pt x="58" y="262"/>
                  <a:pt x="25" y="575"/>
                </a:cubicBezTo>
                <a:cubicBezTo>
                  <a:pt x="1" y="932"/>
                  <a:pt x="263" y="1230"/>
                  <a:pt x="608" y="1254"/>
                </a:cubicBezTo>
                <a:cubicBezTo>
                  <a:pt x="623" y="1255"/>
                  <a:pt x="637" y="1255"/>
                  <a:pt x="651" y="1255"/>
                </a:cubicBezTo>
                <a:cubicBezTo>
                  <a:pt x="988" y="1255"/>
                  <a:pt x="1252" y="990"/>
                  <a:pt x="1275" y="671"/>
                </a:cubicBezTo>
                <a:cubicBezTo>
                  <a:pt x="1311" y="313"/>
                  <a:pt x="1037" y="28"/>
                  <a:pt x="691" y="4"/>
                </a:cubicBezTo>
                <a:cubicBezTo>
                  <a:pt x="670" y="2"/>
                  <a:pt x="649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1"/>
          <p:cNvSpPr/>
          <p:nvPr/>
        </p:nvSpPr>
        <p:spPr>
          <a:xfrm>
            <a:off x="1565833" y="3864061"/>
            <a:ext cx="43117" cy="42553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36" y="1"/>
                </a:moveTo>
                <a:cubicBezTo>
                  <a:pt x="300" y="1"/>
                  <a:pt x="47" y="266"/>
                  <a:pt x="12" y="586"/>
                </a:cubicBezTo>
                <a:cubicBezTo>
                  <a:pt x="1" y="931"/>
                  <a:pt x="251" y="1229"/>
                  <a:pt x="596" y="1252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5"/>
                  <a:pt x="1263" y="681"/>
                </a:cubicBezTo>
                <a:cubicBezTo>
                  <a:pt x="1298" y="324"/>
                  <a:pt x="1024" y="38"/>
                  <a:pt x="679" y="2"/>
                </a:cubicBezTo>
                <a:cubicBezTo>
                  <a:pt x="665" y="1"/>
                  <a:pt x="650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11"/>
          <p:cNvSpPr/>
          <p:nvPr/>
        </p:nvSpPr>
        <p:spPr>
          <a:xfrm>
            <a:off x="88027" y="4335821"/>
            <a:ext cx="96457" cy="59324"/>
          </a:xfrm>
          <a:custGeom>
            <a:avLst/>
            <a:gdLst/>
            <a:ahLst/>
            <a:cxnLst/>
            <a:rect l="l" t="t" r="r" b="b"/>
            <a:pathLst>
              <a:path w="2906" h="1751" fill="none" extrusionOk="0">
                <a:moveTo>
                  <a:pt x="71" y="620"/>
                </a:moveTo>
                <a:cubicBezTo>
                  <a:pt x="155" y="215"/>
                  <a:pt x="833" y="1"/>
                  <a:pt x="1595" y="144"/>
                </a:cubicBezTo>
                <a:cubicBezTo>
                  <a:pt x="2357" y="286"/>
                  <a:pt x="2905" y="739"/>
                  <a:pt x="2834" y="1132"/>
                </a:cubicBezTo>
                <a:cubicBezTo>
                  <a:pt x="2750" y="1537"/>
                  <a:pt x="2072" y="1751"/>
                  <a:pt x="1310" y="1608"/>
                </a:cubicBezTo>
                <a:cubicBezTo>
                  <a:pt x="548" y="1465"/>
                  <a:pt x="0" y="1013"/>
                  <a:pt x="71" y="620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11"/>
          <p:cNvSpPr/>
          <p:nvPr/>
        </p:nvSpPr>
        <p:spPr>
          <a:xfrm>
            <a:off x="99478" y="4207958"/>
            <a:ext cx="67613" cy="41977"/>
          </a:xfrm>
          <a:custGeom>
            <a:avLst/>
            <a:gdLst/>
            <a:ahLst/>
            <a:cxnLst/>
            <a:rect l="l" t="t" r="r" b="b"/>
            <a:pathLst>
              <a:path w="2037" h="1239" fill="none" extrusionOk="0">
                <a:moveTo>
                  <a:pt x="48" y="429"/>
                </a:moveTo>
                <a:cubicBezTo>
                  <a:pt x="107" y="143"/>
                  <a:pt x="584" y="0"/>
                  <a:pt x="1120" y="96"/>
                </a:cubicBezTo>
                <a:cubicBezTo>
                  <a:pt x="1655" y="203"/>
                  <a:pt x="2036" y="512"/>
                  <a:pt x="1989" y="798"/>
                </a:cubicBezTo>
                <a:cubicBezTo>
                  <a:pt x="1929" y="1084"/>
                  <a:pt x="1453" y="1239"/>
                  <a:pt x="917" y="1132"/>
                </a:cubicBezTo>
                <a:cubicBezTo>
                  <a:pt x="381" y="1036"/>
                  <a:pt x="0" y="727"/>
                  <a:pt x="48" y="429"/>
                </a:cubicBezTo>
                <a:close/>
              </a:path>
            </a:pathLst>
          </a:custGeom>
          <a:noFill/>
          <a:ln w="38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11"/>
          <p:cNvSpPr/>
          <p:nvPr/>
        </p:nvSpPr>
        <p:spPr>
          <a:xfrm>
            <a:off x="394294" y="4094968"/>
            <a:ext cx="45474" cy="42486"/>
          </a:xfrm>
          <a:custGeom>
            <a:avLst/>
            <a:gdLst/>
            <a:ahLst/>
            <a:cxnLst/>
            <a:rect l="l" t="t" r="r" b="b"/>
            <a:pathLst>
              <a:path w="1370" h="1254" extrusionOk="0">
                <a:moveTo>
                  <a:pt x="674" y="0"/>
                </a:moveTo>
                <a:cubicBezTo>
                  <a:pt x="386" y="0"/>
                  <a:pt x="124" y="210"/>
                  <a:pt x="72" y="502"/>
                </a:cubicBezTo>
                <a:cubicBezTo>
                  <a:pt x="0" y="847"/>
                  <a:pt x="227" y="1180"/>
                  <a:pt x="572" y="1240"/>
                </a:cubicBezTo>
                <a:cubicBezTo>
                  <a:pt x="613" y="1249"/>
                  <a:pt x="655" y="1253"/>
                  <a:pt x="696" y="1253"/>
                </a:cubicBezTo>
                <a:cubicBezTo>
                  <a:pt x="984" y="1253"/>
                  <a:pt x="1246" y="1042"/>
                  <a:pt x="1298" y="740"/>
                </a:cubicBezTo>
                <a:cubicBezTo>
                  <a:pt x="1370" y="406"/>
                  <a:pt x="1143" y="73"/>
                  <a:pt x="798" y="14"/>
                </a:cubicBezTo>
                <a:cubicBezTo>
                  <a:pt x="756" y="5"/>
                  <a:pt x="715" y="0"/>
                  <a:pt x="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11"/>
          <p:cNvSpPr/>
          <p:nvPr/>
        </p:nvSpPr>
        <p:spPr>
          <a:xfrm>
            <a:off x="85637" y="3899988"/>
            <a:ext cx="31267" cy="29442"/>
          </a:xfrm>
          <a:custGeom>
            <a:avLst/>
            <a:gdLst/>
            <a:ahLst/>
            <a:cxnLst/>
            <a:rect l="l" t="t" r="r" b="b"/>
            <a:pathLst>
              <a:path w="942" h="869" extrusionOk="0">
                <a:moveTo>
                  <a:pt x="476" y="1"/>
                </a:moveTo>
                <a:cubicBezTo>
                  <a:pt x="266" y="1"/>
                  <a:pt x="80" y="138"/>
                  <a:pt x="48" y="351"/>
                </a:cubicBezTo>
                <a:cubicBezTo>
                  <a:pt x="1" y="589"/>
                  <a:pt x="143" y="816"/>
                  <a:pt x="382" y="863"/>
                </a:cubicBezTo>
                <a:cubicBezTo>
                  <a:pt x="406" y="867"/>
                  <a:pt x="430" y="869"/>
                  <a:pt x="454" y="869"/>
                </a:cubicBezTo>
                <a:cubicBezTo>
                  <a:pt x="664" y="869"/>
                  <a:pt x="851" y="732"/>
                  <a:pt x="894" y="518"/>
                </a:cubicBezTo>
                <a:cubicBezTo>
                  <a:pt x="941" y="280"/>
                  <a:pt x="786" y="54"/>
                  <a:pt x="548" y="6"/>
                </a:cubicBezTo>
                <a:cubicBezTo>
                  <a:pt x="524" y="2"/>
                  <a:pt x="500" y="1"/>
                  <a:pt x="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11"/>
          <p:cNvSpPr/>
          <p:nvPr/>
        </p:nvSpPr>
        <p:spPr>
          <a:xfrm>
            <a:off x="8885244" y="3648924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24" y="179"/>
                  <a:pt x="405" y="1"/>
                  <a:pt x="846" y="24"/>
                </a:cubicBezTo>
                <a:cubicBezTo>
                  <a:pt x="1298" y="36"/>
                  <a:pt x="1655" y="262"/>
                  <a:pt x="1631" y="489"/>
                </a:cubicBezTo>
                <a:cubicBezTo>
                  <a:pt x="1620" y="727"/>
                  <a:pt x="1250" y="905"/>
                  <a:pt x="798" y="870"/>
                </a:cubicBezTo>
                <a:cubicBezTo>
                  <a:pt x="358" y="858"/>
                  <a:pt x="0" y="643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1"/>
          <p:cNvSpPr/>
          <p:nvPr/>
        </p:nvSpPr>
        <p:spPr>
          <a:xfrm>
            <a:off x="8014206" y="3734843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11"/>
          <p:cNvSpPr/>
          <p:nvPr/>
        </p:nvSpPr>
        <p:spPr>
          <a:xfrm>
            <a:off x="7974309" y="3677959"/>
            <a:ext cx="26521" cy="27070"/>
          </a:xfrm>
          <a:custGeom>
            <a:avLst/>
            <a:gdLst/>
            <a:ahLst/>
            <a:cxnLst/>
            <a:rect l="l" t="t" r="r" b="b"/>
            <a:pathLst>
              <a:path w="799" h="799" extrusionOk="0">
                <a:moveTo>
                  <a:pt x="417" y="1"/>
                </a:moveTo>
                <a:cubicBezTo>
                  <a:pt x="191" y="1"/>
                  <a:pt x="12" y="167"/>
                  <a:pt x="0" y="382"/>
                </a:cubicBezTo>
                <a:cubicBezTo>
                  <a:pt x="0" y="596"/>
                  <a:pt x="167" y="787"/>
                  <a:pt x="381" y="798"/>
                </a:cubicBezTo>
                <a:cubicBezTo>
                  <a:pt x="608" y="798"/>
                  <a:pt x="786" y="644"/>
                  <a:pt x="798" y="417"/>
                </a:cubicBezTo>
                <a:cubicBezTo>
                  <a:pt x="798" y="191"/>
                  <a:pt x="643" y="13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11"/>
          <p:cNvSpPr/>
          <p:nvPr/>
        </p:nvSpPr>
        <p:spPr>
          <a:xfrm>
            <a:off x="8550099" y="3730405"/>
            <a:ext cx="26919" cy="26291"/>
          </a:xfrm>
          <a:custGeom>
            <a:avLst/>
            <a:gdLst/>
            <a:ahLst/>
            <a:cxnLst/>
            <a:rect l="l" t="t" r="r" b="b"/>
            <a:pathLst>
              <a:path w="811" h="776" extrusionOk="0">
                <a:moveTo>
                  <a:pt x="398" y="0"/>
                </a:moveTo>
                <a:cubicBezTo>
                  <a:pt x="204" y="0"/>
                  <a:pt x="36" y="174"/>
                  <a:pt x="25" y="370"/>
                </a:cubicBezTo>
                <a:cubicBezTo>
                  <a:pt x="1" y="584"/>
                  <a:pt x="168" y="763"/>
                  <a:pt x="394" y="774"/>
                </a:cubicBezTo>
                <a:cubicBezTo>
                  <a:pt x="400" y="775"/>
                  <a:pt x="407" y="775"/>
                  <a:pt x="413" y="775"/>
                </a:cubicBezTo>
                <a:cubicBezTo>
                  <a:pt x="607" y="775"/>
                  <a:pt x="775" y="601"/>
                  <a:pt x="799" y="405"/>
                </a:cubicBezTo>
                <a:cubicBezTo>
                  <a:pt x="810" y="191"/>
                  <a:pt x="632" y="12"/>
                  <a:pt x="418" y="1"/>
                </a:cubicBezTo>
                <a:cubicBezTo>
                  <a:pt x="411" y="0"/>
                  <a:pt x="405" y="0"/>
                  <a:pt x="3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11"/>
          <p:cNvSpPr/>
          <p:nvPr/>
        </p:nvSpPr>
        <p:spPr>
          <a:xfrm>
            <a:off x="8732691" y="3844513"/>
            <a:ext cx="42320" cy="42452"/>
          </a:xfrm>
          <a:custGeom>
            <a:avLst/>
            <a:gdLst/>
            <a:ahLst/>
            <a:cxnLst/>
            <a:rect l="l" t="t" r="r" b="b"/>
            <a:pathLst>
              <a:path w="1275" h="1253" extrusionOk="0">
                <a:moveTo>
                  <a:pt x="625" y="1"/>
                </a:moveTo>
                <a:cubicBezTo>
                  <a:pt x="298" y="1"/>
                  <a:pt x="24" y="266"/>
                  <a:pt x="12" y="597"/>
                </a:cubicBezTo>
                <a:cubicBezTo>
                  <a:pt x="1" y="931"/>
                  <a:pt x="262" y="1228"/>
                  <a:pt x="608" y="1252"/>
                </a:cubicBezTo>
                <a:cubicBezTo>
                  <a:pt x="615" y="1252"/>
                  <a:pt x="622" y="1253"/>
                  <a:pt x="629" y="1253"/>
                </a:cubicBezTo>
                <a:cubicBezTo>
                  <a:pt x="965" y="1253"/>
                  <a:pt x="1251" y="983"/>
                  <a:pt x="1263" y="657"/>
                </a:cubicBezTo>
                <a:cubicBezTo>
                  <a:pt x="1274" y="312"/>
                  <a:pt x="1013" y="14"/>
                  <a:pt x="667" y="2"/>
                </a:cubicBezTo>
                <a:cubicBezTo>
                  <a:pt x="653" y="1"/>
                  <a:pt x="639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11"/>
          <p:cNvSpPr/>
          <p:nvPr/>
        </p:nvSpPr>
        <p:spPr>
          <a:xfrm>
            <a:off x="7033733" y="3598036"/>
            <a:ext cx="43117" cy="42553"/>
          </a:xfrm>
          <a:custGeom>
            <a:avLst/>
            <a:gdLst/>
            <a:ahLst/>
            <a:cxnLst/>
            <a:rect l="l" t="t" r="r" b="b"/>
            <a:pathLst>
              <a:path w="1299" h="1256" extrusionOk="0">
                <a:moveTo>
                  <a:pt x="636" y="1"/>
                </a:moveTo>
                <a:cubicBezTo>
                  <a:pt x="300" y="1"/>
                  <a:pt x="47" y="266"/>
                  <a:pt x="12" y="586"/>
                </a:cubicBezTo>
                <a:cubicBezTo>
                  <a:pt x="1" y="931"/>
                  <a:pt x="251" y="1229"/>
                  <a:pt x="596" y="1252"/>
                </a:cubicBezTo>
                <a:cubicBezTo>
                  <a:pt x="617" y="1255"/>
                  <a:pt x="638" y="1256"/>
                  <a:pt x="658" y="1256"/>
                </a:cubicBezTo>
                <a:cubicBezTo>
                  <a:pt x="985" y="1256"/>
                  <a:pt x="1229" y="995"/>
                  <a:pt x="1263" y="681"/>
                </a:cubicBezTo>
                <a:cubicBezTo>
                  <a:pt x="1298" y="324"/>
                  <a:pt x="1024" y="38"/>
                  <a:pt x="679" y="2"/>
                </a:cubicBezTo>
                <a:cubicBezTo>
                  <a:pt x="665" y="1"/>
                  <a:pt x="650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11"/>
          <p:cNvSpPr/>
          <p:nvPr/>
        </p:nvSpPr>
        <p:spPr>
          <a:xfrm>
            <a:off x="6600894" y="4308261"/>
            <a:ext cx="54967" cy="30695"/>
          </a:xfrm>
          <a:custGeom>
            <a:avLst/>
            <a:gdLst/>
            <a:ahLst/>
            <a:cxnLst/>
            <a:rect l="l" t="t" r="r" b="b"/>
            <a:pathLst>
              <a:path w="1656" h="906" fill="none" extrusionOk="0">
                <a:moveTo>
                  <a:pt x="12" y="417"/>
                </a:moveTo>
                <a:cubicBezTo>
                  <a:pt x="24" y="179"/>
                  <a:pt x="405" y="1"/>
                  <a:pt x="846" y="24"/>
                </a:cubicBezTo>
                <a:cubicBezTo>
                  <a:pt x="1298" y="36"/>
                  <a:pt x="1655" y="262"/>
                  <a:pt x="1631" y="489"/>
                </a:cubicBezTo>
                <a:cubicBezTo>
                  <a:pt x="1620" y="727"/>
                  <a:pt x="1250" y="905"/>
                  <a:pt x="798" y="870"/>
                </a:cubicBezTo>
                <a:cubicBezTo>
                  <a:pt x="358" y="858"/>
                  <a:pt x="0" y="643"/>
                  <a:pt x="12" y="417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"/>
          <p:cNvSpPr/>
          <p:nvPr/>
        </p:nvSpPr>
        <p:spPr>
          <a:xfrm>
            <a:off x="5729856" y="4394181"/>
            <a:ext cx="74750" cy="41977"/>
          </a:xfrm>
          <a:custGeom>
            <a:avLst/>
            <a:gdLst/>
            <a:ahLst/>
            <a:cxnLst/>
            <a:rect l="l" t="t" r="r" b="b"/>
            <a:pathLst>
              <a:path w="2252" h="1239" fill="none" extrusionOk="0">
                <a:moveTo>
                  <a:pt x="13" y="572"/>
                </a:moveTo>
                <a:cubicBezTo>
                  <a:pt x="37" y="239"/>
                  <a:pt x="537" y="1"/>
                  <a:pt x="1144" y="36"/>
                </a:cubicBezTo>
                <a:cubicBezTo>
                  <a:pt x="1751" y="60"/>
                  <a:pt x="2251" y="346"/>
                  <a:pt x="2239" y="679"/>
                </a:cubicBezTo>
                <a:cubicBezTo>
                  <a:pt x="2216" y="1001"/>
                  <a:pt x="1715" y="1239"/>
                  <a:pt x="1108" y="1203"/>
                </a:cubicBezTo>
                <a:cubicBezTo>
                  <a:pt x="489" y="1179"/>
                  <a:pt x="1" y="882"/>
                  <a:pt x="13" y="572"/>
                </a:cubicBezTo>
                <a:close/>
              </a:path>
            </a:pathLst>
          </a:custGeom>
          <a:noFill/>
          <a:ln w="4175" cap="flat" cmpd="sng">
            <a:solidFill>
              <a:srgbClr val="D4C59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11"/>
          <p:cNvSpPr/>
          <p:nvPr/>
        </p:nvSpPr>
        <p:spPr>
          <a:xfrm>
            <a:off x="5689959" y="4337296"/>
            <a:ext cx="26521" cy="27070"/>
          </a:xfrm>
          <a:custGeom>
            <a:avLst/>
            <a:gdLst/>
            <a:ahLst/>
            <a:cxnLst/>
            <a:rect l="l" t="t" r="r" b="b"/>
            <a:pathLst>
              <a:path w="799" h="799" extrusionOk="0">
                <a:moveTo>
                  <a:pt x="417" y="1"/>
                </a:moveTo>
                <a:cubicBezTo>
                  <a:pt x="191" y="1"/>
                  <a:pt x="12" y="167"/>
                  <a:pt x="0" y="382"/>
                </a:cubicBezTo>
                <a:cubicBezTo>
                  <a:pt x="0" y="596"/>
                  <a:pt x="167" y="787"/>
                  <a:pt x="381" y="798"/>
                </a:cubicBezTo>
                <a:cubicBezTo>
                  <a:pt x="608" y="798"/>
                  <a:pt x="786" y="644"/>
                  <a:pt x="798" y="417"/>
                </a:cubicBezTo>
                <a:cubicBezTo>
                  <a:pt x="798" y="191"/>
                  <a:pt x="643" y="13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11"/>
          <p:cNvSpPr/>
          <p:nvPr/>
        </p:nvSpPr>
        <p:spPr>
          <a:xfrm>
            <a:off x="6265749" y="4389742"/>
            <a:ext cx="26919" cy="26291"/>
          </a:xfrm>
          <a:custGeom>
            <a:avLst/>
            <a:gdLst/>
            <a:ahLst/>
            <a:cxnLst/>
            <a:rect l="l" t="t" r="r" b="b"/>
            <a:pathLst>
              <a:path w="811" h="776" extrusionOk="0">
                <a:moveTo>
                  <a:pt x="398" y="0"/>
                </a:moveTo>
                <a:cubicBezTo>
                  <a:pt x="204" y="0"/>
                  <a:pt x="36" y="174"/>
                  <a:pt x="25" y="370"/>
                </a:cubicBezTo>
                <a:cubicBezTo>
                  <a:pt x="1" y="584"/>
                  <a:pt x="168" y="763"/>
                  <a:pt x="394" y="774"/>
                </a:cubicBezTo>
                <a:cubicBezTo>
                  <a:pt x="400" y="775"/>
                  <a:pt x="407" y="775"/>
                  <a:pt x="413" y="775"/>
                </a:cubicBezTo>
                <a:cubicBezTo>
                  <a:pt x="607" y="775"/>
                  <a:pt x="775" y="601"/>
                  <a:pt x="799" y="405"/>
                </a:cubicBezTo>
                <a:cubicBezTo>
                  <a:pt x="810" y="191"/>
                  <a:pt x="632" y="12"/>
                  <a:pt x="418" y="1"/>
                </a:cubicBezTo>
                <a:cubicBezTo>
                  <a:pt x="411" y="0"/>
                  <a:pt x="405" y="0"/>
                  <a:pt x="3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11"/>
          <p:cNvSpPr/>
          <p:nvPr/>
        </p:nvSpPr>
        <p:spPr>
          <a:xfrm>
            <a:off x="6448341" y="4503850"/>
            <a:ext cx="42320" cy="42452"/>
          </a:xfrm>
          <a:custGeom>
            <a:avLst/>
            <a:gdLst/>
            <a:ahLst/>
            <a:cxnLst/>
            <a:rect l="l" t="t" r="r" b="b"/>
            <a:pathLst>
              <a:path w="1275" h="1253" extrusionOk="0">
                <a:moveTo>
                  <a:pt x="625" y="1"/>
                </a:moveTo>
                <a:cubicBezTo>
                  <a:pt x="298" y="1"/>
                  <a:pt x="24" y="266"/>
                  <a:pt x="12" y="597"/>
                </a:cubicBezTo>
                <a:cubicBezTo>
                  <a:pt x="1" y="931"/>
                  <a:pt x="262" y="1228"/>
                  <a:pt x="608" y="1252"/>
                </a:cubicBezTo>
                <a:cubicBezTo>
                  <a:pt x="615" y="1252"/>
                  <a:pt x="622" y="1253"/>
                  <a:pt x="629" y="1253"/>
                </a:cubicBezTo>
                <a:cubicBezTo>
                  <a:pt x="965" y="1253"/>
                  <a:pt x="1251" y="983"/>
                  <a:pt x="1263" y="657"/>
                </a:cubicBezTo>
                <a:cubicBezTo>
                  <a:pt x="1274" y="312"/>
                  <a:pt x="1013" y="14"/>
                  <a:pt x="667" y="2"/>
                </a:cubicBezTo>
                <a:cubicBezTo>
                  <a:pt x="653" y="1"/>
                  <a:pt x="639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i"/>
              <a:buNone/>
              <a:defRPr sz="3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ctrTitle"/>
          </p:nvPr>
        </p:nvSpPr>
        <p:spPr>
          <a:xfrm>
            <a:off x="-112237" y="2663576"/>
            <a:ext cx="6537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W</a:t>
            </a:r>
            <a:r>
              <a:rPr lang="en" dirty="0"/>
              <a:t>inter-Crabs</a:t>
            </a:r>
            <a:br>
              <a:rPr lang="en" dirty="0"/>
            </a:br>
            <a:r>
              <a:rPr lang="en" sz="3600" dirty="0">
                <a:solidFill>
                  <a:schemeClr val="accent2"/>
                </a:solidFill>
              </a:rPr>
              <a:t>Informacion de tus playas al alcance de tu mano! </a:t>
            </a:r>
            <a:endParaRPr sz="3600" dirty="0">
              <a:solidFill>
                <a:schemeClr val="accent2"/>
              </a:solidFill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E471048-68BD-40FD-8F30-52792E0B2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15" t="22284" r="25214" b="21205"/>
          <a:stretch/>
        </p:blipFill>
        <p:spPr>
          <a:xfrm>
            <a:off x="5579983" y="1756705"/>
            <a:ext cx="1875894" cy="21384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E7CE-4DFB-46A3-A2A0-A556829E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6843" y="275329"/>
            <a:ext cx="7704000" cy="572700"/>
          </a:xfrm>
        </p:spPr>
        <p:txBody>
          <a:bodyPr/>
          <a:lstStyle/>
          <a:p>
            <a:r>
              <a:rPr lang="es-MX" dirty="0"/>
              <a:t>Planeación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9ED1A0-1F97-46A7-9C40-CAB456A0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" y="837029"/>
            <a:ext cx="9017940" cy="34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F413AA1D-3BE7-48B9-B1C9-A315AFBF2D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-197490" y="-178232"/>
            <a:ext cx="8365600" cy="4747021"/>
          </a:xfrm>
          <a:prstGeom prst="rect">
            <a:avLst/>
          </a:prstGeom>
        </p:spPr>
      </p:pic>
      <p:grpSp>
        <p:nvGrpSpPr>
          <p:cNvPr id="10" name="Google Shape;4564;p46">
            <a:extLst>
              <a:ext uri="{FF2B5EF4-FFF2-40B4-BE49-F238E27FC236}">
                <a16:creationId xmlns:a16="http://schemas.microsoft.com/office/drawing/2014/main" id="{BB8BAF80-A878-4B60-B818-2C912F02F5E7}"/>
              </a:ext>
            </a:extLst>
          </p:cNvPr>
          <p:cNvGrpSpPr/>
          <p:nvPr/>
        </p:nvGrpSpPr>
        <p:grpSpPr>
          <a:xfrm>
            <a:off x="7392572" y="2342271"/>
            <a:ext cx="2206110" cy="2679484"/>
            <a:chOff x="6086817" y="1630677"/>
            <a:chExt cx="3057620" cy="3505103"/>
          </a:xfrm>
        </p:grpSpPr>
        <p:sp>
          <p:nvSpPr>
            <p:cNvPr id="12" name="Google Shape;4565;p46">
              <a:extLst>
                <a:ext uri="{FF2B5EF4-FFF2-40B4-BE49-F238E27FC236}">
                  <a16:creationId xmlns:a16="http://schemas.microsoft.com/office/drawing/2014/main" id="{F2DC0163-FC1B-4736-8461-4D501F19D453}"/>
                </a:ext>
              </a:extLst>
            </p:cNvPr>
            <p:cNvSpPr/>
            <p:nvPr/>
          </p:nvSpPr>
          <p:spPr>
            <a:xfrm>
              <a:off x="6539958" y="2449557"/>
              <a:ext cx="186811" cy="228910"/>
            </a:xfrm>
            <a:custGeom>
              <a:avLst/>
              <a:gdLst/>
              <a:ahLst/>
              <a:cxnLst/>
              <a:rect l="l" t="t" r="r" b="b"/>
              <a:pathLst>
                <a:path w="8977" h="11000" extrusionOk="0">
                  <a:moveTo>
                    <a:pt x="6246" y="0"/>
                  </a:moveTo>
                  <a:cubicBezTo>
                    <a:pt x="6100" y="0"/>
                    <a:pt x="5955" y="56"/>
                    <a:pt x="5882" y="184"/>
                  </a:cubicBezTo>
                  <a:cubicBezTo>
                    <a:pt x="5826" y="323"/>
                    <a:pt x="5854" y="519"/>
                    <a:pt x="5882" y="658"/>
                  </a:cubicBezTo>
                  <a:cubicBezTo>
                    <a:pt x="6049" y="1494"/>
                    <a:pt x="6384" y="2275"/>
                    <a:pt x="6802" y="3027"/>
                  </a:cubicBezTo>
                  <a:cubicBezTo>
                    <a:pt x="5854" y="2135"/>
                    <a:pt x="4990" y="1215"/>
                    <a:pt x="4098" y="296"/>
                  </a:cubicBezTo>
                  <a:cubicBezTo>
                    <a:pt x="3943" y="167"/>
                    <a:pt x="3788" y="14"/>
                    <a:pt x="3590" y="14"/>
                  </a:cubicBezTo>
                  <a:cubicBezTo>
                    <a:pt x="3573" y="14"/>
                    <a:pt x="3557" y="15"/>
                    <a:pt x="3541" y="17"/>
                  </a:cubicBezTo>
                  <a:cubicBezTo>
                    <a:pt x="3345" y="45"/>
                    <a:pt x="3206" y="268"/>
                    <a:pt x="3178" y="463"/>
                  </a:cubicBezTo>
                  <a:cubicBezTo>
                    <a:pt x="3122" y="686"/>
                    <a:pt x="3234" y="881"/>
                    <a:pt x="3318" y="1104"/>
                  </a:cubicBezTo>
                  <a:cubicBezTo>
                    <a:pt x="3764" y="2107"/>
                    <a:pt x="4460" y="3027"/>
                    <a:pt x="5157" y="3891"/>
                  </a:cubicBezTo>
                  <a:cubicBezTo>
                    <a:pt x="4349" y="3111"/>
                    <a:pt x="3652" y="2470"/>
                    <a:pt x="2955" y="1773"/>
                  </a:cubicBezTo>
                  <a:cubicBezTo>
                    <a:pt x="2621" y="1411"/>
                    <a:pt x="2258" y="1104"/>
                    <a:pt x="1868" y="825"/>
                  </a:cubicBezTo>
                  <a:cubicBezTo>
                    <a:pt x="1784" y="742"/>
                    <a:pt x="1673" y="686"/>
                    <a:pt x="1561" y="686"/>
                  </a:cubicBezTo>
                  <a:cubicBezTo>
                    <a:pt x="1283" y="686"/>
                    <a:pt x="1087" y="965"/>
                    <a:pt x="1115" y="1243"/>
                  </a:cubicBezTo>
                  <a:cubicBezTo>
                    <a:pt x="1143" y="1522"/>
                    <a:pt x="1283" y="1773"/>
                    <a:pt x="1450" y="1968"/>
                  </a:cubicBezTo>
                  <a:cubicBezTo>
                    <a:pt x="2258" y="3055"/>
                    <a:pt x="3067" y="4087"/>
                    <a:pt x="3875" y="5118"/>
                  </a:cubicBezTo>
                  <a:cubicBezTo>
                    <a:pt x="2955" y="4282"/>
                    <a:pt x="2119" y="3501"/>
                    <a:pt x="1283" y="2749"/>
                  </a:cubicBezTo>
                  <a:cubicBezTo>
                    <a:pt x="1143" y="2609"/>
                    <a:pt x="1004" y="2498"/>
                    <a:pt x="837" y="2414"/>
                  </a:cubicBezTo>
                  <a:cubicBezTo>
                    <a:pt x="793" y="2400"/>
                    <a:pt x="746" y="2393"/>
                    <a:pt x="699" y="2393"/>
                  </a:cubicBezTo>
                  <a:cubicBezTo>
                    <a:pt x="562" y="2393"/>
                    <a:pt x="418" y="2450"/>
                    <a:pt x="335" y="2553"/>
                  </a:cubicBezTo>
                  <a:cubicBezTo>
                    <a:pt x="251" y="2776"/>
                    <a:pt x="335" y="3027"/>
                    <a:pt x="474" y="3222"/>
                  </a:cubicBezTo>
                  <a:cubicBezTo>
                    <a:pt x="1171" y="4310"/>
                    <a:pt x="1952" y="5341"/>
                    <a:pt x="2816" y="6317"/>
                  </a:cubicBezTo>
                  <a:cubicBezTo>
                    <a:pt x="2258" y="5731"/>
                    <a:pt x="1756" y="5146"/>
                    <a:pt x="1227" y="4588"/>
                  </a:cubicBezTo>
                  <a:cubicBezTo>
                    <a:pt x="1045" y="4384"/>
                    <a:pt x="789" y="4161"/>
                    <a:pt x="535" y="4161"/>
                  </a:cubicBezTo>
                  <a:cubicBezTo>
                    <a:pt x="477" y="4161"/>
                    <a:pt x="419" y="4172"/>
                    <a:pt x="363" y="4198"/>
                  </a:cubicBezTo>
                  <a:cubicBezTo>
                    <a:pt x="0" y="4365"/>
                    <a:pt x="56" y="4895"/>
                    <a:pt x="223" y="5257"/>
                  </a:cubicBezTo>
                  <a:cubicBezTo>
                    <a:pt x="418" y="5703"/>
                    <a:pt x="669" y="6094"/>
                    <a:pt x="948" y="6512"/>
                  </a:cubicBezTo>
                  <a:cubicBezTo>
                    <a:pt x="1952" y="8045"/>
                    <a:pt x="3039" y="9522"/>
                    <a:pt x="4154" y="11000"/>
                  </a:cubicBezTo>
                  <a:cubicBezTo>
                    <a:pt x="4823" y="10275"/>
                    <a:pt x="5659" y="9634"/>
                    <a:pt x="6161" y="8797"/>
                  </a:cubicBezTo>
                  <a:cubicBezTo>
                    <a:pt x="6551" y="8379"/>
                    <a:pt x="6858" y="7905"/>
                    <a:pt x="7164" y="7404"/>
                  </a:cubicBezTo>
                  <a:cubicBezTo>
                    <a:pt x="7778" y="6512"/>
                    <a:pt x="8391" y="5564"/>
                    <a:pt x="8976" y="4644"/>
                  </a:cubicBezTo>
                  <a:cubicBezTo>
                    <a:pt x="8558" y="3473"/>
                    <a:pt x="7833" y="1940"/>
                    <a:pt x="6941" y="546"/>
                  </a:cubicBezTo>
                  <a:cubicBezTo>
                    <a:pt x="6830" y="379"/>
                    <a:pt x="6690" y="156"/>
                    <a:pt x="6467" y="45"/>
                  </a:cubicBezTo>
                  <a:cubicBezTo>
                    <a:pt x="6400" y="16"/>
                    <a:pt x="6323" y="0"/>
                    <a:pt x="6246" y="0"/>
                  </a:cubicBezTo>
                  <a:close/>
                </a:path>
              </a:pathLst>
            </a:custGeom>
            <a:solidFill>
              <a:srgbClr val="A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66;p46">
              <a:extLst>
                <a:ext uri="{FF2B5EF4-FFF2-40B4-BE49-F238E27FC236}">
                  <a16:creationId xmlns:a16="http://schemas.microsoft.com/office/drawing/2014/main" id="{64E04678-1086-4396-A234-A1C3811DC17F}"/>
                </a:ext>
              </a:extLst>
            </p:cNvPr>
            <p:cNvSpPr/>
            <p:nvPr/>
          </p:nvSpPr>
          <p:spPr>
            <a:xfrm>
              <a:off x="6614784" y="2582728"/>
              <a:ext cx="58018" cy="11612"/>
            </a:xfrm>
            <a:custGeom>
              <a:avLst/>
              <a:gdLst/>
              <a:ahLst/>
              <a:cxnLst/>
              <a:rect l="l" t="t" r="r" b="b"/>
              <a:pathLst>
                <a:path w="2788" h="558" fill="none" extrusionOk="0">
                  <a:moveTo>
                    <a:pt x="0" y="558"/>
                  </a:moveTo>
                  <a:cubicBezTo>
                    <a:pt x="251" y="279"/>
                    <a:pt x="614" y="140"/>
                    <a:pt x="1004" y="56"/>
                  </a:cubicBezTo>
                  <a:cubicBezTo>
                    <a:pt x="1227" y="28"/>
                    <a:pt x="1422" y="0"/>
                    <a:pt x="1645" y="28"/>
                  </a:cubicBezTo>
                  <a:cubicBezTo>
                    <a:pt x="2007" y="28"/>
                    <a:pt x="2398" y="140"/>
                    <a:pt x="2788" y="251"/>
                  </a:cubicBezTo>
                </a:path>
              </a:pathLst>
            </a:custGeom>
            <a:noFill/>
            <a:ln w="6275" cap="flat" cmpd="sng">
              <a:solidFill>
                <a:srgbClr val="1F121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67;p46">
              <a:extLst>
                <a:ext uri="{FF2B5EF4-FFF2-40B4-BE49-F238E27FC236}">
                  <a16:creationId xmlns:a16="http://schemas.microsoft.com/office/drawing/2014/main" id="{3B8B9549-4D8C-46D3-87CC-B992C5CB8AC3}"/>
                </a:ext>
              </a:extLst>
            </p:cNvPr>
            <p:cNvSpPr/>
            <p:nvPr/>
          </p:nvSpPr>
          <p:spPr>
            <a:xfrm>
              <a:off x="6654215" y="2539218"/>
              <a:ext cx="24389" cy="41786"/>
            </a:xfrm>
            <a:custGeom>
              <a:avLst/>
              <a:gdLst/>
              <a:ahLst/>
              <a:cxnLst/>
              <a:rect l="l" t="t" r="r" b="b"/>
              <a:pathLst>
                <a:path w="1172" h="2008" fill="none" extrusionOk="0">
                  <a:moveTo>
                    <a:pt x="1172" y="1"/>
                  </a:moveTo>
                  <a:cubicBezTo>
                    <a:pt x="781" y="140"/>
                    <a:pt x="503" y="447"/>
                    <a:pt x="335" y="837"/>
                  </a:cubicBezTo>
                  <a:cubicBezTo>
                    <a:pt x="140" y="1227"/>
                    <a:pt x="84" y="1589"/>
                    <a:pt x="1" y="2008"/>
                  </a:cubicBezTo>
                </a:path>
              </a:pathLst>
            </a:custGeom>
            <a:noFill/>
            <a:ln w="6275" cap="flat" cmpd="sng">
              <a:solidFill>
                <a:srgbClr val="1F121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4568;p46">
              <a:extLst>
                <a:ext uri="{FF2B5EF4-FFF2-40B4-BE49-F238E27FC236}">
                  <a16:creationId xmlns:a16="http://schemas.microsoft.com/office/drawing/2014/main" id="{801A04B6-28F2-4244-954F-E6F40B7A1792}"/>
                </a:ext>
              </a:extLst>
            </p:cNvPr>
            <p:cNvGrpSpPr/>
            <p:nvPr/>
          </p:nvGrpSpPr>
          <p:grpSpPr>
            <a:xfrm>
              <a:off x="6086817" y="1630677"/>
              <a:ext cx="3057620" cy="3505103"/>
              <a:chOff x="6374550" y="1564050"/>
              <a:chExt cx="3282822" cy="3763263"/>
            </a:xfrm>
          </p:grpSpPr>
          <p:sp>
            <p:nvSpPr>
              <p:cNvPr id="19" name="Google Shape;4569;p46">
                <a:extLst>
                  <a:ext uri="{FF2B5EF4-FFF2-40B4-BE49-F238E27FC236}">
                    <a16:creationId xmlns:a16="http://schemas.microsoft.com/office/drawing/2014/main" id="{7DBF5DE4-16D9-438E-AF4A-2FFBBE1624EA}"/>
                  </a:ext>
                </a:extLst>
              </p:cNvPr>
              <p:cNvSpPr/>
              <p:nvPr/>
            </p:nvSpPr>
            <p:spPr>
              <a:xfrm>
                <a:off x="6538985" y="3301876"/>
                <a:ext cx="3118387" cy="2025437"/>
              </a:xfrm>
              <a:custGeom>
                <a:avLst/>
                <a:gdLst/>
                <a:ahLst/>
                <a:cxnLst/>
                <a:rect l="l" t="t" r="r" b="b"/>
                <a:pathLst>
                  <a:path w="139572" h="90654" extrusionOk="0">
                    <a:moveTo>
                      <a:pt x="127939" y="1"/>
                    </a:moveTo>
                    <a:cubicBezTo>
                      <a:pt x="127905" y="1"/>
                      <a:pt x="127871" y="1"/>
                      <a:pt x="127836" y="3"/>
                    </a:cubicBezTo>
                    <a:cubicBezTo>
                      <a:pt x="124909" y="31"/>
                      <a:pt x="124017" y="4073"/>
                      <a:pt x="123404" y="7111"/>
                    </a:cubicBezTo>
                    <a:cubicBezTo>
                      <a:pt x="121955" y="14777"/>
                      <a:pt x="116909" y="21411"/>
                      <a:pt x="110581" y="25592"/>
                    </a:cubicBezTo>
                    <a:cubicBezTo>
                      <a:pt x="104282" y="29774"/>
                      <a:pt x="96839" y="31725"/>
                      <a:pt x="89396" y="32338"/>
                    </a:cubicBezTo>
                    <a:cubicBezTo>
                      <a:pt x="78999" y="33258"/>
                      <a:pt x="67737" y="31948"/>
                      <a:pt x="58873" y="37774"/>
                    </a:cubicBezTo>
                    <a:cubicBezTo>
                      <a:pt x="53353" y="41425"/>
                      <a:pt x="49618" y="47391"/>
                      <a:pt x="44907" y="52130"/>
                    </a:cubicBezTo>
                    <a:cubicBezTo>
                      <a:pt x="34398" y="62750"/>
                      <a:pt x="19485" y="66903"/>
                      <a:pt x="5129" y="69858"/>
                    </a:cubicBezTo>
                    <a:cubicBezTo>
                      <a:pt x="2899" y="70332"/>
                      <a:pt x="0" y="72005"/>
                      <a:pt x="948" y="74151"/>
                    </a:cubicBezTo>
                    <a:cubicBezTo>
                      <a:pt x="1589" y="75712"/>
                      <a:pt x="4014" y="76074"/>
                      <a:pt x="4293" y="77775"/>
                    </a:cubicBezTo>
                    <a:cubicBezTo>
                      <a:pt x="4572" y="79475"/>
                      <a:pt x="2397" y="80451"/>
                      <a:pt x="1645" y="81984"/>
                    </a:cubicBezTo>
                    <a:cubicBezTo>
                      <a:pt x="390" y="84548"/>
                      <a:pt x="3122" y="87085"/>
                      <a:pt x="4572" y="89510"/>
                    </a:cubicBezTo>
                    <a:cubicBezTo>
                      <a:pt x="4767" y="89873"/>
                      <a:pt x="4934" y="90235"/>
                      <a:pt x="5129" y="90653"/>
                    </a:cubicBezTo>
                    <a:lnTo>
                      <a:pt x="139572" y="90653"/>
                    </a:lnTo>
                    <a:lnTo>
                      <a:pt x="139572" y="7334"/>
                    </a:lnTo>
                    <a:cubicBezTo>
                      <a:pt x="136756" y="4351"/>
                      <a:pt x="133495" y="1982"/>
                      <a:pt x="129760" y="449"/>
                    </a:cubicBezTo>
                    <a:cubicBezTo>
                      <a:pt x="129152" y="237"/>
                      <a:pt x="128568" y="1"/>
                      <a:pt x="127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570;p46">
                <a:extLst>
                  <a:ext uri="{FF2B5EF4-FFF2-40B4-BE49-F238E27FC236}">
                    <a16:creationId xmlns:a16="http://schemas.microsoft.com/office/drawing/2014/main" id="{8AD53F4D-6A92-433A-92F0-A63B3797166C}"/>
                  </a:ext>
                </a:extLst>
              </p:cNvPr>
              <p:cNvSpPr/>
              <p:nvPr/>
            </p:nvSpPr>
            <p:spPr>
              <a:xfrm>
                <a:off x="6374550" y="3871767"/>
                <a:ext cx="2990119" cy="613413"/>
              </a:xfrm>
              <a:custGeom>
                <a:avLst/>
                <a:gdLst/>
                <a:ahLst/>
                <a:cxnLst/>
                <a:rect l="l" t="t" r="r" b="b"/>
                <a:pathLst>
                  <a:path w="133831" h="27455" extrusionOk="0">
                    <a:moveTo>
                      <a:pt x="132855" y="1"/>
                    </a:moveTo>
                    <a:lnTo>
                      <a:pt x="132855" y="1"/>
                    </a:lnTo>
                    <a:cubicBezTo>
                      <a:pt x="131994" y="140"/>
                      <a:pt x="131152" y="299"/>
                      <a:pt x="131173" y="299"/>
                    </a:cubicBezTo>
                    <a:cubicBezTo>
                      <a:pt x="131178" y="299"/>
                      <a:pt x="131216" y="293"/>
                      <a:pt x="131294" y="279"/>
                    </a:cubicBezTo>
                    <a:lnTo>
                      <a:pt x="131294" y="279"/>
                    </a:lnTo>
                    <a:cubicBezTo>
                      <a:pt x="124687" y="5548"/>
                      <a:pt x="116074" y="7388"/>
                      <a:pt x="107767" y="8893"/>
                    </a:cubicBezTo>
                    <a:cubicBezTo>
                      <a:pt x="80708" y="13718"/>
                      <a:pt x="53190" y="16170"/>
                      <a:pt x="25665" y="16170"/>
                    </a:cubicBezTo>
                    <a:cubicBezTo>
                      <a:pt x="25203" y="16170"/>
                      <a:pt x="24742" y="16170"/>
                      <a:pt x="24280" y="16168"/>
                    </a:cubicBezTo>
                    <a:cubicBezTo>
                      <a:pt x="23163" y="16164"/>
                      <a:pt x="22042" y="16157"/>
                      <a:pt x="20918" y="16157"/>
                    </a:cubicBezTo>
                    <a:cubicBezTo>
                      <a:pt x="14752" y="16157"/>
                      <a:pt x="8533" y="16366"/>
                      <a:pt x="2733" y="18370"/>
                    </a:cubicBezTo>
                    <a:cubicBezTo>
                      <a:pt x="2036" y="18621"/>
                      <a:pt x="1283" y="18928"/>
                      <a:pt x="949" y="19541"/>
                    </a:cubicBezTo>
                    <a:cubicBezTo>
                      <a:pt x="1" y="21186"/>
                      <a:pt x="2203" y="22803"/>
                      <a:pt x="3987" y="23388"/>
                    </a:cubicBezTo>
                    <a:cubicBezTo>
                      <a:pt x="13977" y="26571"/>
                      <a:pt x="24427" y="27454"/>
                      <a:pt x="34939" y="27454"/>
                    </a:cubicBezTo>
                    <a:cubicBezTo>
                      <a:pt x="40999" y="27454"/>
                      <a:pt x="47079" y="27161"/>
                      <a:pt x="53103" y="26845"/>
                    </a:cubicBezTo>
                    <a:cubicBezTo>
                      <a:pt x="75766" y="25646"/>
                      <a:pt x="98819" y="24113"/>
                      <a:pt x="119976" y="15834"/>
                    </a:cubicBezTo>
                    <a:cubicBezTo>
                      <a:pt x="123461" y="14468"/>
                      <a:pt x="126945" y="12851"/>
                      <a:pt x="129593" y="10203"/>
                    </a:cubicBezTo>
                    <a:cubicBezTo>
                      <a:pt x="132242" y="7555"/>
                      <a:pt x="133830" y="3625"/>
                      <a:pt x="132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571;p46">
                <a:extLst>
                  <a:ext uri="{FF2B5EF4-FFF2-40B4-BE49-F238E27FC236}">
                    <a16:creationId xmlns:a16="http://schemas.microsoft.com/office/drawing/2014/main" id="{A72E8EF7-5334-4F18-9C9D-39C6C8D958C7}"/>
                  </a:ext>
                </a:extLst>
              </p:cNvPr>
              <p:cNvSpPr/>
              <p:nvPr/>
            </p:nvSpPr>
            <p:spPr>
              <a:xfrm>
                <a:off x="6383286" y="3983252"/>
                <a:ext cx="2956471" cy="501924"/>
              </a:xfrm>
              <a:custGeom>
                <a:avLst/>
                <a:gdLst/>
                <a:ahLst/>
                <a:cxnLst/>
                <a:rect l="l" t="t" r="r" b="b"/>
                <a:pathLst>
                  <a:path w="132325" h="22465" extrusionOk="0">
                    <a:moveTo>
                      <a:pt x="132324" y="0"/>
                    </a:moveTo>
                    <a:lnTo>
                      <a:pt x="132324" y="0"/>
                    </a:lnTo>
                    <a:cubicBezTo>
                      <a:pt x="122680" y="7248"/>
                      <a:pt x="110303" y="10509"/>
                      <a:pt x="98372" y="13074"/>
                    </a:cubicBezTo>
                    <a:cubicBezTo>
                      <a:pt x="79585" y="17052"/>
                      <a:pt x="60241" y="19829"/>
                      <a:pt x="41065" y="19829"/>
                    </a:cubicBezTo>
                    <a:cubicBezTo>
                      <a:pt x="27321" y="19829"/>
                      <a:pt x="13665" y="18403"/>
                      <a:pt x="363" y="14969"/>
                    </a:cubicBezTo>
                    <a:lnTo>
                      <a:pt x="363" y="14969"/>
                    </a:lnTo>
                    <a:cubicBezTo>
                      <a:pt x="0" y="16475"/>
                      <a:pt x="1951" y="17868"/>
                      <a:pt x="3568" y="18398"/>
                    </a:cubicBezTo>
                    <a:cubicBezTo>
                      <a:pt x="13576" y="21581"/>
                      <a:pt x="24033" y="22464"/>
                      <a:pt x="34546" y="22464"/>
                    </a:cubicBezTo>
                    <a:cubicBezTo>
                      <a:pt x="40608" y="22464"/>
                      <a:pt x="46688" y="22171"/>
                      <a:pt x="52712" y="21855"/>
                    </a:cubicBezTo>
                    <a:cubicBezTo>
                      <a:pt x="75347" y="20656"/>
                      <a:pt x="98428" y="19123"/>
                      <a:pt x="119585" y="10844"/>
                    </a:cubicBezTo>
                    <a:cubicBezTo>
                      <a:pt x="123070" y="9478"/>
                      <a:pt x="126554" y="7861"/>
                      <a:pt x="129202" y="5213"/>
                    </a:cubicBezTo>
                    <a:cubicBezTo>
                      <a:pt x="130624" y="3764"/>
                      <a:pt x="131767" y="1952"/>
                      <a:pt x="132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72;p46">
                <a:extLst>
                  <a:ext uri="{FF2B5EF4-FFF2-40B4-BE49-F238E27FC236}">
                    <a16:creationId xmlns:a16="http://schemas.microsoft.com/office/drawing/2014/main" id="{A21E32D1-2DA7-410C-8D40-2A88874051E6}"/>
                  </a:ext>
                </a:extLst>
              </p:cNvPr>
              <p:cNvSpPr/>
              <p:nvPr/>
            </p:nvSpPr>
            <p:spPr>
              <a:xfrm>
                <a:off x="7470028" y="1947614"/>
                <a:ext cx="815903" cy="962023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43058" extrusionOk="0">
                    <a:moveTo>
                      <a:pt x="9392" y="0"/>
                    </a:moveTo>
                    <a:cubicBezTo>
                      <a:pt x="8534" y="0"/>
                      <a:pt x="7692" y="225"/>
                      <a:pt x="6997" y="715"/>
                    </a:cubicBezTo>
                    <a:cubicBezTo>
                      <a:pt x="6679" y="572"/>
                      <a:pt x="6324" y="505"/>
                      <a:pt x="5950" y="505"/>
                    </a:cubicBezTo>
                    <a:cubicBezTo>
                      <a:pt x="4653" y="505"/>
                      <a:pt x="3140" y="1309"/>
                      <a:pt x="2231" y="2499"/>
                    </a:cubicBezTo>
                    <a:cubicBezTo>
                      <a:pt x="1032" y="4032"/>
                      <a:pt x="642" y="6067"/>
                      <a:pt x="558" y="7963"/>
                    </a:cubicBezTo>
                    <a:cubicBezTo>
                      <a:pt x="335" y="11252"/>
                      <a:pt x="781" y="14513"/>
                      <a:pt x="558" y="17803"/>
                    </a:cubicBezTo>
                    <a:cubicBezTo>
                      <a:pt x="419" y="19893"/>
                      <a:pt x="1" y="22012"/>
                      <a:pt x="140" y="24130"/>
                    </a:cubicBezTo>
                    <a:cubicBezTo>
                      <a:pt x="335" y="26639"/>
                      <a:pt x="1311" y="29008"/>
                      <a:pt x="2008" y="31461"/>
                    </a:cubicBezTo>
                    <a:cubicBezTo>
                      <a:pt x="3067" y="35225"/>
                      <a:pt x="3401" y="39155"/>
                      <a:pt x="2983" y="43058"/>
                    </a:cubicBezTo>
                    <a:cubicBezTo>
                      <a:pt x="8391" y="41970"/>
                      <a:pt x="13158" y="39127"/>
                      <a:pt x="18398" y="37650"/>
                    </a:cubicBezTo>
                    <a:cubicBezTo>
                      <a:pt x="19498" y="37350"/>
                      <a:pt x="20627" y="37107"/>
                      <a:pt x="21753" y="37107"/>
                    </a:cubicBezTo>
                    <a:cubicBezTo>
                      <a:pt x="22197" y="37107"/>
                      <a:pt x="22640" y="37145"/>
                      <a:pt x="23081" y="37232"/>
                    </a:cubicBezTo>
                    <a:cubicBezTo>
                      <a:pt x="24113" y="37455"/>
                      <a:pt x="25033" y="37873"/>
                      <a:pt x="26064" y="38012"/>
                    </a:cubicBezTo>
                    <a:cubicBezTo>
                      <a:pt x="26292" y="38043"/>
                      <a:pt x="26520" y="38057"/>
                      <a:pt x="26747" y="38057"/>
                    </a:cubicBezTo>
                    <a:cubicBezTo>
                      <a:pt x="28378" y="38057"/>
                      <a:pt x="29972" y="37311"/>
                      <a:pt x="31416" y="36479"/>
                    </a:cubicBezTo>
                    <a:cubicBezTo>
                      <a:pt x="33061" y="35531"/>
                      <a:pt x="34650" y="34416"/>
                      <a:pt x="36517" y="33998"/>
                    </a:cubicBezTo>
                    <a:cubicBezTo>
                      <a:pt x="35207" y="33190"/>
                      <a:pt x="34176" y="32576"/>
                      <a:pt x="33200" y="31907"/>
                    </a:cubicBezTo>
                    <a:cubicBezTo>
                      <a:pt x="32503" y="31434"/>
                      <a:pt x="32280" y="30625"/>
                      <a:pt x="32113" y="29845"/>
                    </a:cubicBezTo>
                    <a:cubicBezTo>
                      <a:pt x="32002" y="29287"/>
                      <a:pt x="31862" y="28785"/>
                      <a:pt x="31779" y="28228"/>
                    </a:cubicBezTo>
                    <a:cubicBezTo>
                      <a:pt x="31695" y="27893"/>
                      <a:pt x="31639" y="27615"/>
                      <a:pt x="31500" y="27336"/>
                    </a:cubicBezTo>
                    <a:cubicBezTo>
                      <a:pt x="31221" y="26890"/>
                      <a:pt x="30719" y="26583"/>
                      <a:pt x="30273" y="26332"/>
                    </a:cubicBezTo>
                    <a:cubicBezTo>
                      <a:pt x="29353" y="25886"/>
                      <a:pt x="27681" y="24827"/>
                      <a:pt x="26482" y="23378"/>
                    </a:cubicBezTo>
                    <a:cubicBezTo>
                      <a:pt x="24949" y="21482"/>
                      <a:pt x="24280" y="19029"/>
                      <a:pt x="22719" y="17161"/>
                    </a:cubicBezTo>
                    <a:cubicBezTo>
                      <a:pt x="21771" y="16046"/>
                      <a:pt x="20517" y="15266"/>
                      <a:pt x="19541" y="14151"/>
                    </a:cubicBezTo>
                    <a:cubicBezTo>
                      <a:pt x="18343" y="12841"/>
                      <a:pt x="17646" y="11168"/>
                      <a:pt x="17088" y="9552"/>
                    </a:cubicBezTo>
                    <a:cubicBezTo>
                      <a:pt x="16503" y="7879"/>
                      <a:pt x="16057" y="6151"/>
                      <a:pt x="15332" y="4590"/>
                    </a:cubicBezTo>
                    <a:cubicBezTo>
                      <a:pt x="14607" y="3029"/>
                      <a:pt x="13520" y="1551"/>
                      <a:pt x="11987" y="687"/>
                    </a:cubicBezTo>
                    <a:cubicBezTo>
                      <a:pt x="11203" y="246"/>
                      <a:pt x="10289" y="0"/>
                      <a:pt x="93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573;p46">
                <a:extLst>
                  <a:ext uri="{FF2B5EF4-FFF2-40B4-BE49-F238E27FC236}">
                    <a16:creationId xmlns:a16="http://schemas.microsoft.com/office/drawing/2014/main" id="{D5D55A41-9966-48A1-9A94-935009D5397C}"/>
                  </a:ext>
                </a:extLst>
              </p:cNvPr>
              <p:cNvSpPr/>
              <p:nvPr/>
            </p:nvSpPr>
            <p:spPr>
              <a:xfrm>
                <a:off x="6944396" y="2433768"/>
                <a:ext cx="582983" cy="491490"/>
              </a:xfrm>
              <a:custGeom>
                <a:avLst/>
                <a:gdLst/>
                <a:ahLst/>
                <a:cxnLst/>
                <a:rect l="l" t="t" r="r" b="b"/>
                <a:pathLst>
                  <a:path w="26093" h="21998" extrusionOk="0">
                    <a:moveTo>
                      <a:pt x="22273" y="1"/>
                    </a:moveTo>
                    <a:cubicBezTo>
                      <a:pt x="18845" y="3541"/>
                      <a:pt x="16419" y="6970"/>
                      <a:pt x="14273" y="11402"/>
                    </a:cubicBezTo>
                    <a:cubicBezTo>
                      <a:pt x="11012" y="9283"/>
                      <a:pt x="7639" y="7053"/>
                      <a:pt x="4935" y="4238"/>
                    </a:cubicBezTo>
                    <a:cubicBezTo>
                      <a:pt x="3179" y="6552"/>
                      <a:pt x="1785" y="8586"/>
                      <a:pt x="1" y="10928"/>
                    </a:cubicBezTo>
                    <a:cubicBezTo>
                      <a:pt x="1227" y="12907"/>
                      <a:pt x="2621" y="14775"/>
                      <a:pt x="4099" y="16559"/>
                    </a:cubicBezTo>
                    <a:cubicBezTo>
                      <a:pt x="5827" y="18594"/>
                      <a:pt x="7778" y="20489"/>
                      <a:pt x="10287" y="21409"/>
                    </a:cubicBezTo>
                    <a:cubicBezTo>
                      <a:pt x="11391" y="21810"/>
                      <a:pt x="12553" y="21998"/>
                      <a:pt x="13721" y="21998"/>
                    </a:cubicBezTo>
                    <a:cubicBezTo>
                      <a:pt x="15473" y="21998"/>
                      <a:pt x="17239" y="21576"/>
                      <a:pt x="18845" y="20824"/>
                    </a:cubicBezTo>
                    <a:cubicBezTo>
                      <a:pt x="21493" y="19569"/>
                      <a:pt x="23723" y="17507"/>
                      <a:pt x="25507" y="15165"/>
                    </a:cubicBezTo>
                    <a:cubicBezTo>
                      <a:pt x="25674" y="14914"/>
                      <a:pt x="25841" y="14691"/>
                      <a:pt x="25953" y="14412"/>
                    </a:cubicBezTo>
                    <a:cubicBezTo>
                      <a:pt x="26092" y="13939"/>
                      <a:pt x="25953" y="13465"/>
                      <a:pt x="25813" y="13019"/>
                    </a:cubicBezTo>
                    <a:cubicBezTo>
                      <a:pt x="24448" y="8754"/>
                      <a:pt x="22998" y="4963"/>
                      <a:pt x="22273" y="1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574;p46">
                <a:extLst>
                  <a:ext uri="{FF2B5EF4-FFF2-40B4-BE49-F238E27FC236}">
                    <a16:creationId xmlns:a16="http://schemas.microsoft.com/office/drawing/2014/main" id="{BAAC9580-1D83-4BD5-96B4-311753A39C8C}"/>
                  </a:ext>
                </a:extLst>
              </p:cNvPr>
              <p:cNvSpPr/>
              <p:nvPr/>
            </p:nvSpPr>
            <p:spPr>
              <a:xfrm>
                <a:off x="7163009" y="2850865"/>
                <a:ext cx="220476" cy="74378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3329" extrusionOk="0">
                    <a:moveTo>
                      <a:pt x="5911" y="1"/>
                    </a:moveTo>
                    <a:cubicBezTo>
                      <a:pt x="4711" y="1"/>
                      <a:pt x="3509" y="350"/>
                      <a:pt x="2453" y="845"/>
                    </a:cubicBezTo>
                    <a:cubicBezTo>
                      <a:pt x="1533" y="1263"/>
                      <a:pt x="697" y="1792"/>
                      <a:pt x="0" y="2517"/>
                    </a:cubicBezTo>
                    <a:cubicBezTo>
                      <a:pt x="195" y="2629"/>
                      <a:pt x="335" y="2712"/>
                      <a:pt x="474" y="2740"/>
                    </a:cubicBezTo>
                    <a:cubicBezTo>
                      <a:pt x="1567" y="3141"/>
                      <a:pt x="2726" y="3329"/>
                      <a:pt x="3896" y="3329"/>
                    </a:cubicBezTo>
                    <a:cubicBezTo>
                      <a:pt x="5650" y="3329"/>
                      <a:pt x="7426" y="2907"/>
                      <a:pt x="9032" y="2155"/>
                    </a:cubicBezTo>
                    <a:lnTo>
                      <a:pt x="9868" y="1737"/>
                    </a:lnTo>
                    <a:cubicBezTo>
                      <a:pt x="9087" y="817"/>
                      <a:pt x="7945" y="231"/>
                      <a:pt x="6774" y="64"/>
                    </a:cubicBezTo>
                    <a:cubicBezTo>
                      <a:pt x="6488" y="21"/>
                      <a:pt x="6199" y="1"/>
                      <a:pt x="5911" y="1"/>
                    </a:cubicBezTo>
                    <a:close/>
                  </a:path>
                </a:pathLst>
              </a:custGeom>
              <a:solidFill>
                <a:srgbClr val="91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5;p46">
                <a:extLst>
                  <a:ext uri="{FF2B5EF4-FFF2-40B4-BE49-F238E27FC236}">
                    <a16:creationId xmlns:a16="http://schemas.microsoft.com/office/drawing/2014/main" id="{6E1F3481-D16B-40AD-A332-DA7BFF1A2E1D}"/>
                  </a:ext>
                </a:extLst>
              </p:cNvPr>
              <p:cNvSpPr/>
              <p:nvPr/>
            </p:nvSpPr>
            <p:spPr>
              <a:xfrm>
                <a:off x="7220293" y="2661095"/>
                <a:ext cx="63542" cy="37379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673" fill="none" extrusionOk="0">
                    <a:moveTo>
                      <a:pt x="1" y="0"/>
                    </a:moveTo>
                    <a:cubicBezTo>
                      <a:pt x="502" y="391"/>
                      <a:pt x="1032" y="781"/>
                      <a:pt x="1562" y="1199"/>
                    </a:cubicBezTo>
                    <a:cubicBezTo>
                      <a:pt x="1729" y="1338"/>
                      <a:pt x="1924" y="1478"/>
                      <a:pt x="2147" y="1589"/>
                    </a:cubicBezTo>
                    <a:cubicBezTo>
                      <a:pt x="2342" y="1645"/>
                      <a:pt x="2593" y="1673"/>
                      <a:pt x="2844" y="1589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76;p46">
                <a:extLst>
                  <a:ext uri="{FF2B5EF4-FFF2-40B4-BE49-F238E27FC236}">
                    <a16:creationId xmlns:a16="http://schemas.microsoft.com/office/drawing/2014/main" id="{7F72AAF8-D057-4984-B0BE-E1409AC03CC8}"/>
                  </a:ext>
                </a:extLst>
              </p:cNvPr>
              <p:cNvSpPr/>
              <p:nvPr/>
            </p:nvSpPr>
            <p:spPr>
              <a:xfrm>
                <a:off x="7430796" y="2273713"/>
                <a:ext cx="543727" cy="656490"/>
              </a:xfrm>
              <a:custGeom>
                <a:avLst/>
                <a:gdLst/>
                <a:ahLst/>
                <a:cxnLst/>
                <a:rect l="l" t="t" r="r" b="b"/>
                <a:pathLst>
                  <a:path w="24336" h="29383" extrusionOk="0">
                    <a:moveTo>
                      <a:pt x="20071" y="1"/>
                    </a:moveTo>
                    <a:cubicBezTo>
                      <a:pt x="19151" y="112"/>
                      <a:pt x="18231" y="531"/>
                      <a:pt x="17395" y="977"/>
                    </a:cubicBezTo>
                    <a:cubicBezTo>
                      <a:pt x="16252" y="1562"/>
                      <a:pt x="15137" y="2147"/>
                      <a:pt x="13799" y="2705"/>
                    </a:cubicBezTo>
                    <a:cubicBezTo>
                      <a:pt x="13046" y="2847"/>
                      <a:pt x="12286" y="2919"/>
                      <a:pt x="11545" y="2919"/>
                    </a:cubicBezTo>
                    <a:cubicBezTo>
                      <a:pt x="10257" y="2919"/>
                      <a:pt x="9028" y="2701"/>
                      <a:pt x="8001" y="2259"/>
                    </a:cubicBezTo>
                    <a:cubicBezTo>
                      <a:pt x="5353" y="3653"/>
                      <a:pt x="2788" y="5297"/>
                      <a:pt x="474" y="7081"/>
                    </a:cubicBezTo>
                    <a:cubicBezTo>
                      <a:pt x="502" y="8391"/>
                      <a:pt x="530" y="9674"/>
                      <a:pt x="614" y="11318"/>
                    </a:cubicBezTo>
                    <a:cubicBezTo>
                      <a:pt x="279" y="14496"/>
                      <a:pt x="1" y="17869"/>
                      <a:pt x="1366" y="20768"/>
                    </a:cubicBezTo>
                    <a:cubicBezTo>
                      <a:pt x="1729" y="21521"/>
                      <a:pt x="2175" y="22218"/>
                      <a:pt x="2342" y="22636"/>
                    </a:cubicBezTo>
                    <a:cubicBezTo>
                      <a:pt x="2844" y="24810"/>
                      <a:pt x="3206" y="27012"/>
                      <a:pt x="3596" y="29326"/>
                    </a:cubicBezTo>
                    <a:cubicBezTo>
                      <a:pt x="5260" y="29354"/>
                      <a:pt x="6930" y="29382"/>
                      <a:pt x="8597" y="29382"/>
                    </a:cubicBezTo>
                    <a:cubicBezTo>
                      <a:pt x="13496" y="29382"/>
                      <a:pt x="18382" y="29138"/>
                      <a:pt x="23081" y="27932"/>
                    </a:cubicBezTo>
                    <a:cubicBezTo>
                      <a:pt x="23416" y="24113"/>
                      <a:pt x="23695" y="19960"/>
                      <a:pt x="24336" y="16196"/>
                    </a:cubicBezTo>
                    <a:cubicBezTo>
                      <a:pt x="21548" y="11123"/>
                      <a:pt x="20823" y="5548"/>
                      <a:pt x="20071" y="1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577;p46">
                <a:extLst>
                  <a:ext uri="{FF2B5EF4-FFF2-40B4-BE49-F238E27FC236}">
                    <a16:creationId xmlns:a16="http://schemas.microsoft.com/office/drawing/2014/main" id="{377B6355-6D26-4375-87AD-14EAE125ACC1}"/>
                  </a:ext>
                </a:extLst>
              </p:cNvPr>
              <p:cNvSpPr/>
              <p:nvPr/>
            </p:nvSpPr>
            <p:spPr>
              <a:xfrm>
                <a:off x="7701086" y="2836722"/>
                <a:ext cx="7485" cy="2305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32" extrusionOk="0">
                    <a:moveTo>
                      <a:pt x="168" y="0"/>
                    </a:moveTo>
                    <a:cubicBezTo>
                      <a:pt x="84" y="0"/>
                      <a:pt x="0" y="223"/>
                      <a:pt x="0" y="502"/>
                    </a:cubicBezTo>
                    <a:cubicBezTo>
                      <a:pt x="0" y="781"/>
                      <a:pt x="84" y="1032"/>
                      <a:pt x="168" y="1032"/>
                    </a:cubicBezTo>
                    <a:cubicBezTo>
                      <a:pt x="279" y="1032"/>
                      <a:pt x="335" y="781"/>
                      <a:pt x="335" y="502"/>
                    </a:cubicBezTo>
                    <a:cubicBezTo>
                      <a:pt x="335" y="223"/>
                      <a:pt x="279" y="0"/>
                      <a:pt x="168" y="0"/>
                    </a:cubicBezTo>
                    <a:close/>
                  </a:path>
                </a:pathLst>
              </a:custGeom>
              <a:solidFill>
                <a:srgbClr val="91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578;p46">
                <a:extLst>
                  <a:ext uri="{FF2B5EF4-FFF2-40B4-BE49-F238E27FC236}">
                    <a16:creationId xmlns:a16="http://schemas.microsoft.com/office/drawing/2014/main" id="{5575F260-6C88-4E38-B865-BDD15B6A03EF}"/>
                  </a:ext>
                </a:extLst>
              </p:cNvPr>
              <p:cNvSpPr/>
              <p:nvPr/>
            </p:nvSpPr>
            <p:spPr>
              <a:xfrm>
                <a:off x="7831248" y="1754336"/>
                <a:ext cx="412308" cy="902458"/>
              </a:xfrm>
              <a:custGeom>
                <a:avLst/>
                <a:gdLst/>
                <a:ahLst/>
                <a:cxnLst/>
                <a:rect l="l" t="t" r="r" b="b"/>
                <a:pathLst>
                  <a:path w="18454" h="40392" extrusionOk="0">
                    <a:moveTo>
                      <a:pt x="10342" y="0"/>
                    </a:moveTo>
                    <a:cubicBezTo>
                      <a:pt x="7805" y="2063"/>
                      <a:pt x="5408" y="2815"/>
                      <a:pt x="3262" y="4878"/>
                    </a:cubicBezTo>
                    <a:cubicBezTo>
                      <a:pt x="4906" y="8586"/>
                      <a:pt x="6718" y="13603"/>
                      <a:pt x="8279" y="17394"/>
                    </a:cubicBezTo>
                    <a:cubicBezTo>
                      <a:pt x="5743" y="19903"/>
                      <a:pt x="3373" y="22189"/>
                      <a:pt x="1004" y="24530"/>
                    </a:cubicBezTo>
                    <a:cubicBezTo>
                      <a:pt x="530" y="24558"/>
                      <a:pt x="335" y="25255"/>
                      <a:pt x="279" y="25952"/>
                    </a:cubicBezTo>
                    <a:cubicBezTo>
                      <a:pt x="0" y="28182"/>
                      <a:pt x="446" y="30523"/>
                      <a:pt x="1533" y="32503"/>
                    </a:cubicBezTo>
                    <a:cubicBezTo>
                      <a:pt x="2147" y="34147"/>
                      <a:pt x="2649" y="35513"/>
                      <a:pt x="3345" y="36767"/>
                    </a:cubicBezTo>
                    <a:cubicBezTo>
                      <a:pt x="4042" y="38022"/>
                      <a:pt x="5046" y="39583"/>
                      <a:pt x="6217" y="40391"/>
                    </a:cubicBezTo>
                    <a:lnTo>
                      <a:pt x="6718" y="36684"/>
                    </a:lnTo>
                    <a:cubicBezTo>
                      <a:pt x="10983" y="33199"/>
                      <a:pt x="15165" y="29297"/>
                      <a:pt x="17255" y="24224"/>
                    </a:cubicBezTo>
                    <a:cubicBezTo>
                      <a:pt x="17841" y="22746"/>
                      <a:pt x="18287" y="21269"/>
                      <a:pt x="18370" y="19680"/>
                    </a:cubicBezTo>
                    <a:cubicBezTo>
                      <a:pt x="18454" y="17952"/>
                      <a:pt x="18147" y="16168"/>
                      <a:pt x="17673" y="14495"/>
                    </a:cubicBezTo>
                    <a:cubicBezTo>
                      <a:pt x="16196" y="9282"/>
                      <a:pt x="13325" y="4572"/>
                      <a:pt x="10342" y="0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579;p46">
                <a:extLst>
                  <a:ext uri="{FF2B5EF4-FFF2-40B4-BE49-F238E27FC236}">
                    <a16:creationId xmlns:a16="http://schemas.microsoft.com/office/drawing/2014/main" id="{B2DCFACA-EA19-45B2-B549-B2A7DF4031BA}"/>
                  </a:ext>
                </a:extLst>
              </p:cNvPr>
              <p:cNvSpPr/>
              <p:nvPr/>
            </p:nvSpPr>
            <p:spPr>
              <a:xfrm>
                <a:off x="7813675" y="1564050"/>
                <a:ext cx="269725" cy="314050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2562" extrusionOk="0">
                    <a:moveTo>
                      <a:pt x="5949" y="1"/>
                    </a:moveTo>
                    <a:cubicBezTo>
                      <a:pt x="5880" y="1"/>
                      <a:pt x="5811" y="21"/>
                      <a:pt x="5743" y="66"/>
                    </a:cubicBezTo>
                    <a:cubicBezTo>
                      <a:pt x="5464" y="233"/>
                      <a:pt x="5464" y="679"/>
                      <a:pt x="5520" y="1042"/>
                    </a:cubicBezTo>
                    <a:cubicBezTo>
                      <a:pt x="5715" y="1906"/>
                      <a:pt x="6049" y="2742"/>
                      <a:pt x="6551" y="3467"/>
                    </a:cubicBezTo>
                    <a:cubicBezTo>
                      <a:pt x="5799" y="2714"/>
                      <a:pt x="5213" y="1934"/>
                      <a:pt x="4684" y="1153"/>
                    </a:cubicBezTo>
                    <a:cubicBezTo>
                      <a:pt x="4516" y="902"/>
                      <a:pt x="4349" y="624"/>
                      <a:pt x="4098" y="484"/>
                    </a:cubicBezTo>
                    <a:cubicBezTo>
                      <a:pt x="3991" y="425"/>
                      <a:pt x="3869" y="391"/>
                      <a:pt x="3751" y="391"/>
                    </a:cubicBezTo>
                    <a:cubicBezTo>
                      <a:pt x="3592" y="391"/>
                      <a:pt x="3441" y="452"/>
                      <a:pt x="3346" y="596"/>
                    </a:cubicBezTo>
                    <a:cubicBezTo>
                      <a:pt x="3123" y="874"/>
                      <a:pt x="3234" y="1237"/>
                      <a:pt x="3373" y="1571"/>
                    </a:cubicBezTo>
                    <a:cubicBezTo>
                      <a:pt x="3792" y="2603"/>
                      <a:pt x="4265" y="3578"/>
                      <a:pt x="4879" y="4498"/>
                    </a:cubicBezTo>
                    <a:cubicBezTo>
                      <a:pt x="4042" y="3550"/>
                      <a:pt x="3373" y="2686"/>
                      <a:pt x="2704" y="1850"/>
                    </a:cubicBezTo>
                    <a:cubicBezTo>
                      <a:pt x="2509" y="1571"/>
                      <a:pt x="2286" y="1293"/>
                      <a:pt x="1980" y="1153"/>
                    </a:cubicBezTo>
                    <a:cubicBezTo>
                      <a:pt x="1864" y="1095"/>
                      <a:pt x="1725" y="1062"/>
                      <a:pt x="1585" y="1062"/>
                    </a:cubicBezTo>
                    <a:cubicBezTo>
                      <a:pt x="1388" y="1062"/>
                      <a:pt x="1190" y="1129"/>
                      <a:pt x="1060" y="1293"/>
                    </a:cubicBezTo>
                    <a:cubicBezTo>
                      <a:pt x="1171" y="1794"/>
                      <a:pt x="1422" y="2296"/>
                      <a:pt x="1673" y="2742"/>
                    </a:cubicBezTo>
                    <a:cubicBezTo>
                      <a:pt x="2314" y="3969"/>
                      <a:pt x="3011" y="5195"/>
                      <a:pt x="3792" y="6338"/>
                    </a:cubicBezTo>
                    <a:cubicBezTo>
                      <a:pt x="2844" y="5279"/>
                      <a:pt x="2091" y="4359"/>
                      <a:pt x="1338" y="3411"/>
                    </a:cubicBezTo>
                    <a:cubicBezTo>
                      <a:pt x="1171" y="3188"/>
                      <a:pt x="1032" y="2993"/>
                      <a:pt x="837" y="2881"/>
                    </a:cubicBezTo>
                    <a:cubicBezTo>
                      <a:pt x="725" y="2826"/>
                      <a:pt x="600" y="2791"/>
                      <a:pt x="481" y="2791"/>
                    </a:cubicBezTo>
                    <a:cubicBezTo>
                      <a:pt x="363" y="2791"/>
                      <a:pt x="251" y="2826"/>
                      <a:pt x="168" y="2909"/>
                    </a:cubicBezTo>
                    <a:cubicBezTo>
                      <a:pt x="28" y="3104"/>
                      <a:pt x="0" y="3327"/>
                      <a:pt x="28" y="3550"/>
                    </a:cubicBezTo>
                    <a:cubicBezTo>
                      <a:pt x="56" y="3746"/>
                      <a:pt x="168" y="3969"/>
                      <a:pt x="279" y="4136"/>
                    </a:cubicBezTo>
                    <a:cubicBezTo>
                      <a:pt x="1088" y="5613"/>
                      <a:pt x="1980" y="7091"/>
                      <a:pt x="2816" y="8568"/>
                    </a:cubicBezTo>
                    <a:cubicBezTo>
                      <a:pt x="2370" y="8150"/>
                      <a:pt x="1868" y="7843"/>
                      <a:pt x="1338" y="7564"/>
                    </a:cubicBezTo>
                    <a:cubicBezTo>
                      <a:pt x="1199" y="7453"/>
                      <a:pt x="1004" y="7341"/>
                      <a:pt x="809" y="7314"/>
                    </a:cubicBezTo>
                    <a:cubicBezTo>
                      <a:pt x="781" y="7309"/>
                      <a:pt x="752" y="7307"/>
                      <a:pt x="723" y="7307"/>
                    </a:cubicBezTo>
                    <a:cubicBezTo>
                      <a:pt x="578" y="7307"/>
                      <a:pt x="423" y="7365"/>
                      <a:pt x="307" y="7481"/>
                    </a:cubicBezTo>
                    <a:cubicBezTo>
                      <a:pt x="112" y="7704"/>
                      <a:pt x="168" y="8010"/>
                      <a:pt x="223" y="8289"/>
                    </a:cubicBezTo>
                    <a:cubicBezTo>
                      <a:pt x="391" y="8847"/>
                      <a:pt x="781" y="9265"/>
                      <a:pt x="1171" y="9655"/>
                    </a:cubicBezTo>
                    <a:cubicBezTo>
                      <a:pt x="2035" y="10547"/>
                      <a:pt x="2900" y="11411"/>
                      <a:pt x="3792" y="12303"/>
                    </a:cubicBezTo>
                    <a:cubicBezTo>
                      <a:pt x="3992" y="12504"/>
                      <a:pt x="4396" y="12561"/>
                      <a:pt x="4831" y="12561"/>
                    </a:cubicBezTo>
                    <a:cubicBezTo>
                      <a:pt x="5061" y="12561"/>
                      <a:pt x="5299" y="12545"/>
                      <a:pt x="5520" y="12526"/>
                    </a:cubicBezTo>
                    <a:cubicBezTo>
                      <a:pt x="7583" y="12331"/>
                      <a:pt x="9506" y="10909"/>
                      <a:pt x="10398" y="8875"/>
                    </a:cubicBezTo>
                    <a:cubicBezTo>
                      <a:pt x="10621" y="8401"/>
                      <a:pt x="10788" y="7871"/>
                      <a:pt x="10732" y="7314"/>
                    </a:cubicBezTo>
                    <a:cubicBezTo>
                      <a:pt x="10649" y="6728"/>
                      <a:pt x="10342" y="6226"/>
                      <a:pt x="10063" y="5753"/>
                    </a:cubicBezTo>
                    <a:cubicBezTo>
                      <a:pt x="8976" y="3996"/>
                      <a:pt x="7833" y="2296"/>
                      <a:pt x="6691" y="596"/>
                    </a:cubicBezTo>
                    <a:cubicBezTo>
                      <a:pt x="6491" y="307"/>
                      <a:pt x="6220" y="1"/>
                      <a:pt x="5949" y="1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580;p46">
                <a:extLst>
                  <a:ext uri="{FF2B5EF4-FFF2-40B4-BE49-F238E27FC236}">
                    <a16:creationId xmlns:a16="http://schemas.microsoft.com/office/drawing/2014/main" id="{17A62540-8B11-491B-AAB2-69D15F95C02F}"/>
                  </a:ext>
                </a:extLst>
              </p:cNvPr>
              <p:cNvSpPr/>
              <p:nvPr/>
            </p:nvSpPr>
            <p:spPr>
              <a:xfrm>
                <a:off x="8165681" y="2043929"/>
                <a:ext cx="77238" cy="250996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11234" extrusionOk="0">
                    <a:moveTo>
                      <a:pt x="2175" y="0"/>
                    </a:moveTo>
                    <a:cubicBezTo>
                      <a:pt x="809" y="1896"/>
                      <a:pt x="56" y="4181"/>
                      <a:pt x="0" y="6523"/>
                    </a:cubicBezTo>
                    <a:cubicBezTo>
                      <a:pt x="0" y="7192"/>
                      <a:pt x="28" y="7889"/>
                      <a:pt x="279" y="8502"/>
                    </a:cubicBezTo>
                    <a:cubicBezTo>
                      <a:pt x="669" y="9589"/>
                      <a:pt x="1506" y="10342"/>
                      <a:pt x="2286" y="11234"/>
                    </a:cubicBezTo>
                    <a:cubicBezTo>
                      <a:pt x="2872" y="9784"/>
                      <a:pt x="3290" y="8307"/>
                      <a:pt x="3345" y="6774"/>
                    </a:cubicBezTo>
                    <a:cubicBezTo>
                      <a:pt x="3457" y="5018"/>
                      <a:pt x="3095" y="3289"/>
                      <a:pt x="2649" y="1561"/>
                    </a:cubicBezTo>
                    <a:cubicBezTo>
                      <a:pt x="2509" y="1004"/>
                      <a:pt x="2342" y="530"/>
                      <a:pt x="2175" y="0"/>
                    </a:cubicBezTo>
                    <a:close/>
                  </a:path>
                </a:pathLst>
              </a:custGeom>
              <a:solidFill>
                <a:srgbClr val="91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581;p46">
                <a:extLst>
                  <a:ext uri="{FF2B5EF4-FFF2-40B4-BE49-F238E27FC236}">
                    <a16:creationId xmlns:a16="http://schemas.microsoft.com/office/drawing/2014/main" id="{1265045B-45B3-43FE-B912-DD256BA70B86}"/>
                  </a:ext>
                </a:extLst>
              </p:cNvPr>
              <p:cNvSpPr/>
              <p:nvPr/>
            </p:nvSpPr>
            <p:spPr>
              <a:xfrm>
                <a:off x="7909850" y="1758725"/>
                <a:ext cx="10315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1088" fill="none" extrusionOk="0">
                    <a:moveTo>
                      <a:pt x="0" y="976"/>
                    </a:moveTo>
                    <a:cubicBezTo>
                      <a:pt x="0" y="976"/>
                      <a:pt x="2063" y="0"/>
                      <a:pt x="4126" y="1088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582;p46">
                <a:extLst>
                  <a:ext uri="{FF2B5EF4-FFF2-40B4-BE49-F238E27FC236}">
                    <a16:creationId xmlns:a16="http://schemas.microsoft.com/office/drawing/2014/main" id="{F9F3F6E9-082B-4383-9BD1-F0469463ABDF}"/>
                  </a:ext>
                </a:extLst>
              </p:cNvPr>
              <p:cNvSpPr/>
              <p:nvPr/>
            </p:nvSpPr>
            <p:spPr>
              <a:xfrm>
                <a:off x="7967675" y="1716900"/>
                <a:ext cx="59275" cy="5787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315" fill="none" extrusionOk="0">
                    <a:moveTo>
                      <a:pt x="2370" y="1"/>
                    </a:moveTo>
                    <a:cubicBezTo>
                      <a:pt x="2370" y="1"/>
                      <a:pt x="168" y="503"/>
                      <a:pt x="1" y="2315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583;p46">
                <a:extLst>
                  <a:ext uri="{FF2B5EF4-FFF2-40B4-BE49-F238E27FC236}">
                    <a16:creationId xmlns:a16="http://schemas.microsoft.com/office/drawing/2014/main" id="{B30EAEEB-B77C-46FE-AA82-6BEC9456C5EF}"/>
                  </a:ext>
                </a:extLst>
              </p:cNvPr>
              <p:cNvSpPr/>
              <p:nvPr/>
            </p:nvSpPr>
            <p:spPr>
              <a:xfrm>
                <a:off x="7430171" y="2271858"/>
                <a:ext cx="544978" cy="512582"/>
              </a:xfrm>
              <a:custGeom>
                <a:avLst/>
                <a:gdLst/>
                <a:ahLst/>
                <a:cxnLst/>
                <a:rect l="l" t="t" r="r" b="b"/>
                <a:pathLst>
                  <a:path w="24392" h="22942" extrusionOk="0">
                    <a:moveTo>
                      <a:pt x="20099" y="0"/>
                    </a:moveTo>
                    <a:cubicBezTo>
                      <a:pt x="19235" y="84"/>
                      <a:pt x="18398" y="502"/>
                      <a:pt x="17590" y="892"/>
                    </a:cubicBezTo>
                    <a:cubicBezTo>
                      <a:pt x="17785" y="1896"/>
                      <a:pt x="17841" y="2927"/>
                      <a:pt x="17785" y="3987"/>
                    </a:cubicBezTo>
                    <a:cubicBezTo>
                      <a:pt x="17729" y="4795"/>
                      <a:pt x="17590" y="5575"/>
                      <a:pt x="17116" y="6217"/>
                    </a:cubicBezTo>
                    <a:cubicBezTo>
                      <a:pt x="16782" y="6607"/>
                      <a:pt x="16391" y="6886"/>
                      <a:pt x="15917" y="7081"/>
                    </a:cubicBezTo>
                    <a:cubicBezTo>
                      <a:pt x="14412" y="7861"/>
                      <a:pt x="12712" y="8056"/>
                      <a:pt x="11039" y="8224"/>
                    </a:cubicBezTo>
                    <a:cubicBezTo>
                      <a:pt x="9590" y="8419"/>
                      <a:pt x="8140" y="8586"/>
                      <a:pt x="6691" y="8753"/>
                    </a:cubicBezTo>
                    <a:cubicBezTo>
                      <a:pt x="6428" y="8787"/>
                      <a:pt x="6166" y="8817"/>
                      <a:pt x="5913" y="8817"/>
                    </a:cubicBezTo>
                    <a:cubicBezTo>
                      <a:pt x="5548" y="8817"/>
                      <a:pt x="5203" y="8756"/>
                      <a:pt x="4907" y="8558"/>
                    </a:cubicBezTo>
                    <a:cubicBezTo>
                      <a:pt x="4489" y="8279"/>
                      <a:pt x="4293" y="7778"/>
                      <a:pt x="4154" y="7304"/>
                    </a:cubicBezTo>
                    <a:cubicBezTo>
                      <a:pt x="3903" y="6495"/>
                      <a:pt x="3764" y="5687"/>
                      <a:pt x="3680" y="4851"/>
                    </a:cubicBezTo>
                    <a:cubicBezTo>
                      <a:pt x="2565" y="5575"/>
                      <a:pt x="1506" y="6328"/>
                      <a:pt x="447" y="7081"/>
                    </a:cubicBezTo>
                    <a:cubicBezTo>
                      <a:pt x="475" y="8391"/>
                      <a:pt x="530" y="9701"/>
                      <a:pt x="586" y="11346"/>
                    </a:cubicBezTo>
                    <a:cubicBezTo>
                      <a:pt x="279" y="14495"/>
                      <a:pt x="1" y="17896"/>
                      <a:pt x="1367" y="20767"/>
                    </a:cubicBezTo>
                    <a:cubicBezTo>
                      <a:pt x="1701" y="21548"/>
                      <a:pt x="2175" y="22245"/>
                      <a:pt x="2342" y="22663"/>
                    </a:cubicBezTo>
                    <a:cubicBezTo>
                      <a:pt x="2370" y="22774"/>
                      <a:pt x="2370" y="22858"/>
                      <a:pt x="2398" y="22942"/>
                    </a:cubicBezTo>
                    <a:cubicBezTo>
                      <a:pt x="9562" y="22691"/>
                      <a:pt x="16698" y="22384"/>
                      <a:pt x="23778" y="21492"/>
                    </a:cubicBezTo>
                    <a:cubicBezTo>
                      <a:pt x="23973" y="20070"/>
                      <a:pt x="24141" y="18621"/>
                      <a:pt x="24392" y="17199"/>
                    </a:cubicBezTo>
                    <a:cubicBezTo>
                      <a:pt x="23137" y="16809"/>
                      <a:pt x="22134" y="15750"/>
                      <a:pt x="21576" y="14551"/>
                    </a:cubicBezTo>
                    <a:cubicBezTo>
                      <a:pt x="20935" y="13157"/>
                      <a:pt x="20796" y="11569"/>
                      <a:pt x="20740" y="10035"/>
                    </a:cubicBezTo>
                    <a:cubicBezTo>
                      <a:pt x="20628" y="8084"/>
                      <a:pt x="20517" y="6105"/>
                      <a:pt x="20712" y="4154"/>
                    </a:cubicBezTo>
                    <a:cubicBezTo>
                      <a:pt x="20489" y="2760"/>
                      <a:pt x="20294" y="1366"/>
                      <a:pt x="2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584;p46">
                <a:extLst>
                  <a:ext uri="{FF2B5EF4-FFF2-40B4-BE49-F238E27FC236}">
                    <a16:creationId xmlns:a16="http://schemas.microsoft.com/office/drawing/2014/main" id="{E83BAB6E-C806-4139-AC72-1257CFBC868D}"/>
                  </a:ext>
                </a:extLst>
              </p:cNvPr>
              <p:cNvSpPr/>
              <p:nvPr/>
            </p:nvSpPr>
            <p:spPr>
              <a:xfrm>
                <a:off x="7467549" y="2687860"/>
                <a:ext cx="87203" cy="52974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2371" fill="none" extrusionOk="0">
                    <a:moveTo>
                      <a:pt x="0" y="1"/>
                    </a:moveTo>
                    <a:cubicBezTo>
                      <a:pt x="697" y="1423"/>
                      <a:pt x="2286" y="2370"/>
                      <a:pt x="3903" y="2231"/>
                    </a:cubicBezTo>
                  </a:path>
                </a:pathLst>
              </a:custGeom>
              <a:noFill/>
              <a:ln w="6275" cap="flat" cmpd="sng">
                <a:solidFill>
                  <a:srgbClr val="FF654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85;p46">
                <a:extLst>
                  <a:ext uri="{FF2B5EF4-FFF2-40B4-BE49-F238E27FC236}">
                    <a16:creationId xmlns:a16="http://schemas.microsoft.com/office/drawing/2014/main" id="{3B75AFA2-0B41-4157-8C15-4BC7C5511EE6}"/>
                  </a:ext>
                </a:extLst>
              </p:cNvPr>
              <p:cNvSpPr/>
              <p:nvPr/>
            </p:nvSpPr>
            <p:spPr>
              <a:xfrm>
                <a:off x="7803835" y="2651756"/>
                <a:ext cx="70401" cy="63542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844" fill="none" extrusionOk="0">
                    <a:moveTo>
                      <a:pt x="3151" y="0"/>
                    </a:moveTo>
                    <a:cubicBezTo>
                      <a:pt x="2983" y="753"/>
                      <a:pt x="2593" y="1366"/>
                      <a:pt x="1980" y="1868"/>
                    </a:cubicBezTo>
                    <a:cubicBezTo>
                      <a:pt x="1422" y="2342"/>
                      <a:pt x="726" y="2620"/>
                      <a:pt x="1" y="2843"/>
                    </a:cubicBezTo>
                  </a:path>
                </a:pathLst>
              </a:custGeom>
              <a:noFill/>
              <a:ln w="6275" cap="flat" cmpd="sng">
                <a:solidFill>
                  <a:srgbClr val="FF654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6;p46">
                <a:extLst>
                  <a:ext uri="{FF2B5EF4-FFF2-40B4-BE49-F238E27FC236}">
                    <a16:creationId xmlns:a16="http://schemas.microsoft.com/office/drawing/2014/main" id="{DE78D594-AD94-479F-92EE-482FEF9C11C8}"/>
                  </a:ext>
                </a:extLst>
              </p:cNvPr>
              <p:cNvSpPr/>
              <p:nvPr/>
            </p:nvSpPr>
            <p:spPr>
              <a:xfrm>
                <a:off x="7493085" y="2415091"/>
                <a:ext cx="85326" cy="75384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374" fill="none" extrusionOk="0">
                    <a:moveTo>
                      <a:pt x="0" y="1"/>
                    </a:moveTo>
                    <a:cubicBezTo>
                      <a:pt x="279" y="809"/>
                      <a:pt x="195" y="1757"/>
                      <a:pt x="669" y="2454"/>
                    </a:cubicBezTo>
                    <a:cubicBezTo>
                      <a:pt x="976" y="2900"/>
                      <a:pt x="1533" y="3178"/>
                      <a:pt x="2091" y="3290"/>
                    </a:cubicBezTo>
                    <a:cubicBezTo>
                      <a:pt x="2648" y="3374"/>
                      <a:pt x="3261" y="3318"/>
                      <a:pt x="3819" y="3290"/>
                    </a:cubicBezTo>
                  </a:path>
                </a:pathLst>
              </a:custGeom>
              <a:noFill/>
              <a:ln w="6275" cap="flat" cmpd="sng">
                <a:solidFill>
                  <a:srgbClr val="FF654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587;p46">
                <a:extLst>
                  <a:ext uri="{FF2B5EF4-FFF2-40B4-BE49-F238E27FC236}">
                    <a16:creationId xmlns:a16="http://schemas.microsoft.com/office/drawing/2014/main" id="{0167D666-2B61-400D-9A2D-3ACE200FD856}"/>
                  </a:ext>
                </a:extLst>
              </p:cNvPr>
              <p:cNvSpPr/>
              <p:nvPr/>
            </p:nvSpPr>
            <p:spPr>
              <a:xfrm>
                <a:off x="7635066" y="2424429"/>
                <a:ext cx="202445" cy="57956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2594" fill="none" extrusionOk="0">
                    <a:moveTo>
                      <a:pt x="1" y="2593"/>
                    </a:moveTo>
                    <a:cubicBezTo>
                      <a:pt x="2008" y="2482"/>
                      <a:pt x="4043" y="2175"/>
                      <a:pt x="6022" y="1757"/>
                    </a:cubicBezTo>
                    <a:cubicBezTo>
                      <a:pt x="7220" y="1478"/>
                      <a:pt x="8503" y="1060"/>
                      <a:pt x="9060" y="1"/>
                    </a:cubicBezTo>
                  </a:path>
                </a:pathLst>
              </a:custGeom>
              <a:noFill/>
              <a:ln w="6275" cap="flat" cmpd="sng">
                <a:solidFill>
                  <a:srgbClr val="FF654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588;p46">
                <a:extLst>
                  <a:ext uri="{FF2B5EF4-FFF2-40B4-BE49-F238E27FC236}">
                    <a16:creationId xmlns:a16="http://schemas.microsoft.com/office/drawing/2014/main" id="{F49DD33A-3B5B-4AC6-A3F6-1087143162C6}"/>
                  </a:ext>
                </a:extLst>
              </p:cNvPr>
              <p:cNvSpPr/>
              <p:nvPr/>
            </p:nvSpPr>
            <p:spPr>
              <a:xfrm>
                <a:off x="7088277" y="2961903"/>
                <a:ext cx="611604" cy="1392407"/>
              </a:xfrm>
              <a:custGeom>
                <a:avLst/>
                <a:gdLst/>
                <a:ahLst/>
                <a:cxnLst/>
                <a:rect l="l" t="t" r="r" b="b"/>
                <a:pathLst>
                  <a:path w="27374" h="62321" extrusionOk="0">
                    <a:moveTo>
                      <a:pt x="19206" y="0"/>
                    </a:moveTo>
                    <a:cubicBezTo>
                      <a:pt x="13854" y="4739"/>
                      <a:pt x="8614" y="9756"/>
                      <a:pt x="4377" y="15527"/>
                    </a:cubicBezTo>
                    <a:cubicBezTo>
                      <a:pt x="2063" y="18649"/>
                      <a:pt x="0" y="22217"/>
                      <a:pt x="56" y="26091"/>
                    </a:cubicBezTo>
                    <a:cubicBezTo>
                      <a:pt x="56" y="29130"/>
                      <a:pt x="1366" y="32029"/>
                      <a:pt x="2732" y="34733"/>
                    </a:cubicBezTo>
                    <a:cubicBezTo>
                      <a:pt x="5436" y="40252"/>
                      <a:pt x="9673" y="47165"/>
                      <a:pt x="12739" y="52461"/>
                    </a:cubicBezTo>
                    <a:cubicBezTo>
                      <a:pt x="10258" y="56224"/>
                      <a:pt x="6077" y="57562"/>
                      <a:pt x="2899" y="59848"/>
                    </a:cubicBezTo>
                    <a:cubicBezTo>
                      <a:pt x="2620" y="60071"/>
                      <a:pt x="2342" y="60266"/>
                      <a:pt x="2202" y="60601"/>
                    </a:cubicBezTo>
                    <a:cubicBezTo>
                      <a:pt x="1896" y="61298"/>
                      <a:pt x="2509" y="62078"/>
                      <a:pt x="3289" y="62273"/>
                    </a:cubicBezTo>
                    <a:cubicBezTo>
                      <a:pt x="3433" y="62306"/>
                      <a:pt x="3579" y="62321"/>
                      <a:pt x="3727" y="62321"/>
                    </a:cubicBezTo>
                    <a:cubicBezTo>
                      <a:pt x="4322" y="62321"/>
                      <a:pt x="4938" y="62084"/>
                      <a:pt x="5519" y="61883"/>
                    </a:cubicBezTo>
                    <a:cubicBezTo>
                      <a:pt x="9394" y="60517"/>
                      <a:pt x="13492" y="59681"/>
                      <a:pt x="17617" y="59486"/>
                    </a:cubicBezTo>
                    <a:cubicBezTo>
                      <a:pt x="19011" y="59402"/>
                      <a:pt x="20433" y="59402"/>
                      <a:pt x="21743" y="58984"/>
                    </a:cubicBezTo>
                    <a:cubicBezTo>
                      <a:pt x="23081" y="58566"/>
                      <a:pt x="24363" y="57674"/>
                      <a:pt x="24781" y="56336"/>
                    </a:cubicBezTo>
                    <a:cubicBezTo>
                      <a:pt x="25367" y="54468"/>
                      <a:pt x="22774" y="51486"/>
                      <a:pt x="21743" y="49757"/>
                    </a:cubicBezTo>
                    <a:cubicBezTo>
                      <a:pt x="19736" y="46273"/>
                      <a:pt x="19792" y="43402"/>
                      <a:pt x="19206" y="39416"/>
                    </a:cubicBezTo>
                    <a:cubicBezTo>
                      <a:pt x="18509" y="34565"/>
                      <a:pt x="18593" y="30245"/>
                      <a:pt x="15666" y="26314"/>
                    </a:cubicBezTo>
                    <a:cubicBezTo>
                      <a:pt x="19150" y="21575"/>
                      <a:pt x="23248" y="15805"/>
                      <a:pt x="27374" y="11317"/>
                    </a:cubicBezTo>
                    <a:cubicBezTo>
                      <a:pt x="27234" y="9338"/>
                      <a:pt x="26482" y="7415"/>
                      <a:pt x="25534" y="5631"/>
                    </a:cubicBezTo>
                    <a:cubicBezTo>
                      <a:pt x="24893" y="4321"/>
                      <a:pt x="24112" y="3038"/>
                      <a:pt x="23081" y="1979"/>
                    </a:cubicBezTo>
                    <a:cubicBezTo>
                      <a:pt x="22022" y="948"/>
                      <a:pt x="20684" y="167"/>
                      <a:pt x="19206" y="0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589;p46">
                <a:extLst>
                  <a:ext uri="{FF2B5EF4-FFF2-40B4-BE49-F238E27FC236}">
                    <a16:creationId xmlns:a16="http://schemas.microsoft.com/office/drawing/2014/main" id="{A67A6AD9-C803-4DBE-8D84-19CF25BE6D54}"/>
                  </a:ext>
                </a:extLst>
              </p:cNvPr>
              <p:cNvSpPr/>
              <p:nvPr/>
            </p:nvSpPr>
            <p:spPr>
              <a:xfrm>
                <a:off x="7088880" y="3374173"/>
                <a:ext cx="129564" cy="371824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6642" extrusionOk="0">
                    <a:moveTo>
                      <a:pt x="2426" y="0"/>
                    </a:moveTo>
                    <a:cubicBezTo>
                      <a:pt x="1032" y="2370"/>
                      <a:pt x="1" y="4934"/>
                      <a:pt x="57" y="7638"/>
                    </a:cubicBezTo>
                    <a:cubicBezTo>
                      <a:pt x="57" y="10705"/>
                      <a:pt x="1367" y="13604"/>
                      <a:pt x="2733" y="16307"/>
                    </a:cubicBezTo>
                    <a:cubicBezTo>
                      <a:pt x="2816" y="16419"/>
                      <a:pt x="2844" y="16530"/>
                      <a:pt x="2900" y="16642"/>
                    </a:cubicBezTo>
                    <a:cubicBezTo>
                      <a:pt x="3820" y="14607"/>
                      <a:pt x="4684" y="12544"/>
                      <a:pt x="5186" y="10398"/>
                    </a:cubicBezTo>
                    <a:cubicBezTo>
                      <a:pt x="5715" y="8001"/>
                      <a:pt x="5799" y="5436"/>
                      <a:pt x="4991" y="3122"/>
                    </a:cubicBezTo>
                    <a:cubicBezTo>
                      <a:pt x="4545" y="1812"/>
                      <a:pt x="3681" y="530"/>
                      <a:pt x="2426" y="0"/>
                    </a:cubicBezTo>
                    <a:close/>
                  </a:path>
                </a:pathLst>
              </a:custGeom>
              <a:solidFill>
                <a:srgbClr val="91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590;p46">
                <a:extLst>
                  <a:ext uri="{FF2B5EF4-FFF2-40B4-BE49-F238E27FC236}">
                    <a16:creationId xmlns:a16="http://schemas.microsoft.com/office/drawing/2014/main" id="{04A51B7E-DBDB-4E1E-81B8-29DE5A762039}"/>
                  </a:ext>
                </a:extLst>
              </p:cNvPr>
              <p:cNvSpPr/>
              <p:nvPr/>
            </p:nvSpPr>
            <p:spPr>
              <a:xfrm>
                <a:off x="7400903" y="3513675"/>
                <a:ext cx="60436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25" fill="none" extrusionOk="0">
                    <a:moveTo>
                      <a:pt x="1" y="1"/>
                    </a:moveTo>
                    <a:cubicBezTo>
                      <a:pt x="1143" y="1004"/>
                      <a:pt x="2035" y="2258"/>
                      <a:pt x="2704" y="3624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591;p46">
                <a:extLst>
                  <a:ext uri="{FF2B5EF4-FFF2-40B4-BE49-F238E27FC236}">
                    <a16:creationId xmlns:a16="http://schemas.microsoft.com/office/drawing/2014/main" id="{BF661631-2CF4-47D3-9FF9-335787BF8BCF}"/>
                  </a:ext>
                </a:extLst>
              </p:cNvPr>
              <p:cNvSpPr/>
              <p:nvPr/>
            </p:nvSpPr>
            <p:spPr>
              <a:xfrm>
                <a:off x="7491208" y="4053002"/>
                <a:ext cx="22432" cy="61062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2733" fill="none" extrusionOk="0">
                    <a:moveTo>
                      <a:pt x="781" y="0"/>
                    </a:moveTo>
                    <a:cubicBezTo>
                      <a:pt x="920" y="502"/>
                      <a:pt x="1004" y="1032"/>
                      <a:pt x="892" y="1534"/>
                    </a:cubicBezTo>
                    <a:cubicBezTo>
                      <a:pt x="781" y="2063"/>
                      <a:pt x="474" y="2509"/>
                      <a:pt x="0" y="2732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592;p46">
                <a:extLst>
                  <a:ext uri="{FF2B5EF4-FFF2-40B4-BE49-F238E27FC236}">
                    <a16:creationId xmlns:a16="http://schemas.microsoft.com/office/drawing/2014/main" id="{6ACE149E-96D1-445A-A256-25F84D5B15C4}"/>
                  </a:ext>
                </a:extLst>
              </p:cNvPr>
              <p:cNvSpPr/>
              <p:nvPr/>
            </p:nvSpPr>
            <p:spPr>
              <a:xfrm>
                <a:off x="7772713" y="2930133"/>
                <a:ext cx="610978" cy="13920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62305" extrusionOk="0">
                    <a:moveTo>
                      <a:pt x="8168" y="0"/>
                    </a:moveTo>
                    <a:cubicBezTo>
                      <a:pt x="6690" y="168"/>
                      <a:pt x="5324" y="920"/>
                      <a:pt x="4293" y="1980"/>
                    </a:cubicBezTo>
                    <a:cubicBezTo>
                      <a:pt x="3234" y="3011"/>
                      <a:pt x="2481" y="4321"/>
                      <a:pt x="1812" y="5631"/>
                    </a:cubicBezTo>
                    <a:cubicBezTo>
                      <a:pt x="864" y="7415"/>
                      <a:pt x="139" y="9339"/>
                      <a:pt x="0" y="11318"/>
                    </a:cubicBezTo>
                    <a:cubicBezTo>
                      <a:pt x="4098" y="15806"/>
                      <a:pt x="8223" y="21548"/>
                      <a:pt x="11708" y="26287"/>
                    </a:cubicBezTo>
                    <a:cubicBezTo>
                      <a:pt x="8781" y="30245"/>
                      <a:pt x="8837" y="34566"/>
                      <a:pt x="8140" y="39388"/>
                    </a:cubicBezTo>
                    <a:cubicBezTo>
                      <a:pt x="7554" y="43402"/>
                      <a:pt x="7638" y="46273"/>
                      <a:pt x="5603" y="49758"/>
                    </a:cubicBezTo>
                    <a:cubicBezTo>
                      <a:pt x="4600" y="51486"/>
                      <a:pt x="1979" y="54441"/>
                      <a:pt x="2565" y="56336"/>
                    </a:cubicBezTo>
                    <a:cubicBezTo>
                      <a:pt x="2983" y="57646"/>
                      <a:pt x="4293" y="58566"/>
                      <a:pt x="5603" y="58984"/>
                    </a:cubicBezTo>
                    <a:cubicBezTo>
                      <a:pt x="6941" y="59402"/>
                      <a:pt x="8363" y="59402"/>
                      <a:pt x="9756" y="59458"/>
                    </a:cubicBezTo>
                    <a:cubicBezTo>
                      <a:pt x="13854" y="59681"/>
                      <a:pt x="17980" y="60517"/>
                      <a:pt x="21854" y="61883"/>
                    </a:cubicBezTo>
                    <a:cubicBezTo>
                      <a:pt x="22426" y="62059"/>
                      <a:pt x="23032" y="62305"/>
                      <a:pt x="23619" y="62305"/>
                    </a:cubicBezTo>
                    <a:cubicBezTo>
                      <a:pt x="23776" y="62305"/>
                      <a:pt x="23931" y="62287"/>
                      <a:pt x="24084" y="62246"/>
                    </a:cubicBezTo>
                    <a:cubicBezTo>
                      <a:pt x="24837" y="62079"/>
                      <a:pt x="25478" y="61270"/>
                      <a:pt x="25171" y="60573"/>
                    </a:cubicBezTo>
                    <a:cubicBezTo>
                      <a:pt x="25004" y="60267"/>
                      <a:pt x="24753" y="60071"/>
                      <a:pt x="24475" y="59848"/>
                    </a:cubicBezTo>
                    <a:cubicBezTo>
                      <a:pt x="21297" y="57563"/>
                      <a:pt x="17116" y="56225"/>
                      <a:pt x="14635" y="52462"/>
                    </a:cubicBezTo>
                    <a:cubicBezTo>
                      <a:pt x="17701" y="47165"/>
                      <a:pt x="21910" y="40224"/>
                      <a:pt x="24642" y="34733"/>
                    </a:cubicBezTo>
                    <a:cubicBezTo>
                      <a:pt x="26008" y="32001"/>
                      <a:pt x="27318" y="29130"/>
                      <a:pt x="27318" y="26092"/>
                    </a:cubicBezTo>
                    <a:cubicBezTo>
                      <a:pt x="27346" y="22217"/>
                      <a:pt x="25311" y="18621"/>
                      <a:pt x="22997" y="15527"/>
                    </a:cubicBezTo>
                    <a:cubicBezTo>
                      <a:pt x="18732" y="9757"/>
                      <a:pt x="13520" y="4739"/>
                      <a:pt x="8168" y="0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593;p46">
                <a:extLst>
                  <a:ext uri="{FF2B5EF4-FFF2-40B4-BE49-F238E27FC236}">
                    <a16:creationId xmlns:a16="http://schemas.microsoft.com/office/drawing/2014/main" id="{299D647B-B03E-42FF-92C0-6ACD5186A2C5}"/>
                  </a:ext>
                </a:extLst>
              </p:cNvPr>
              <p:cNvSpPr/>
              <p:nvPr/>
            </p:nvSpPr>
            <p:spPr>
              <a:xfrm>
                <a:off x="8254109" y="3342403"/>
                <a:ext cx="128939" cy="371221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16615" extrusionOk="0">
                    <a:moveTo>
                      <a:pt x="3374" y="1"/>
                    </a:moveTo>
                    <a:cubicBezTo>
                      <a:pt x="2119" y="530"/>
                      <a:pt x="1255" y="1813"/>
                      <a:pt x="781" y="3095"/>
                    </a:cubicBezTo>
                    <a:cubicBezTo>
                      <a:pt x="1" y="5436"/>
                      <a:pt x="56" y="7973"/>
                      <a:pt x="614" y="10398"/>
                    </a:cubicBezTo>
                    <a:cubicBezTo>
                      <a:pt x="1116" y="12545"/>
                      <a:pt x="1980" y="14607"/>
                      <a:pt x="2872" y="16614"/>
                    </a:cubicBezTo>
                    <a:cubicBezTo>
                      <a:pt x="2955" y="16531"/>
                      <a:pt x="2983" y="16419"/>
                      <a:pt x="3067" y="16308"/>
                    </a:cubicBezTo>
                    <a:cubicBezTo>
                      <a:pt x="4377" y="13604"/>
                      <a:pt x="5715" y="10705"/>
                      <a:pt x="5743" y="7639"/>
                    </a:cubicBezTo>
                    <a:cubicBezTo>
                      <a:pt x="5771" y="4907"/>
                      <a:pt x="4767" y="2370"/>
                      <a:pt x="3374" y="1"/>
                    </a:cubicBezTo>
                    <a:close/>
                  </a:path>
                </a:pathLst>
              </a:custGeom>
              <a:solidFill>
                <a:srgbClr val="91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594;p46">
                <a:extLst>
                  <a:ext uri="{FF2B5EF4-FFF2-40B4-BE49-F238E27FC236}">
                    <a16:creationId xmlns:a16="http://schemas.microsoft.com/office/drawing/2014/main" id="{60DDF4D4-90EC-4737-A644-8A489F37D1F1}"/>
                  </a:ext>
                </a:extLst>
              </p:cNvPr>
              <p:cNvSpPr/>
              <p:nvPr/>
            </p:nvSpPr>
            <p:spPr>
              <a:xfrm>
                <a:off x="8011233" y="3481905"/>
                <a:ext cx="60436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25" fill="none" extrusionOk="0">
                    <a:moveTo>
                      <a:pt x="2704" y="1"/>
                    </a:moveTo>
                    <a:cubicBezTo>
                      <a:pt x="1561" y="1004"/>
                      <a:pt x="641" y="2259"/>
                      <a:pt x="0" y="3625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95;p46">
                <a:extLst>
                  <a:ext uri="{FF2B5EF4-FFF2-40B4-BE49-F238E27FC236}">
                    <a16:creationId xmlns:a16="http://schemas.microsoft.com/office/drawing/2014/main" id="{3F8C04FC-DBDA-4867-9B7A-D7FA34512982}"/>
                  </a:ext>
                </a:extLst>
              </p:cNvPr>
              <p:cNvSpPr/>
              <p:nvPr/>
            </p:nvSpPr>
            <p:spPr>
              <a:xfrm>
                <a:off x="7958909" y="4021232"/>
                <a:ext cx="22454" cy="61062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733" fill="none" extrusionOk="0">
                    <a:moveTo>
                      <a:pt x="196" y="1"/>
                    </a:moveTo>
                    <a:cubicBezTo>
                      <a:pt x="57" y="503"/>
                      <a:pt x="1" y="1004"/>
                      <a:pt x="112" y="1534"/>
                    </a:cubicBezTo>
                    <a:cubicBezTo>
                      <a:pt x="196" y="2036"/>
                      <a:pt x="530" y="2510"/>
                      <a:pt x="1004" y="2733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596;p46">
                <a:extLst>
                  <a:ext uri="{FF2B5EF4-FFF2-40B4-BE49-F238E27FC236}">
                    <a16:creationId xmlns:a16="http://schemas.microsoft.com/office/drawing/2014/main" id="{382AECBA-C8D9-4F5E-A0E7-A70A7E4594D6}"/>
                  </a:ext>
                </a:extLst>
              </p:cNvPr>
              <p:cNvSpPr/>
              <p:nvPr/>
            </p:nvSpPr>
            <p:spPr>
              <a:xfrm>
                <a:off x="7478742" y="2890901"/>
                <a:ext cx="526300" cy="342287"/>
              </a:xfrm>
              <a:custGeom>
                <a:avLst/>
                <a:gdLst/>
                <a:ahLst/>
                <a:cxnLst/>
                <a:rect l="l" t="t" r="r" b="b"/>
                <a:pathLst>
                  <a:path w="23556" h="15320" extrusionOk="0">
                    <a:moveTo>
                      <a:pt x="21130" y="0"/>
                    </a:moveTo>
                    <a:cubicBezTo>
                      <a:pt x="15265" y="1024"/>
                      <a:pt x="9333" y="1555"/>
                      <a:pt x="3513" y="1555"/>
                    </a:cubicBezTo>
                    <a:cubicBezTo>
                      <a:pt x="2833" y="1555"/>
                      <a:pt x="2155" y="1548"/>
                      <a:pt x="1478" y="1533"/>
                    </a:cubicBezTo>
                    <a:cubicBezTo>
                      <a:pt x="893" y="2119"/>
                      <a:pt x="363" y="2816"/>
                      <a:pt x="1" y="3596"/>
                    </a:cubicBezTo>
                    <a:cubicBezTo>
                      <a:pt x="2426" y="4460"/>
                      <a:pt x="4489" y="6216"/>
                      <a:pt x="6050" y="8251"/>
                    </a:cubicBezTo>
                    <a:cubicBezTo>
                      <a:pt x="7611" y="10314"/>
                      <a:pt x="8782" y="12656"/>
                      <a:pt x="9785" y="15081"/>
                    </a:cubicBezTo>
                    <a:cubicBezTo>
                      <a:pt x="10391" y="15244"/>
                      <a:pt x="11026" y="15319"/>
                      <a:pt x="11672" y="15319"/>
                    </a:cubicBezTo>
                    <a:cubicBezTo>
                      <a:pt x="12572" y="15319"/>
                      <a:pt x="13492" y="15173"/>
                      <a:pt x="14385" y="14914"/>
                    </a:cubicBezTo>
                    <a:cubicBezTo>
                      <a:pt x="16169" y="10203"/>
                      <a:pt x="19402" y="6105"/>
                      <a:pt x="23556" y="3345"/>
                    </a:cubicBezTo>
                    <a:cubicBezTo>
                      <a:pt x="23165" y="1952"/>
                      <a:pt x="22190" y="725"/>
                      <a:pt x="211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597;p46">
                <a:extLst>
                  <a:ext uri="{FF2B5EF4-FFF2-40B4-BE49-F238E27FC236}">
                    <a16:creationId xmlns:a16="http://schemas.microsoft.com/office/drawing/2014/main" id="{E467E121-9485-4494-A114-5DCA653CAB44}"/>
                  </a:ext>
                </a:extLst>
              </p:cNvPr>
              <p:cNvSpPr/>
              <p:nvPr/>
            </p:nvSpPr>
            <p:spPr>
              <a:xfrm>
                <a:off x="7521101" y="2934489"/>
                <a:ext cx="322626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440" h="809" fill="none" extrusionOk="0">
                    <a:moveTo>
                      <a:pt x="0" y="586"/>
                    </a:moveTo>
                    <a:cubicBezTo>
                      <a:pt x="4823" y="809"/>
                      <a:pt x="9673" y="642"/>
                      <a:pt x="14440" y="1"/>
                    </a:cubicBezTo>
                  </a:path>
                </a:pathLst>
              </a:custGeom>
              <a:noFill/>
              <a:ln w="6275" cap="flat" cmpd="sng">
                <a:solidFill>
                  <a:srgbClr val="FF654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598;p46">
                <a:extLst>
                  <a:ext uri="{FF2B5EF4-FFF2-40B4-BE49-F238E27FC236}">
                    <a16:creationId xmlns:a16="http://schemas.microsoft.com/office/drawing/2014/main" id="{77B4C14F-534D-444E-9CD0-9B474BE8E987}"/>
                  </a:ext>
                </a:extLst>
              </p:cNvPr>
              <p:cNvSpPr/>
              <p:nvPr/>
            </p:nvSpPr>
            <p:spPr>
              <a:xfrm>
                <a:off x="7875462" y="2915812"/>
                <a:ext cx="59811" cy="11238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503" fill="none" extrusionOk="0">
                    <a:moveTo>
                      <a:pt x="1" y="502"/>
                    </a:moveTo>
                    <a:cubicBezTo>
                      <a:pt x="893" y="391"/>
                      <a:pt x="1812" y="223"/>
                      <a:pt x="2677" y="0"/>
                    </a:cubicBezTo>
                  </a:path>
                </a:pathLst>
              </a:custGeom>
              <a:noFill/>
              <a:ln w="6275" cap="flat" cmpd="sng">
                <a:solidFill>
                  <a:srgbClr val="FF654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599;p46">
                <a:extLst>
                  <a:ext uri="{FF2B5EF4-FFF2-40B4-BE49-F238E27FC236}">
                    <a16:creationId xmlns:a16="http://schemas.microsoft.com/office/drawing/2014/main" id="{964B5DEB-6796-4399-ABA8-3B312B8B8ACF}"/>
                  </a:ext>
                </a:extLst>
              </p:cNvPr>
              <p:cNvSpPr/>
              <p:nvPr/>
            </p:nvSpPr>
            <p:spPr>
              <a:xfrm>
                <a:off x="7506780" y="1975429"/>
                <a:ext cx="271551" cy="392379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7562" extrusionOk="0">
                    <a:moveTo>
                      <a:pt x="6086" y="1"/>
                    </a:moveTo>
                    <a:cubicBezTo>
                      <a:pt x="4767" y="1"/>
                      <a:pt x="3451" y="479"/>
                      <a:pt x="2453" y="1394"/>
                    </a:cubicBezTo>
                    <a:cubicBezTo>
                      <a:pt x="781" y="2927"/>
                      <a:pt x="168" y="4070"/>
                      <a:pt x="84" y="6355"/>
                    </a:cubicBezTo>
                    <a:cubicBezTo>
                      <a:pt x="0" y="9087"/>
                      <a:pt x="558" y="12794"/>
                      <a:pt x="3513" y="13408"/>
                    </a:cubicBezTo>
                    <a:cubicBezTo>
                      <a:pt x="3401" y="14941"/>
                      <a:pt x="3345" y="15861"/>
                      <a:pt x="3345" y="16892"/>
                    </a:cubicBezTo>
                    <a:cubicBezTo>
                      <a:pt x="4767" y="17227"/>
                      <a:pt x="6217" y="17505"/>
                      <a:pt x="7694" y="17561"/>
                    </a:cubicBezTo>
                    <a:cubicBezTo>
                      <a:pt x="9116" y="17561"/>
                      <a:pt x="10621" y="17310"/>
                      <a:pt x="11708" y="16892"/>
                    </a:cubicBezTo>
                    <a:cubicBezTo>
                      <a:pt x="12042" y="13631"/>
                      <a:pt x="12154" y="10286"/>
                      <a:pt x="12070" y="6996"/>
                    </a:cubicBezTo>
                    <a:cubicBezTo>
                      <a:pt x="12042" y="5547"/>
                      <a:pt x="11903" y="4599"/>
                      <a:pt x="11457" y="3178"/>
                    </a:cubicBezTo>
                    <a:cubicBezTo>
                      <a:pt x="11011" y="1784"/>
                      <a:pt x="9952" y="1366"/>
                      <a:pt x="8670" y="669"/>
                    </a:cubicBezTo>
                    <a:cubicBezTo>
                      <a:pt x="7871" y="219"/>
                      <a:pt x="6978" y="1"/>
                      <a:pt x="6086" y="1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600;p46">
                <a:extLst>
                  <a:ext uri="{FF2B5EF4-FFF2-40B4-BE49-F238E27FC236}">
                    <a16:creationId xmlns:a16="http://schemas.microsoft.com/office/drawing/2014/main" id="{76D9EA65-0519-4534-9CEF-C4258ADD4970}"/>
                  </a:ext>
                </a:extLst>
              </p:cNvPr>
              <p:cNvSpPr/>
              <p:nvPr/>
            </p:nvSpPr>
            <p:spPr>
              <a:xfrm>
                <a:off x="7581513" y="2269982"/>
                <a:ext cx="69150" cy="41133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841" extrusionOk="0">
                    <a:moveTo>
                      <a:pt x="3095" y="1"/>
                    </a:moveTo>
                    <a:lnTo>
                      <a:pt x="3095" y="1"/>
                    </a:lnTo>
                    <a:cubicBezTo>
                      <a:pt x="2633" y="393"/>
                      <a:pt x="1505" y="518"/>
                      <a:pt x="608" y="518"/>
                    </a:cubicBezTo>
                    <a:cubicBezTo>
                      <a:pt x="421" y="518"/>
                      <a:pt x="243" y="512"/>
                      <a:pt x="84" y="502"/>
                    </a:cubicBezTo>
                    <a:cubicBezTo>
                      <a:pt x="56" y="1004"/>
                      <a:pt x="28" y="1450"/>
                      <a:pt x="0" y="1840"/>
                    </a:cubicBezTo>
                    <a:cubicBezTo>
                      <a:pt x="2146" y="1590"/>
                      <a:pt x="3094" y="1"/>
                      <a:pt x="3095" y="1"/>
                    </a:cubicBezTo>
                    <a:close/>
                  </a:path>
                </a:pathLst>
              </a:custGeom>
              <a:solidFill>
                <a:srgbClr val="91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601;p46">
                <a:extLst>
                  <a:ext uri="{FF2B5EF4-FFF2-40B4-BE49-F238E27FC236}">
                    <a16:creationId xmlns:a16="http://schemas.microsoft.com/office/drawing/2014/main" id="{3DD909B9-B766-495D-B68C-1768083DB1F0}"/>
                  </a:ext>
                </a:extLst>
              </p:cNvPr>
              <p:cNvSpPr/>
              <p:nvPr/>
            </p:nvSpPr>
            <p:spPr>
              <a:xfrm>
                <a:off x="7578385" y="2245696"/>
                <a:ext cx="91582" cy="37401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674" fill="none" extrusionOk="0">
                    <a:moveTo>
                      <a:pt x="1" y="1422"/>
                    </a:moveTo>
                    <a:cubicBezTo>
                      <a:pt x="754" y="1645"/>
                      <a:pt x="1590" y="1673"/>
                      <a:pt x="2315" y="1450"/>
                    </a:cubicBezTo>
                    <a:cubicBezTo>
                      <a:pt x="3095" y="1255"/>
                      <a:pt x="3792" y="697"/>
                      <a:pt x="4099" y="1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602;p46">
                <a:extLst>
                  <a:ext uri="{FF2B5EF4-FFF2-40B4-BE49-F238E27FC236}">
                    <a16:creationId xmlns:a16="http://schemas.microsoft.com/office/drawing/2014/main" id="{77B44662-C8F4-498C-8A1F-03E32DAD502D}"/>
                  </a:ext>
                </a:extLst>
              </p:cNvPr>
              <p:cNvSpPr/>
              <p:nvPr/>
            </p:nvSpPr>
            <p:spPr>
              <a:xfrm>
                <a:off x="7760247" y="2100989"/>
                <a:ext cx="43613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3189" extrusionOk="0">
                    <a:moveTo>
                      <a:pt x="1253" y="0"/>
                    </a:moveTo>
                    <a:cubicBezTo>
                      <a:pt x="1172" y="0"/>
                      <a:pt x="1088" y="13"/>
                      <a:pt x="1004" y="38"/>
                    </a:cubicBezTo>
                    <a:cubicBezTo>
                      <a:pt x="697" y="94"/>
                      <a:pt x="419" y="373"/>
                      <a:pt x="279" y="680"/>
                    </a:cubicBezTo>
                    <a:cubicBezTo>
                      <a:pt x="112" y="958"/>
                      <a:pt x="84" y="1321"/>
                      <a:pt x="1" y="1655"/>
                    </a:cubicBezTo>
                    <a:cubicBezTo>
                      <a:pt x="251" y="1990"/>
                      <a:pt x="419" y="2575"/>
                      <a:pt x="447" y="3188"/>
                    </a:cubicBezTo>
                    <a:cubicBezTo>
                      <a:pt x="1339" y="2742"/>
                      <a:pt x="1924" y="1795"/>
                      <a:pt x="1952" y="819"/>
                    </a:cubicBezTo>
                    <a:cubicBezTo>
                      <a:pt x="1952" y="680"/>
                      <a:pt x="1952" y="512"/>
                      <a:pt x="1868" y="373"/>
                    </a:cubicBezTo>
                    <a:cubicBezTo>
                      <a:pt x="1761" y="137"/>
                      <a:pt x="1522" y="0"/>
                      <a:pt x="1253" y="0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603;p46">
                <a:extLst>
                  <a:ext uri="{FF2B5EF4-FFF2-40B4-BE49-F238E27FC236}">
                    <a16:creationId xmlns:a16="http://schemas.microsoft.com/office/drawing/2014/main" id="{088F580A-DA8D-455A-B7CC-077D3522ABDD}"/>
                  </a:ext>
                </a:extLst>
              </p:cNvPr>
              <p:cNvSpPr/>
              <p:nvPr/>
            </p:nvSpPr>
            <p:spPr>
              <a:xfrm>
                <a:off x="7774568" y="2119265"/>
                <a:ext cx="15595" cy="155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fill="none" extrusionOk="0">
                    <a:moveTo>
                      <a:pt x="698" y="1"/>
                    </a:moveTo>
                    <a:cubicBezTo>
                      <a:pt x="614" y="363"/>
                      <a:pt x="335" y="642"/>
                      <a:pt x="1" y="698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604;p46">
                <a:extLst>
                  <a:ext uri="{FF2B5EF4-FFF2-40B4-BE49-F238E27FC236}">
                    <a16:creationId xmlns:a16="http://schemas.microsoft.com/office/drawing/2014/main" id="{93F41E0C-3C9F-4FB2-BDEB-8DE8B3DACE03}"/>
                  </a:ext>
                </a:extLst>
              </p:cNvPr>
              <p:cNvSpPr/>
              <p:nvPr/>
            </p:nvSpPr>
            <p:spPr>
              <a:xfrm>
                <a:off x="7475636" y="2106128"/>
                <a:ext cx="41133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3321" extrusionOk="0">
                    <a:moveTo>
                      <a:pt x="792" y="0"/>
                    </a:moveTo>
                    <a:cubicBezTo>
                      <a:pt x="535" y="0"/>
                      <a:pt x="266" y="100"/>
                      <a:pt x="140" y="310"/>
                    </a:cubicBezTo>
                    <a:cubicBezTo>
                      <a:pt x="28" y="505"/>
                      <a:pt x="1" y="728"/>
                      <a:pt x="1" y="951"/>
                    </a:cubicBezTo>
                    <a:cubicBezTo>
                      <a:pt x="28" y="2038"/>
                      <a:pt x="837" y="3014"/>
                      <a:pt x="1840" y="3321"/>
                    </a:cubicBezTo>
                    <a:cubicBezTo>
                      <a:pt x="1812" y="2401"/>
                      <a:pt x="1729" y="1509"/>
                      <a:pt x="1757" y="700"/>
                    </a:cubicBezTo>
                    <a:cubicBezTo>
                      <a:pt x="1589" y="394"/>
                      <a:pt x="1339" y="143"/>
                      <a:pt x="1032" y="31"/>
                    </a:cubicBezTo>
                    <a:cubicBezTo>
                      <a:pt x="957" y="11"/>
                      <a:pt x="875" y="0"/>
                      <a:pt x="792" y="0"/>
                    </a:cubicBezTo>
                    <a:close/>
                  </a:path>
                </a:pathLst>
              </a:custGeom>
              <a:solidFill>
                <a:srgbClr val="A8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605;p46">
                <a:extLst>
                  <a:ext uri="{FF2B5EF4-FFF2-40B4-BE49-F238E27FC236}">
                    <a16:creationId xmlns:a16="http://schemas.microsoft.com/office/drawing/2014/main" id="{6A33546B-D8D3-42A2-9A58-894955B35F62}"/>
                  </a:ext>
                </a:extLst>
              </p:cNvPr>
              <p:cNvSpPr/>
              <p:nvPr/>
            </p:nvSpPr>
            <p:spPr>
              <a:xfrm>
                <a:off x="7489332" y="2131106"/>
                <a:ext cx="21829" cy="1309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86" fill="none" extrusionOk="0">
                    <a:moveTo>
                      <a:pt x="1" y="1"/>
                    </a:moveTo>
                    <a:cubicBezTo>
                      <a:pt x="140" y="363"/>
                      <a:pt x="586" y="586"/>
                      <a:pt x="976" y="530"/>
                    </a:cubicBezTo>
                  </a:path>
                </a:pathLst>
              </a:custGeom>
              <a:noFill/>
              <a:ln w="62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606;p46">
                <a:extLst>
                  <a:ext uri="{FF2B5EF4-FFF2-40B4-BE49-F238E27FC236}">
                    <a16:creationId xmlns:a16="http://schemas.microsoft.com/office/drawing/2014/main" id="{AA51BD83-1B6A-4FAD-841D-3CD9AB026C50}"/>
                  </a:ext>
                </a:extLst>
              </p:cNvPr>
              <p:cNvSpPr/>
              <p:nvPr/>
            </p:nvSpPr>
            <p:spPr>
              <a:xfrm>
                <a:off x="7498067" y="1973664"/>
                <a:ext cx="283392" cy="161201"/>
              </a:xfrm>
              <a:custGeom>
                <a:avLst/>
                <a:gdLst/>
                <a:ahLst/>
                <a:cxnLst/>
                <a:rect l="l" t="t" r="r" b="b"/>
                <a:pathLst>
                  <a:path w="12684" h="7215" extrusionOk="0">
                    <a:moveTo>
                      <a:pt x="6906" y="1"/>
                    </a:moveTo>
                    <a:cubicBezTo>
                      <a:pt x="6751" y="1"/>
                      <a:pt x="6595" y="7"/>
                      <a:pt x="6439" y="23"/>
                    </a:cubicBezTo>
                    <a:cubicBezTo>
                      <a:pt x="4237" y="107"/>
                      <a:pt x="2146" y="999"/>
                      <a:pt x="1031" y="2392"/>
                    </a:cubicBezTo>
                    <a:cubicBezTo>
                      <a:pt x="307" y="3312"/>
                      <a:pt x="0" y="5514"/>
                      <a:pt x="530" y="6462"/>
                    </a:cubicBezTo>
                    <a:cubicBezTo>
                      <a:pt x="1951" y="5821"/>
                      <a:pt x="2453" y="5264"/>
                      <a:pt x="3457" y="4288"/>
                    </a:cubicBezTo>
                    <a:lnTo>
                      <a:pt x="3457" y="4288"/>
                    </a:lnTo>
                    <a:cubicBezTo>
                      <a:pt x="3178" y="5096"/>
                      <a:pt x="4042" y="5514"/>
                      <a:pt x="4042" y="5514"/>
                    </a:cubicBezTo>
                    <a:cubicBezTo>
                      <a:pt x="4071" y="5515"/>
                      <a:pt x="4100" y="5515"/>
                      <a:pt x="4129" y="5515"/>
                    </a:cubicBezTo>
                    <a:cubicBezTo>
                      <a:pt x="5916" y="5515"/>
                      <a:pt x="6969" y="4678"/>
                      <a:pt x="6969" y="4678"/>
                    </a:cubicBezTo>
                    <a:lnTo>
                      <a:pt x="6969" y="4678"/>
                    </a:lnTo>
                    <a:cubicBezTo>
                      <a:pt x="6969" y="4678"/>
                      <a:pt x="6885" y="5626"/>
                      <a:pt x="7136" y="6044"/>
                    </a:cubicBezTo>
                    <a:cubicBezTo>
                      <a:pt x="7945" y="5654"/>
                      <a:pt x="8669" y="5542"/>
                      <a:pt x="9087" y="5068"/>
                    </a:cubicBezTo>
                    <a:cubicBezTo>
                      <a:pt x="9366" y="5765"/>
                      <a:pt x="9812" y="6462"/>
                      <a:pt x="10453" y="7048"/>
                    </a:cubicBezTo>
                    <a:cubicBezTo>
                      <a:pt x="10871" y="6602"/>
                      <a:pt x="11039" y="6072"/>
                      <a:pt x="11150" y="5542"/>
                    </a:cubicBezTo>
                    <a:cubicBezTo>
                      <a:pt x="11290" y="6379"/>
                      <a:pt x="11875" y="6518"/>
                      <a:pt x="12544" y="7215"/>
                    </a:cubicBezTo>
                    <a:cubicBezTo>
                      <a:pt x="12265" y="5960"/>
                      <a:pt x="12683" y="4678"/>
                      <a:pt x="12237" y="3452"/>
                    </a:cubicBezTo>
                    <a:cubicBezTo>
                      <a:pt x="11875" y="2448"/>
                      <a:pt x="10927" y="1584"/>
                      <a:pt x="9868" y="887"/>
                    </a:cubicBezTo>
                    <a:cubicBezTo>
                      <a:pt x="9338" y="581"/>
                      <a:pt x="8753" y="246"/>
                      <a:pt x="8084" y="107"/>
                    </a:cubicBezTo>
                    <a:cubicBezTo>
                      <a:pt x="7702" y="46"/>
                      <a:pt x="7306" y="1"/>
                      <a:pt x="6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607;p46">
                <a:extLst>
                  <a:ext uri="{FF2B5EF4-FFF2-40B4-BE49-F238E27FC236}">
                    <a16:creationId xmlns:a16="http://schemas.microsoft.com/office/drawing/2014/main" id="{6099A2BD-AAB3-467E-93E4-CF8BB0B2C1C4}"/>
                  </a:ext>
                </a:extLst>
              </p:cNvPr>
              <p:cNvSpPr/>
              <p:nvPr/>
            </p:nvSpPr>
            <p:spPr>
              <a:xfrm>
                <a:off x="7609530" y="2139194"/>
                <a:ext cx="11238" cy="1123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2" y="1"/>
                    </a:moveTo>
                    <a:cubicBezTo>
                      <a:pt x="112" y="1"/>
                      <a:pt x="29" y="85"/>
                      <a:pt x="1" y="224"/>
                    </a:cubicBezTo>
                    <a:cubicBezTo>
                      <a:pt x="1" y="363"/>
                      <a:pt x="84" y="475"/>
                      <a:pt x="224" y="503"/>
                    </a:cubicBezTo>
                    <a:cubicBezTo>
                      <a:pt x="419" y="503"/>
                      <a:pt x="502" y="419"/>
                      <a:pt x="502" y="280"/>
                    </a:cubicBezTo>
                    <a:cubicBezTo>
                      <a:pt x="502" y="140"/>
                      <a:pt x="419" y="29"/>
                      <a:pt x="252" y="1"/>
                    </a:cubicBezTo>
                    <a:close/>
                  </a:path>
                </a:pathLst>
              </a:custGeom>
              <a:solidFill>
                <a:srgbClr val="1F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608;p46">
                <a:extLst>
                  <a:ext uri="{FF2B5EF4-FFF2-40B4-BE49-F238E27FC236}">
                    <a16:creationId xmlns:a16="http://schemas.microsoft.com/office/drawing/2014/main" id="{0DABFD63-02CD-4820-BCA8-E0D61246B463}"/>
                  </a:ext>
                </a:extLst>
              </p:cNvPr>
              <p:cNvSpPr/>
              <p:nvPr/>
            </p:nvSpPr>
            <p:spPr>
              <a:xfrm>
                <a:off x="7602693" y="2115400"/>
                <a:ext cx="37379" cy="1293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79" extrusionOk="0">
                    <a:moveTo>
                      <a:pt x="719" y="0"/>
                    </a:moveTo>
                    <a:cubicBezTo>
                      <a:pt x="656" y="0"/>
                      <a:pt x="593" y="2"/>
                      <a:pt x="530" y="7"/>
                    </a:cubicBezTo>
                    <a:cubicBezTo>
                      <a:pt x="418" y="7"/>
                      <a:pt x="335" y="35"/>
                      <a:pt x="223" y="62"/>
                    </a:cubicBezTo>
                    <a:cubicBezTo>
                      <a:pt x="112" y="118"/>
                      <a:pt x="56" y="202"/>
                      <a:pt x="0" y="285"/>
                    </a:cubicBezTo>
                    <a:cubicBezTo>
                      <a:pt x="0" y="397"/>
                      <a:pt x="84" y="453"/>
                      <a:pt x="139" y="508"/>
                    </a:cubicBezTo>
                    <a:cubicBezTo>
                      <a:pt x="251" y="536"/>
                      <a:pt x="362" y="536"/>
                      <a:pt x="474" y="536"/>
                    </a:cubicBezTo>
                    <a:cubicBezTo>
                      <a:pt x="641" y="550"/>
                      <a:pt x="892" y="578"/>
                      <a:pt x="1119" y="578"/>
                    </a:cubicBezTo>
                    <a:cubicBezTo>
                      <a:pt x="1345" y="578"/>
                      <a:pt x="1547" y="550"/>
                      <a:pt x="1617" y="453"/>
                    </a:cubicBezTo>
                    <a:cubicBezTo>
                      <a:pt x="1673" y="425"/>
                      <a:pt x="1617" y="341"/>
                      <a:pt x="1589" y="285"/>
                    </a:cubicBezTo>
                    <a:cubicBezTo>
                      <a:pt x="1400" y="73"/>
                      <a:pt x="1070" y="0"/>
                      <a:pt x="719" y="0"/>
                    </a:cubicBezTo>
                    <a:close/>
                  </a:path>
                </a:pathLst>
              </a:custGeom>
              <a:solidFill>
                <a:srgbClr val="1F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609;p46">
                <a:extLst>
                  <a:ext uri="{FF2B5EF4-FFF2-40B4-BE49-F238E27FC236}">
                    <a16:creationId xmlns:a16="http://schemas.microsoft.com/office/drawing/2014/main" id="{77835185-D573-47ED-9D8F-69F9647892FA}"/>
                  </a:ext>
                </a:extLst>
              </p:cNvPr>
              <p:cNvSpPr/>
              <p:nvPr/>
            </p:nvSpPr>
            <p:spPr>
              <a:xfrm>
                <a:off x="7541030" y="2134837"/>
                <a:ext cx="11238" cy="11864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31" extrusionOk="0">
                    <a:moveTo>
                      <a:pt x="279" y="1"/>
                    </a:moveTo>
                    <a:cubicBezTo>
                      <a:pt x="112" y="1"/>
                      <a:pt x="28" y="112"/>
                      <a:pt x="0" y="252"/>
                    </a:cubicBezTo>
                    <a:cubicBezTo>
                      <a:pt x="0" y="391"/>
                      <a:pt x="84" y="503"/>
                      <a:pt x="223" y="530"/>
                    </a:cubicBezTo>
                    <a:cubicBezTo>
                      <a:pt x="419" y="530"/>
                      <a:pt x="502" y="419"/>
                      <a:pt x="502" y="280"/>
                    </a:cubicBezTo>
                    <a:cubicBezTo>
                      <a:pt x="502" y="140"/>
                      <a:pt x="419" y="57"/>
                      <a:pt x="279" y="1"/>
                    </a:cubicBezTo>
                    <a:close/>
                  </a:path>
                </a:pathLst>
              </a:custGeom>
              <a:solidFill>
                <a:srgbClr val="1F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610;p46">
                <a:extLst>
                  <a:ext uri="{FF2B5EF4-FFF2-40B4-BE49-F238E27FC236}">
                    <a16:creationId xmlns:a16="http://schemas.microsoft.com/office/drawing/2014/main" id="{33986F5D-ED7E-420D-B66E-7046E194A0C1}"/>
                  </a:ext>
                </a:extLst>
              </p:cNvPr>
              <p:cNvSpPr/>
              <p:nvPr/>
            </p:nvSpPr>
            <p:spPr>
              <a:xfrm>
                <a:off x="7525458" y="2115534"/>
                <a:ext cx="32419" cy="11953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535" extrusionOk="0">
                    <a:moveTo>
                      <a:pt x="976" y="1"/>
                    </a:moveTo>
                    <a:cubicBezTo>
                      <a:pt x="781" y="1"/>
                      <a:pt x="586" y="29"/>
                      <a:pt x="419" y="84"/>
                    </a:cubicBezTo>
                    <a:cubicBezTo>
                      <a:pt x="279" y="112"/>
                      <a:pt x="168" y="140"/>
                      <a:pt x="84" y="224"/>
                    </a:cubicBezTo>
                    <a:cubicBezTo>
                      <a:pt x="28" y="307"/>
                      <a:pt x="1" y="419"/>
                      <a:pt x="84" y="502"/>
                    </a:cubicBezTo>
                    <a:cubicBezTo>
                      <a:pt x="131" y="526"/>
                      <a:pt x="188" y="535"/>
                      <a:pt x="249" y="535"/>
                    </a:cubicBezTo>
                    <a:cubicBezTo>
                      <a:pt x="332" y="535"/>
                      <a:pt x="422" y="519"/>
                      <a:pt x="502" y="502"/>
                    </a:cubicBezTo>
                    <a:cubicBezTo>
                      <a:pt x="809" y="419"/>
                      <a:pt x="1394" y="363"/>
                      <a:pt x="1422" y="252"/>
                    </a:cubicBezTo>
                    <a:cubicBezTo>
                      <a:pt x="1450" y="140"/>
                      <a:pt x="1339" y="84"/>
                      <a:pt x="1227" y="84"/>
                    </a:cubicBezTo>
                    <a:cubicBezTo>
                      <a:pt x="1171" y="1"/>
                      <a:pt x="1060" y="1"/>
                      <a:pt x="976" y="1"/>
                    </a:cubicBezTo>
                    <a:close/>
                  </a:path>
                </a:pathLst>
              </a:custGeom>
              <a:solidFill>
                <a:srgbClr val="1F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611;p46">
                <a:extLst>
                  <a:ext uri="{FF2B5EF4-FFF2-40B4-BE49-F238E27FC236}">
                    <a16:creationId xmlns:a16="http://schemas.microsoft.com/office/drawing/2014/main" id="{0B1EB51F-B990-40A7-859A-05805B7476BA}"/>
                  </a:ext>
                </a:extLst>
              </p:cNvPr>
              <p:cNvSpPr/>
              <p:nvPr/>
            </p:nvSpPr>
            <p:spPr>
              <a:xfrm>
                <a:off x="7565316" y="2123644"/>
                <a:ext cx="27437" cy="4361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952" extrusionOk="0">
                    <a:moveTo>
                      <a:pt x="670" y="0"/>
                    </a:moveTo>
                    <a:cubicBezTo>
                      <a:pt x="670" y="335"/>
                      <a:pt x="1" y="1756"/>
                      <a:pt x="307" y="1868"/>
                    </a:cubicBezTo>
                    <a:cubicBezTo>
                      <a:pt x="416" y="1922"/>
                      <a:pt x="576" y="1951"/>
                      <a:pt x="733" y="1951"/>
                    </a:cubicBezTo>
                    <a:cubicBezTo>
                      <a:pt x="976" y="1951"/>
                      <a:pt x="1210" y="1881"/>
                      <a:pt x="1227" y="1728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rgbClr val="87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612;p46">
                <a:extLst>
                  <a:ext uri="{FF2B5EF4-FFF2-40B4-BE49-F238E27FC236}">
                    <a16:creationId xmlns:a16="http://schemas.microsoft.com/office/drawing/2014/main" id="{96AA338F-0354-4366-BFC1-7BC524EE05FC}"/>
                  </a:ext>
                </a:extLst>
              </p:cNvPr>
              <p:cNvSpPr/>
              <p:nvPr/>
            </p:nvSpPr>
            <p:spPr>
              <a:xfrm>
                <a:off x="7565316" y="2123644"/>
                <a:ext cx="27437" cy="4486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2008" fill="none" extrusionOk="0">
                    <a:moveTo>
                      <a:pt x="670" y="0"/>
                    </a:moveTo>
                    <a:cubicBezTo>
                      <a:pt x="670" y="335"/>
                      <a:pt x="1" y="1756"/>
                      <a:pt x="307" y="1868"/>
                    </a:cubicBezTo>
                    <a:cubicBezTo>
                      <a:pt x="586" y="2007"/>
                      <a:pt x="1199" y="1979"/>
                      <a:pt x="1227" y="1728"/>
                    </a:cubicBezTo>
                  </a:path>
                </a:pathLst>
              </a:custGeom>
              <a:noFill/>
              <a:ln w="41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613;p46">
                <a:extLst>
                  <a:ext uri="{FF2B5EF4-FFF2-40B4-BE49-F238E27FC236}">
                    <a16:creationId xmlns:a16="http://schemas.microsoft.com/office/drawing/2014/main" id="{16B7D948-A8E3-4EF2-98B9-5B318CCF3E3A}"/>
                  </a:ext>
                </a:extLst>
              </p:cNvPr>
              <p:cNvSpPr/>
              <p:nvPr/>
            </p:nvSpPr>
            <p:spPr>
              <a:xfrm>
                <a:off x="7599565" y="2174694"/>
                <a:ext cx="30542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865" fill="none" extrusionOk="0">
                    <a:moveTo>
                      <a:pt x="1367" y="1"/>
                    </a:moveTo>
                    <a:cubicBezTo>
                      <a:pt x="1199" y="307"/>
                      <a:pt x="1032" y="670"/>
                      <a:pt x="670" y="809"/>
                    </a:cubicBezTo>
                    <a:cubicBezTo>
                      <a:pt x="475" y="865"/>
                      <a:pt x="252" y="865"/>
                      <a:pt x="1" y="865"/>
                    </a:cubicBezTo>
                  </a:path>
                </a:pathLst>
              </a:custGeom>
              <a:noFill/>
              <a:ln w="4875" cap="flat" cmpd="sng">
                <a:solidFill>
                  <a:srgbClr val="1F1212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614;p46">
                <a:extLst>
                  <a:ext uri="{FF2B5EF4-FFF2-40B4-BE49-F238E27FC236}">
                    <a16:creationId xmlns:a16="http://schemas.microsoft.com/office/drawing/2014/main" id="{9EDCDA96-E695-4AB9-AE94-D64B1FEF9A7F}"/>
                  </a:ext>
                </a:extLst>
              </p:cNvPr>
              <p:cNvSpPr/>
              <p:nvPr/>
            </p:nvSpPr>
            <p:spPr>
              <a:xfrm>
                <a:off x="7623851" y="4229233"/>
                <a:ext cx="1278639" cy="365613"/>
              </a:xfrm>
              <a:custGeom>
                <a:avLst/>
                <a:gdLst/>
                <a:ahLst/>
                <a:cxnLst/>
                <a:rect l="l" t="t" r="r" b="b"/>
                <a:pathLst>
                  <a:path w="57229" h="16364" extrusionOk="0">
                    <a:moveTo>
                      <a:pt x="48902" y="1"/>
                    </a:moveTo>
                    <a:cubicBezTo>
                      <a:pt x="45092" y="1"/>
                      <a:pt x="43291" y="3152"/>
                      <a:pt x="35821" y="4740"/>
                    </a:cubicBezTo>
                    <a:cubicBezTo>
                      <a:pt x="34111" y="5092"/>
                      <a:pt x="32661" y="5233"/>
                      <a:pt x="31366" y="5233"/>
                    </a:cubicBezTo>
                    <a:cubicBezTo>
                      <a:pt x="26248" y="5233"/>
                      <a:pt x="23554" y="3036"/>
                      <a:pt x="16880" y="3036"/>
                    </a:cubicBezTo>
                    <a:cubicBezTo>
                      <a:pt x="16429" y="3036"/>
                      <a:pt x="15960" y="3046"/>
                      <a:pt x="15472" y="3067"/>
                    </a:cubicBezTo>
                    <a:cubicBezTo>
                      <a:pt x="5938" y="3486"/>
                      <a:pt x="1" y="15109"/>
                      <a:pt x="1" y="15109"/>
                    </a:cubicBezTo>
                    <a:lnTo>
                      <a:pt x="52657" y="16364"/>
                    </a:lnTo>
                    <a:cubicBezTo>
                      <a:pt x="52657" y="16364"/>
                      <a:pt x="57229" y="2064"/>
                      <a:pt x="51403" y="391"/>
                    </a:cubicBezTo>
                    <a:cubicBezTo>
                      <a:pt x="50456" y="120"/>
                      <a:pt x="49641" y="1"/>
                      <a:pt x="489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34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p35"/>
          <p:cNvSpPr/>
          <p:nvPr/>
        </p:nvSpPr>
        <p:spPr>
          <a:xfrm>
            <a:off x="6659579" y="1590038"/>
            <a:ext cx="153255" cy="100113"/>
          </a:xfrm>
          <a:custGeom>
            <a:avLst/>
            <a:gdLst/>
            <a:ahLst/>
            <a:cxnLst/>
            <a:rect l="l" t="t" r="r" b="b"/>
            <a:pathLst>
              <a:path w="4098" h="2677" fill="none" extrusionOk="0">
                <a:moveTo>
                  <a:pt x="0" y="2677"/>
                </a:moveTo>
                <a:cubicBezTo>
                  <a:pt x="836" y="1785"/>
                  <a:pt x="1282" y="1478"/>
                  <a:pt x="2230" y="670"/>
                </a:cubicBezTo>
                <a:cubicBezTo>
                  <a:pt x="2509" y="447"/>
                  <a:pt x="2788" y="224"/>
                  <a:pt x="3122" y="112"/>
                </a:cubicBezTo>
                <a:cubicBezTo>
                  <a:pt x="3485" y="1"/>
                  <a:pt x="3847" y="84"/>
                  <a:pt x="4098" y="307"/>
                </a:cubicBezTo>
              </a:path>
            </a:pathLst>
          </a:custGeom>
          <a:noFill/>
          <a:ln w="5575" cap="flat" cmpd="sng">
            <a:solidFill>
              <a:srgbClr val="5E3A2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35"/>
          <p:cNvSpPr/>
          <p:nvPr/>
        </p:nvSpPr>
        <p:spPr>
          <a:xfrm>
            <a:off x="6626217" y="1544185"/>
            <a:ext cx="156396" cy="102170"/>
          </a:xfrm>
          <a:custGeom>
            <a:avLst/>
            <a:gdLst/>
            <a:ahLst/>
            <a:cxnLst/>
            <a:rect l="l" t="t" r="r" b="b"/>
            <a:pathLst>
              <a:path w="4182" h="2732" fill="none" extrusionOk="0">
                <a:moveTo>
                  <a:pt x="0" y="2732"/>
                </a:moveTo>
                <a:cubicBezTo>
                  <a:pt x="836" y="1812"/>
                  <a:pt x="1338" y="1450"/>
                  <a:pt x="2314" y="669"/>
                </a:cubicBezTo>
                <a:cubicBezTo>
                  <a:pt x="2593" y="474"/>
                  <a:pt x="2871" y="223"/>
                  <a:pt x="3206" y="112"/>
                </a:cubicBezTo>
                <a:cubicBezTo>
                  <a:pt x="3568" y="0"/>
                  <a:pt x="3959" y="84"/>
                  <a:pt x="4182" y="335"/>
                </a:cubicBezTo>
              </a:path>
            </a:pathLst>
          </a:custGeom>
          <a:noFill/>
          <a:ln w="5575" cap="flat" cmpd="sng">
            <a:solidFill>
              <a:srgbClr val="5E3A2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35"/>
          <p:cNvSpPr/>
          <p:nvPr/>
        </p:nvSpPr>
        <p:spPr>
          <a:xfrm>
            <a:off x="6577222" y="1509776"/>
            <a:ext cx="177227" cy="109500"/>
          </a:xfrm>
          <a:custGeom>
            <a:avLst/>
            <a:gdLst/>
            <a:ahLst/>
            <a:cxnLst/>
            <a:rect l="l" t="t" r="r" b="b"/>
            <a:pathLst>
              <a:path w="4739" h="2928" fill="none" extrusionOk="0">
                <a:moveTo>
                  <a:pt x="0" y="2927"/>
                </a:moveTo>
                <a:cubicBezTo>
                  <a:pt x="864" y="2091"/>
                  <a:pt x="1840" y="1283"/>
                  <a:pt x="2815" y="558"/>
                </a:cubicBezTo>
                <a:cubicBezTo>
                  <a:pt x="3094" y="335"/>
                  <a:pt x="3401" y="140"/>
                  <a:pt x="3763" y="56"/>
                </a:cubicBezTo>
                <a:cubicBezTo>
                  <a:pt x="4098" y="0"/>
                  <a:pt x="4488" y="56"/>
                  <a:pt x="4739" y="335"/>
                </a:cubicBezTo>
              </a:path>
            </a:pathLst>
          </a:custGeom>
          <a:noFill/>
          <a:ln w="5575" cap="flat" cmpd="sng">
            <a:solidFill>
              <a:srgbClr val="5E3A2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6" name="Google Shape;4146;p35"/>
          <p:cNvGrpSpPr/>
          <p:nvPr/>
        </p:nvGrpSpPr>
        <p:grpSpPr>
          <a:xfrm rot="-784933">
            <a:off x="6194131" y="1126233"/>
            <a:ext cx="3156806" cy="4722478"/>
            <a:chOff x="5712926" y="1496648"/>
            <a:chExt cx="2836600" cy="4243461"/>
          </a:xfrm>
        </p:grpSpPr>
        <p:sp>
          <p:nvSpPr>
            <p:cNvPr id="4147" name="Google Shape;4147;p35"/>
            <p:cNvSpPr/>
            <p:nvPr/>
          </p:nvSpPr>
          <p:spPr>
            <a:xfrm>
              <a:off x="5712926" y="1542090"/>
              <a:ext cx="2836600" cy="4198019"/>
            </a:xfrm>
            <a:custGeom>
              <a:avLst/>
              <a:gdLst/>
              <a:ahLst/>
              <a:cxnLst/>
              <a:rect l="l" t="t" r="r" b="b"/>
              <a:pathLst>
                <a:path w="75850" h="112254" extrusionOk="0">
                  <a:moveTo>
                    <a:pt x="61549" y="0"/>
                  </a:moveTo>
                  <a:lnTo>
                    <a:pt x="0" y="8474"/>
                  </a:lnTo>
                  <a:lnTo>
                    <a:pt x="14300" y="112254"/>
                  </a:lnTo>
                  <a:lnTo>
                    <a:pt x="75849" y="103780"/>
                  </a:lnTo>
                  <a:lnTo>
                    <a:pt x="61549" y="0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5"/>
            <p:cNvSpPr/>
            <p:nvPr/>
          </p:nvSpPr>
          <p:spPr>
            <a:xfrm>
              <a:off x="6443776" y="1916473"/>
              <a:ext cx="639048" cy="691629"/>
            </a:xfrm>
            <a:custGeom>
              <a:avLst/>
              <a:gdLst/>
              <a:ahLst/>
              <a:cxnLst/>
              <a:rect l="l" t="t" r="r" b="b"/>
              <a:pathLst>
                <a:path w="17088" h="18494" extrusionOk="0">
                  <a:moveTo>
                    <a:pt x="9650" y="0"/>
                  </a:moveTo>
                  <a:cubicBezTo>
                    <a:pt x="8898" y="0"/>
                    <a:pt x="8106" y="147"/>
                    <a:pt x="7526" y="332"/>
                  </a:cubicBezTo>
                  <a:cubicBezTo>
                    <a:pt x="6551" y="639"/>
                    <a:pt x="5854" y="1447"/>
                    <a:pt x="5157" y="2172"/>
                  </a:cubicBezTo>
                  <a:cubicBezTo>
                    <a:pt x="4822" y="2562"/>
                    <a:pt x="4460" y="2897"/>
                    <a:pt x="4042" y="3231"/>
                  </a:cubicBezTo>
                  <a:cubicBezTo>
                    <a:pt x="3847" y="3371"/>
                    <a:pt x="3596" y="3454"/>
                    <a:pt x="3401" y="3594"/>
                  </a:cubicBezTo>
                  <a:lnTo>
                    <a:pt x="3066" y="3817"/>
                  </a:lnTo>
                  <a:cubicBezTo>
                    <a:pt x="2927" y="3872"/>
                    <a:pt x="2760" y="3984"/>
                    <a:pt x="2620" y="4067"/>
                  </a:cubicBezTo>
                  <a:cubicBezTo>
                    <a:pt x="2481" y="4123"/>
                    <a:pt x="2369" y="4207"/>
                    <a:pt x="2230" y="4263"/>
                  </a:cubicBezTo>
                  <a:cubicBezTo>
                    <a:pt x="1951" y="4430"/>
                    <a:pt x="1645" y="4625"/>
                    <a:pt x="1394" y="4820"/>
                  </a:cubicBezTo>
                  <a:cubicBezTo>
                    <a:pt x="1227" y="5015"/>
                    <a:pt x="1087" y="5155"/>
                    <a:pt x="920" y="5238"/>
                  </a:cubicBezTo>
                  <a:cubicBezTo>
                    <a:pt x="502" y="5517"/>
                    <a:pt x="223" y="5991"/>
                    <a:pt x="84" y="6465"/>
                  </a:cubicBezTo>
                  <a:cubicBezTo>
                    <a:pt x="0" y="6688"/>
                    <a:pt x="0" y="6883"/>
                    <a:pt x="0" y="7134"/>
                  </a:cubicBezTo>
                  <a:cubicBezTo>
                    <a:pt x="84" y="7998"/>
                    <a:pt x="530" y="8834"/>
                    <a:pt x="948" y="9615"/>
                  </a:cubicBezTo>
                  <a:cubicBezTo>
                    <a:pt x="1059" y="9754"/>
                    <a:pt x="1171" y="9921"/>
                    <a:pt x="1227" y="10088"/>
                  </a:cubicBezTo>
                  <a:cubicBezTo>
                    <a:pt x="1589" y="10730"/>
                    <a:pt x="1812" y="11371"/>
                    <a:pt x="1756" y="12068"/>
                  </a:cubicBezTo>
                  <a:cubicBezTo>
                    <a:pt x="1784" y="12904"/>
                    <a:pt x="1366" y="13740"/>
                    <a:pt x="1310" y="14576"/>
                  </a:cubicBezTo>
                  <a:cubicBezTo>
                    <a:pt x="1199" y="15636"/>
                    <a:pt x="1589" y="16723"/>
                    <a:pt x="2314" y="17447"/>
                  </a:cubicBezTo>
                  <a:cubicBezTo>
                    <a:pt x="2648" y="17838"/>
                    <a:pt x="3150" y="18116"/>
                    <a:pt x="3624" y="18284"/>
                  </a:cubicBezTo>
                  <a:cubicBezTo>
                    <a:pt x="3875" y="18339"/>
                    <a:pt x="4126" y="18423"/>
                    <a:pt x="4404" y="18451"/>
                  </a:cubicBezTo>
                  <a:cubicBezTo>
                    <a:pt x="4544" y="18465"/>
                    <a:pt x="4676" y="18465"/>
                    <a:pt x="4802" y="18465"/>
                  </a:cubicBezTo>
                  <a:cubicBezTo>
                    <a:pt x="4927" y="18465"/>
                    <a:pt x="5045" y="18465"/>
                    <a:pt x="5157" y="18479"/>
                  </a:cubicBezTo>
                  <a:cubicBezTo>
                    <a:pt x="5208" y="18489"/>
                    <a:pt x="5262" y="18494"/>
                    <a:pt x="5318" y="18494"/>
                  </a:cubicBezTo>
                  <a:cubicBezTo>
                    <a:pt x="5566" y="18494"/>
                    <a:pt x="5849" y="18403"/>
                    <a:pt x="6077" y="18312"/>
                  </a:cubicBezTo>
                  <a:cubicBezTo>
                    <a:pt x="6383" y="18200"/>
                    <a:pt x="6662" y="18061"/>
                    <a:pt x="6941" y="17893"/>
                  </a:cubicBezTo>
                  <a:cubicBezTo>
                    <a:pt x="7638" y="17447"/>
                    <a:pt x="8168" y="16723"/>
                    <a:pt x="8837" y="16193"/>
                  </a:cubicBezTo>
                  <a:cubicBezTo>
                    <a:pt x="9488" y="15668"/>
                    <a:pt x="10316" y="15402"/>
                    <a:pt x="11153" y="15402"/>
                  </a:cubicBezTo>
                  <a:cubicBezTo>
                    <a:pt x="11604" y="15402"/>
                    <a:pt x="12058" y="15479"/>
                    <a:pt x="12488" y="15636"/>
                  </a:cubicBezTo>
                  <a:cubicBezTo>
                    <a:pt x="13018" y="15803"/>
                    <a:pt x="13492" y="16109"/>
                    <a:pt x="14049" y="16165"/>
                  </a:cubicBezTo>
                  <a:cubicBezTo>
                    <a:pt x="14071" y="16166"/>
                    <a:pt x="14093" y="16167"/>
                    <a:pt x="14116" y="16167"/>
                  </a:cubicBezTo>
                  <a:cubicBezTo>
                    <a:pt x="14790" y="16167"/>
                    <a:pt x="15460" y="15761"/>
                    <a:pt x="15973" y="15329"/>
                  </a:cubicBezTo>
                  <a:cubicBezTo>
                    <a:pt x="16084" y="15217"/>
                    <a:pt x="16168" y="15134"/>
                    <a:pt x="16279" y="15078"/>
                  </a:cubicBezTo>
                  <a:cubicBezTo>
                    <a:pt x="16446" y="14994"/>
                    <a:pt x="16586" y="14911"/>
                    <a:pt x="16697" y="14716"/>
                  </a:cubicBezTo>
                  <a:cubicBezTo>
                    <a:pt x="16948" y="14298"/>
                    <a:pt x="17088" y="13796"/>
                    <a:pt x="17088" y="13266"/>
                  </a:cubicBezTo>
                  <a:cubicBezTo>
                    <a:pt x="17088" y="12625"/>
                    <a:pt x="16865" y="11984"/>
                    <a:pt x="16446" y="11482"/>
                  </a:cubicBezTo>
                  <a:cubicBezTo>
                    <a:pt x="16112" y="11064"/>
                    <a:pt x="15694" y="10702"/>
                    <a:pt x="15276" y="10395"/>
                  </a:cubicBezTo>
                  <a:cubicBezTo>
                    <a:pt x="15192" y="10339"/>
                    <a:pt x="15136" y="10311"/>
                    <a:pt x="15025" y="10228"/>
                  </a:cubicBezTo>
                  <a:cubicBezTo>
                    <a:pt x="14885" y="10116"/>
                    <a:pt x="14746" y="9977"/>
                    <a:pt x="14690" y="9810"/>
                  </a:cubicBezTo>
                  <a:cubicBezTo>
                    <a:pt x="14439" y="9224"/>
                    <a:pt x="14412" y="8472"/>
                    <a:pt x="14412" y="7831"/>
                  </a:cubicBezTo>
                  <a:lnTo>
                    <a:pt x="14412" y="7468"/>
                  </a:lnTo>
                  <a:cubicBezTo>
                    <a:pt x="14412" y="6520"/>
                    <a:pt x="14635" y="5182"/>
                    <a:pt x="13993" y="4513"/>
                  </a:cubicBezTo>
                  <a:cubicBezTo>
                    <a:pt x="13436" y="3872"/>
                    <a:pt x="12126" y="3984"/>
                    <a:pt x="11652" y="3315"/>
                  </a:cubicBezTo>
                  <a:cubicBezTo>
                    <a:pt x="11290" y="2869"/>
                    <a:pt x="12042" y="1447"/>
                    <a:pt x="11791" y="917"/>
                  </a:cubicBezTo>
                  <a:cubicBezTo>
                    <a:pt x="11480" y="234"/>
                    <a:pt x="10598" y="0"/>
                    <a:pt x="9650" y="0"/>
                  </a:cubicBezTo>
                  <a:close/>
                </a:path>
              </a:pathLst>
            </a:custGeom>
            <a:solidFill>
              <a:srgbClr val="543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5"/>
            <p:cNvSpPr/>
            <p:nvPr/>
          </p:nvSpPr>
          <p:spPr>
            <a:xfrm>
              <a:off x="6527180" y="2449098"/>
              <a:ext cx="280444" cy="541104"/>
            </a:xfrm>
            <a:custGeom>
              <a:avLst/>
              <a:gdLst/>
              <a:ahLst/>
              <a:cxnLst/>
              <a:rect l="l" t="t" r="r" b="b"/>
              <a:pathLst>
                <a:path w="7499" h="14469" extrusionOk="0">
                  <a:moveTo>
                    <a:pt x="3038" y="1"/>
                  </a:moveTo>
                  <a:cubicBezTo>
                    <a:pt x="3038" y="1"/>
                    <a:pt x="3038" y="558"/>
                    <a:pt x="530" y="893"/>
                  </a:cubicBezTo>
                  <a:lnTo>
                    <a:pt x="0" y="11402"/>
                  </a:lnTo>
                  <a:lnTo>
                    <a:pt x="1254" y="14468"/>
                  </a:lnTo>
                  <a:lnTo>
                    <a:pt x="5715" y="12322"/>
                  </a:lnTo>
                  <a:lnTo>
                    <a:pt x="7499" y="9395"/>
                  </a:lnTo>
                  <a:lnTo>
                    <a:pt x="3038" y="1"/>
                  </a:ln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5"/>
            <p:cNvSpPr/>
            <p:nvPr/>
          </p:nvSpPr>
          <p:spPr>
            <a:xfrm>
              <a:off x="6604301" y="2354997"/>
              <a:ext cx="420161" cy="464888"/>
            </a:xfrm>
            <a:custGeom>
              <a:avLst/>
              <a:gdLst/>
              <a:ahLst/>
              <a:cxnLst/>
              <a:rect l="l" t="t" r="r" b="b"/>
              <a:pathLst>
                <a:path w="11235" h="12431" extrusionOk="0">
                  <a:moveTo>
                    <a:pt x="4757" y="1"/>
                  </a:moveTo>
                  <a:cubicBezTo>
                    <a:pt x="4703" y="1"/>
                    <a:pt x="4650" y="3"/>
                    <a:pt x="4600" y="8"/>
                  </a:cubicBezTo>
                  <a:cubicBezTo>
                    <a:pt x="4322" y="64"/>
                    <a:pt x="4015" y="259"/>
                    <a:pt x="3792" y="426"/>
                  </a:cubicBezTo>
                  <a:cubicBezTo>
                    <a:pt x="2733" y="1123"/>
                    <a:pt x="1924" y="1597"/>
                    <a:pt x="976" y="2489"/>
                  </a:cubicBezTo>
                  <a:cubicBezTo>
                    <a:pt x="698" y="2712"/>
                    <a:pt x="252" y="3186"/>
                    <a:pt x="140" y="3548"/>
                  </a:cubicBezTo>
                  <a:cubicBezTo>
                    <a:pt x="140" y="3604"/>
                    <a:pt x="112" y="3660"/>
                    <a:pt x="112" y="3688"/>
                  </a:cubicBezTo>
                  <a:cubicBezTo>
                    <a:pt x="1" y="4189"/>
                    <a:pt x="57" y="4663"/>
                    <a:pt x="112" y="5165"/>
                  </a:cubicBezTo>
                  <a:cubicBezTo>
                    <a:pt x="307" y="6726"/>
                    <a:pt x="642" y="8287"/>
                    <a:pt x="1450" y="9653"/>
                  </a:cubicBezTo>
                  <a:cubicBezTo>
                    <a:pt x="2231" y="11019"/>
                    <a:pt x="3569" y="12134"/>
                    <a:pt x="5130" y="12385"/>
                  </a:cubicBezTo>
                  <a:cubicBezTo>
                    <a:pt x="5375" y="12417"/>
                    <a:pt x="5629" y="12431"/>
                    <a:pt x="5882" y="12431"/>
                  </a:cubicBezTo>
                  <a:cubicBezTo>
                    <a:pt x="6061" y="12431"/>
                    <a:pt x="6239" y="12424"/>
                    <a:pt x="6412" y="12413"/>
                  </a:cubicBezTo>
                  <a:cubicBezTo>
                    <a:pt x="6524" y="12413"/>
                    <a:pt x="6635" y="12413"/>
                    <a:pt x="6775" y="12385"/>
                  </a:cubicBezTo>
                  <a:lnTo>
                    <a:pt x="6970" y="12385"/>
                  </a:lnTo>
                  <a:lnTo>
                    <a:pt x="7276" y="12273"/>
                  </a:lnTo>
                  <a:cubicBezTo>
                    <a:pt x="7694" y="12134"/>
                    <a:pt x="8113" y="11994"/>
                    <a:pt x="8503" y="11771"/>
                  </a:cubicBezTo>
                  <a:cubicBezTo>
                    <a:pt x="9897" y="11019"/>
                    <a:pt x="10733" y="9514"/>
                    <a:pt x="11012" y="7953"/>
                  </a:cubicBezTo>
                  <a:cubicBezTo>
                    <a:pt x="11235" y="6447"/>
                    <a:pt x="10984" y="4858"/>
                    <a:pt x="10621" y="3325"/>
                  </a:cubicBezTo>
                  <a:cubicBezTo>
                    <a:pt x="10538" y="2823"/>
                    <a:pt x="10398" y="2350"/>
                    <a:pt x="10120" y="1931"/>
                  </a:cubicBezTo>
                  <a:cubicBezTo>
                    <a:pt x="10064" y="1876"/>
                    <a:pt x="10036" y="1848"/>
                    <a:pt x="10036" y="1792"/>
                  </a:cubicBezTo>
                  <a:cubicBezTo>
                    <a:pt x="9813" y="1458"/>
                    <a:pt x="9228" y="1235"/>
                    <a:pt x="8893" y="1039"/>
                  </a:cubicBezTo>
                  <a:cubicBezTo>
                    <a:pt x="7694" y="566"/>
                    <a:pt x="6775" y="426"/>
                    <a:pt x="5520" y="120"/>
                  </a:cubicBezTo>
                  <a:cubicBezTo>
                    <a:pt x="5314" y="51"/>
                    <a:pt x="5013" y="1"/>
                    <a:pt x="4757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5"/>
            <p:cNvSpPr/>
            <p:nvPr/>
          </p:nvSpPr>
          <p:spPr>
            <a:xfrm>
              <a:off x="6623076" y="2343702"/>
              <a:ext cx="1038342" cy="481755"/>
            </a:xfrm>
            <a:custGeom>
              <a:avLst/>
              <a:gdLst/>
              <a:ahLst/>
              <a:cxnLst/>
              <a:rect l="l" t="t" r="r" b="b"/>
              <a:pathLst>
                <a:path w="27765" h="12882" extrusionOk="0">
                  <a:moveTo>
                    <a:pt x="22290" y="0"/>
                  </a:moveTo>
                  <a:cubicBezTo>
                    <a:pt x="21749" y="0"/>
                    <a:pt x="21204" y="26"/>
                    <a:pt x="20656" y="59"/>
                  </a:cubicBezTo>
                  <a:cubicBezTo>
                    <a:pt x="13687" y="505"/>
                    <a:pt x="6746" y="2456"/>
                    <a:pt x="670" y="5885"/>
                  </a:cubicBezTo>
                  <a:cubicBezTo>
                    <a:pt x="363" y="6052"/>
                    <a:pt x="56" y="6247"/>
                    <a:pt x="28" y="6582"/>
                  </a:cubicBezTo>
                  <a:cubicBezTo>
                    <a:pt x="1" y="6889"/>
                    <a:pt x="224" y="7139"/>
                    <a:pt x="447" y="7335"/>
                  </a:cubicBezTo>
                  <a:cubicBezTo>
                    <a:pt x="1812" y="8673"/>
                    <a:pt x="3123" y="9983"/>
                    <a:pt x="4656" y="11070"/>
                  </a:cubicBezTo>
                  <a:cubicBezTo>
                    <a:pt x="5492" y="11655"/>
                    <a:pt x="6328" y="12296"/>
                    <a:pt x="7304" y="12715"/>
                  </a:cubicBezTo>
                  <a:cubicBezTo>
                    <a:pt x="7597" y="12832"/>
                    <a:pt x="7877" y="12882"/>
                    <a:pt x="8148" y="12882"/>
                  </a:cubicBezTo>
                  <a:cubicBezTo>
                    <a:pt x="8907" y="12882"/>
                    <a:pt x="9596" y="12492"/>
                    <a:pt x="10314" y="12101"/>
                  </a:cubicBezTo>
                  <a:cubicBezTo>
                    <a:pt x="11374" y="11516"/>
                    <a:pt x="12544" y="10986"/>
                    <a:pt x="13715" y="10540"/>
                  </a:cubicBezTo>
                  <a:cubicBezTo>
                    <a:pt x="15973" y="9648"/>
                    <a:pt x="18398" y="8951"/>
                    <a:pt x="20712" y="8310"/>
                  </a:cubicBezTo>
                  <a:cubicBezTo>
                    <a:pt x="21214" y="8171"/>
                    <a:pt x="21353" y="7474"/>
                    <a:pt x="21548" y="7000"/>
                  </a:cubicBezTo>
                  <a:cubicBezTo>
                    <a:pt x="22050" y="5997"/>
                    <a:pt x="22440" y="4909"/>
                    <a:pt x="23026" y="3934"/>
                  </a:cubicBezTo>
                  <a:cubicBezTo>
                    <a:pt x="23611" y="2958"/>
                    <a:pt x="24475" y="2094"/>
                    <a:pt x="25590" y="1843"/>
                  </a:cubicBezTo>
                  <a:cubicBezTo>
                    <a:pt x="25804" y="1795"/>
                    <a:pt x="26018" y="1770"/>
                    <a:pt x="26228" y="1770"/>
                  </a:cubicBezTo>
                  <a:cubicBezTo>
                    <a:pt x="26621" y="1770"/>
                    <a:pt x="27001" y="1857"/>
                    <a:pt x="27346" y="2038"/>
                  </a:cubicBezTo>
                  <a:cubicBezTo>
                    <a:pt x="27421" y="2057"/>
                    <a:pt x="27559" y="2177"/>
                    <a:pt x="27650" y="2177"/>
                  </a:cubicBezTo>
                  <a:cubicBezTo>
                    <a:pt x="27694" y="2177"/>
                    <a:pt x="27727" y="2148"/>
                    <a:pt x="27737" y="2066"/>
                  </a:cubicBezTo>
                  <a:cubicBezTo>
                    <a:pt x="27764" y="1871"/>
                    <a:pt x="27653" y="1704"/>
                    <a:pt x="27514" y="1592"/>
                  </a:cubicBezTo>
                  <a:cubicBezTo>
                    <a:pt x="27068" y="1230"/>
                    <a:pt x="26538" y="923"/>
                    <a:pt x="26036" y="672"/>
                  </a:cubicBezTo>
                  <a:cubicBezTo>
                    <a:pt x="24822" y="144"/>
                    <a:pt x="23567" y="0"/>
                    <a:pt x="22290" y="0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5"/>
            <p:cNvSpPr/>
            <p:nvPr/>
          </p:nvSpPr>
          <p:spPr>
            <a:xfrm>
              <a:off x="7392486" y="2383198"/>
              <a:ext cx="316944" cy="946830"/>
            </a:xfrm>
            <a:custGeom>
              <a:avLst/>
              <a:gdLst/>
              <a:ahLst/>
              <a:cxnLst/>
              <a:rect l="l" t="t" r="r" b="b"/>
              <a:pathLst>
                <a:path w="8475" h="25318" extrusionOk="0">
                  <a:moveTo>
                    <a:pt x="5383" y="0"/>
                  </a:moveTo>
                  <a:cubicBezTo>
                    <a:pt x="5050" y="0"/>
                    <a:pt x="4715" y="59"/>
                    <a:pt x="4405" y="174"/>
                  </a:cubicBezTo>
                  <a:cubicBezTo>
                    <a:pt x="3401" y="508"/>
                    <a:pt x="2593" y="1289"/>
                    <a:pt x="1952" y="2125"/>
                  </a:cubicBezTo>
                  <a:cubicBezTo>
                    <a:pt x="1450" y="2794"/>
                    <a:pt x="1032" y="3575"/>
                    <a:pt x="670" y="4355"/>
                  </a:cubicBezTo>
                  <a:cubicBezTo>
                    <a:pt x="530" y="4745"/>
                    <a:pt x="363" y="5164"/>
                    <a:pt x="251" y="5582"/>
                  </a:cubicBezTo>
                  <a:cubicBezTo>
                    <a:pt x="196" y="5805"/>
                    <a:pt x="112" y="6000"/>
                    <a:pt x="84" y="6223"/>
                  </a:cubicBezTo>
                  <a:cubicBezTo>
                    <a:pt x="56" y="6362"/>
                    <a:pt x="1" y="6446"/>
                    <a:pt x="1" y="6585"/>
                  </a:cubicBezTo>
                  <a:cubicBezTo>
                    <a:pt x="1" y="7003"/>
                    <a:pt x="112" y="7422"/>
                    <a:pt x="140" y="7840"/>
                  </a:cubicBezTo>
                  <a:cubicBezTo>
                    <a:pt x="224" y="8314"/>
                    <a:pt x="251" y="8732"/>
                    <a:pt x="335" y="9178"/>
                  </a:cubicBezTo>
                  <a:cubicBezTo>
                    <a:pt x="419" y="10070"/>
                    <a:pt x="530" y="10962"/>
                    <a:pt x="642" y="11854"/>
                  </a:cubicBezTo>
                  <a:cubicBezTo>
                    <a:pt x="753" y="12774"/>
                    <a:pt x="837" y="13638"/>
                    <a:pt x="948" y="14530"/>
                  </a:cubicBezTo>
                  <a:cubicBezTo>
                    <a:pt x="1032" y="15450"/>
                    <a:pt x="1116" y="16314"/>
                    <a:pt x="1227" y="17234"/>
                  </a:cubicBezTo>
                  <a:cubicBezTo>
                    <a:pt x="1339" y="18126"/>
                    <a:pt x="1394" y="19018"/>
                    <a:pt x="1506" y="19910"/>
                  </a:cubicBezTo>
                  <a:cubicBezTo>
                    <a:pt x="1617" y="20829"/>
                    <a:pt x="1701" y="21694"/>
                    <a:pt x="1785" y="22586"/>
                  </a:cubicBezTo>
                  <a:cubicBezTo>
                    <a:pt x="1868" y="23505"/>
                    <a:pt x="1980" y="24370"/>
                    <a:pt x="2035" y="25290"/>
                  </a:cubicBezTo>
                  <a:lnTo>
                    <a:pt x="2035" y="25317"/>
                  </a:lnTo>
                  <a:cubicBezTo>
                    <a:pt x="4098" y="24481"/>
                    <a:pt x="6273" y="23924"/>
                    <a:pt x="8475" y="23756"/>
                  </a:cubicBezTo>
                  <a:cubicBezTo>
                    <a:pt x="8335" y="21471"/>
                    <a:pt x="8224" y="19185"/>
                    <a:pt x="8196" y="16927"/>
                  </a:cubicBezTo>
                  <a:cubicBezTo>
                    <a:pt x="8168" y="15589"/>
                    <a:pt x="8196" y="14279"/>
                    <a:pt x="8224" y="12969"/>
                  </a:cubicBezTo>
                  <a:cubicBezTo>
                    <a:pt x="8307" y="9763"/>
                    <a:pt x="8084" y="6530"/>
                    <a:pt x="7917" y="3324"/>
                  </a:cubicBezTo>
                  <a:cubicBezTo>
                    <a:pt x="7889" y="2460"/>
                    <a:pt x="7806" y="1512"/>
                    <a:pt x="7248" y="843"/>
                  </a:cubicBezTo>
                  <a:cubicBezTo>
                    <a:pt x="6811" y="272"/>
                    <a:pt x="6100" y="0"/>
                    <a:pt x="5383" y="0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5"/>
            <p:cNvSpPr/>
            <p:nvPr/>
          </p:nvSpPr>
          <p:spPr>
            <a:xfrm>
              <a:off x="7448774" y="3102790"/>
              <a:ext cx="300265" cy="370871"/>
            </a:xfrm>
            <a:custGeom>
              <a:avLst/>
              <a:gdLst/>
              <a:ahLst/>
              <a:cxnLst/>
              <a:rect l="l" t="t" r="r" b="b"/>
              <a:pathLst>
                <a:path w="8029" h="9917" extrusionOk="0">
                  <a:moveTo>
                    <a:pt x="6496" y="1"/>
                  </a:moveTo>
                  <a:cubicBezTo>
                    <a:pt x="4294" y="391"/>
                    <a:pt x="2203" y="642"/>
                    <a:pt x="1" y="1060"/>
                  </a:cubicBezTo>
                  <a:cubicBezTo>
                    <a:pt x="84" y="1339"/>
                    <a:pt x="140" y="1645"/>
                    <a:pt x="224" y="1924"/>
                  </a:cubicBezTo>
                  <a:cubicBezTo>
                    <a:pt x="698" y="4042"/>
                    <a:pt x="976" y="6133"/>
                    <a:pt x="1645" y="8196"/>
                  </a:cubicBezTo>
                  <a:cubicBezTo>
                    <a:pt x="1841" y="8837"/>
                    <a:pt x="2092" y="9618"/>
                    <a:pt x="2788" y="9813"/>
                  </a:cubicBezTo>
                  <a:cubicBezTo>
                    <a:pt x="3110" y="9884"/>
                    <a:pt x="3426" y="9916"/>
                    <a:pt x="3735" y="9916"/>
                  </a:cubicBezTo>
                  <a:cubicBezTo>
                    <a:pt x="4877" y="9916"/>
                    <a:pt x="5931" y="9481"/>
                    <a:pt x="6830" y="8976"/>
                  </a:cubicBezTo>
                  <a:cubicBezTo>
                    <a:pt x="8029" y="8280"/>
                    <a:pt x="7555" y="5631"/>
                    <a:pt x="7360" y="4377"/>
                  </a:cubicBezTo>
                  <a:cubicBezTo>
                    <a:pt x="7276" y="4154"/>
                    <a:pt x="7248" y="3959"/>
                    <a:pt x="7221" y="3736"/>
                  </a:cubicBezTo>
                  <a:cubicBezTo>
                    <a:pt x="7053" y="2872"/>
                    <a:pt x="6858" y="1952"/>
                    <a:pt x="6691" y="1088"/>
                  </a:cubicBezTo>
                  <a:cubicBezTo>
                    <a:pt x="6635" y="753"/>
                    <a:pt x="6552" y="363"/>
                    <a:pt x="6496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5"/>
            <p:cNvSpPr/>
            <p:nvPr/>
          </p:nvSpPr>
          <p:spPr>
            <a:xfrm>
              <a:off x="7553048" y="3310252"/>
              <a:ext cx="30255" cy="176217"/>
            </a:xfrm>
            <a:custGeom>
              <a:avLst/>
              <a:gdLst/>
              <a:ahLst/>
              <a:cxnLst/>
              <a:rect l="l" t="t" r="r" b="b"/>
              <a:pathLst>
                <a:path w="809" h="4712" fill="none" extrusionOk="0">
                  <a:moveTo>
                    <a:pt x="112" y="1"/>
                  </a:moveTo>
                  <a:cubicBezTo>
                    <a:pt x="419" y="1199"/>
                    <a:pt x="586" y="1757"/>
                    <a:pt x="725" y="2956"/>
                  </a:cubicBezTo>
                  <a:cubicBezTo>
                    <a:pt x="781" y="3318"/>
                    <a:pt x="809" y="3652"/>
                    <a:pt x="697" y="4015"/>
                  </a:cubicBezTo>
                  <a:cubicBezTo>
                    <a:pt x="586" y="4349"/>
                    <a:pt x="363" y="4684"/>
                    <a:pt x="0" y="4712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5"/>
            <p:cNvSpPr/>
            <p:nvPr/>
          </p:nvSpPr>
          <p:spPr>
            <a:xfrm>
              <a:off x="7610383" y="3294619"/>
              <a:ext cx="30255" cy="190802"/>
            </a:xfrm>
            <a:custGeom>
              <a:avLst/>
              <a:gdLst/>
              <a:ahLst/>
              <a:cxnLst/>
              <a:rect l="l" t="t" r="r" b="b"/>
              <a:pathLst>
                <a:path w="809" h="5102" fill="none" extrusionOk="0">
                  <a:moveTo>
                    <a:pt x="112" y="1"/>
                  </a:moveTo>
                  <a:cubicBezTo>
                    <a:pt x="419" y="1199"/>
                    <a:pt x="586" y="2119"/>
                    <a:pt x="753" y="3346"/>
                  </a:cubicBezTo>
                  <a:cubicBezTo>
                    <a:pt x="781" y="3708"/>
                    <a:pt x="809" y="4043"/>
                    <a:pt x="697" y="4405"/>
                  </a:cubicBezTo>
                  <a:cubicBezTo>
                    <a:pt x="586" y="4739"/>
                    <a:pt x="363" y="5046"/>
                    <a:pt x="1" y="5102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5"/>
            <p:cNvSpPr/>
            <p:nvPr/>
          </p:nvSpPr>
          <p:spPr>
            <a:xfrm>
              <a:off x="7653132" y="3295666"/>
              <a:ext cx="33396" cy="184557"/>
            </a:xfrm>
            <a:custGeom>
              <a:avLst/>
              <a:gdLst/>
              <a:ahLst/>
              <a:cxnLst/>
              <a:rect l="l" t="t" r="r" b="b"/>
              <a:pathLst>
                <a:path w="893" h="4935" fill="none" extrusionOk="0">
                  <a:moveTo>
                    <a:pt x="419" y="1"/>
                  </a:moveTo>
                  <a:cubicBezTo>
                    <a:pt x="669" y="1227"/>
                    <a:pt x="781" y="1952"/>
                    <a:pt x="837" y="3206"/>
                  </a:cubicBezTo>
                  <a:cubicBezTo>
                    <a:pt x="892" y="3569"/>
                    <a:pt x="892" y="3959"/>
                    <a:pt x="781" y="4265"/>
                  </a:cubicBezTo>
                  <a:cubicBezTo>
                    <a:pt x="669" y="4600"/>
                    <a:pt x="391" y="4879"/>
                    <a:pt x="0" y="4934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5"/>
            <p:cNvSpPr/>
            <p:nvPr/>
          </p:nvSpPr>
          <p:spPr>
            <a:xfrm>
              <a:off x="7381004" y="3152720"/>
              <a:ext cx="140802" cy="288933"/>
            </a:xfrm>
            <a:custGeom>
              <a:avLst/>
              <a:gdLst/>
              <a:ahLst/>
              <a:cxnLst/>
              <a:rect l="l" t="t" r="r" b="b"/>
              <a:pathLst>
                <a:path w="3765" h="7726" extrusionOk="0">
                  <a:moveTo>
                    <a:pt x="1864" y="0"/>
                  </a:moveTo>
                  <a:cubicBezTo>
                    <a:pt x="1861" y="0"/>
                    <a:pt x="1853" y="45"/>
                    <a:pt x="1841" y="143"/>
                  </a:cubicBezTo>
                  <a:lnTo>
                    <a:pt x="1855" y="201"/>
                  </a:lnTo>
                  <a:lnTo>
                    <a:pt x="1855" y="201"/>
                  </a:lnTo>
                  <a:cubicBezTo>
                    <a:pt x="1866" y="72"/>
                    <a:pt x="1869" y="0"/>
                    <a:pt x="1864" y="0"/>
                  </a:cubicBezTo>
                  <a:close/>
                  <a:moveTo>
                    <a:pt x="1855" y="201"/>
                  </a:moveTo>
                  <a:lnTo>
                    <a:pt x="1855" y="201"/>
                  </a:lnTo>
                  <a:cubicBezTo>
                    <a:pt x="1780" y="1130"/>
                    <a:pt x="1307" y="5008"/>
                    <a:pt x="280" y="5969"/>
                  </a:cubicBezTo>
                  <a:cubicBezTo>
                    <a:pt x="140" y="6136"/>
                    <a:pt x="1" y="6303"/>
                    <a:pt x="1" y="6526"/>
                  </a:cubicBezTo>
                  <a:cubicBezTo>
                    <a:pt x="1" y="6887"/>
                    <a:pt x="290" y="7040"/>
                    <a:pt x="584" y="7040"/>
                  </a:cubicBezTo>
                  <a:cubicBezTo>
                    <a:pt x="632" y="7040"/>
                    <a:pt x="679" y="7036"/>
                    <a:pt x="726" y="7028"/>
                  </a:cubicBezTo>
                  <a:cubicBezTo>
                    <a:pt x="1200" y="7000"/>
                    <a:pt x="1534" y="6694"/>
                    <a:pt x="1785" y="6387"/>
                  </a:cubicBezTo>
                  <a:cubicBezTo>
                    <a:pt x="2119" y="5969"/>
                    <a:pt x="2454" y="5551"/>
                    <a:pt x="2761" y="5077"/>
                  </a:cubicBezTo>
                  <a:cubicBezTo>
                    <a:pt x="2761" y="5077"/>
                    <a:pt x="3234" y="7084"/>
                    <a:pt x="3764" y="7725"/>
                  </a:cubicBezTo>
                  <a:lnTo>
                    <a:pt x="1855" y="201"/>
                  </a:ln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5"/>
            <p:cNvSpPr/>
            <p:nvPr/>
          </p:nvSpPr>
          <p:spPr>
            <a:xfrm>
              <a:off x="6574081" y="2863761"/>
              <a:ext cx="700567" cy="527454"/>
            </a:xfrm>
            <a:custGeom>
              <a:avLst/>
              <a:gdLst/>
              <a:ahLst/>
              <a:cxnLst/>
              <a:rect l="l" t="t" r="r" b="b"/>
              <a:pathLst>
                <a:path w="18733" h="14104" extrusionOk="0">
                  <a:moveTo>
                    <a:pt x="10092" y="1"/>
                  </a:moveTo>
                  <a:cubicBezTo>
                    <a:pt x="9317" y="1"/>
                    <a:pt x="8550" y="103"/>
                    <a:pt x="7861" y="398"/>
                  </a:cubicBezTo>
                  <a:cubicBezTo>
                    <a:pt x="7795" y="396"/>
                    <a:pt x="7728" y="394"/>
                    <a:pt x="7661" y="394"/>
                  </a:cubicBezTo>
                  <a:cubicBezTo>
                    <a:pt x="6423" y="394"/>
                    <a:pt x="5237" y="877"/>
                    <a:pt x="4126" y="1486"/>
                  </a:cubicBezTo>
                  <a:cubicBezTo>
                    <a:pt x="3290" y="1932"/>
                    <a:pt x="2453" y="2405"/>
                    <a:pt x="1617" y="2907"/>
                  </a:cubicBezTo>
                  <a:cubicBezTo>
                    <a:pt x="1311" y="3130"/>
                    <a:pt x="976" y="3270"/>
                    <a:pt x="642" y="3381"/>
                  </a:cubicBezTo>
                  <a:cubicBezTo>
                    <a:pt x="474" y="3437"/>
                    <a:pt x="196" y="3493"/>
                    <a:pt x="112" y="3688"/>
                  </a:cubicBezTo>
                  <a:cubicBezTo>
                    <a:pt x="0" y="3939"/>
                    <a:pt x="196" y="4273"/>
                    <a:pt x="251" y="4524"/>
                  </a:cubicBezTo>
                  <a:cubicBezTo>
                    <a:pt x="363" y="4858"/>
                    <a:pt x="419" y="5249"/>
                    <a:pt x="530" y="5639"/>
                  </a:cubicBezTo>
                  <a:cubicBezTo>
                    <a:pt x="697" y="6364"/>
                    <a:pt x="809" y="7116"/>
                    <a:pt x="892" y="7897"/>
                  </a:cubicBezTo>
                  <a:cubicBezTo>
                    <a:pt x="948" y="8677"/>
                    <a:pt x="976" y="9402"/>
                    <a:pt x="976" y="10155"/>
                  </a:cubicBezTo>
                  <a:cubicBezTo>
                    <a:pt x="976" y="10935"/>
                    <a:pt x="920" y="11688"/>
                    <a:pt x="809" y="12441"/>
                  </a:cubicBezTo>
                  <a:cubicBezTo>
                    <a:pt x="809" y="12468"/>
                    <a:pt x="781" y="12664"/>
                    <a:pt x="781" y="12664"/>
                  </a:cubicBezTo>
                  <a:cubicBezTo>
                    <a:pt x="3137" y="13392"/>
                    <a:pt x="5591" y="14103"/>
                    <a:pt x="8031" y="14103"/>
                  </a:cubicBezTo>
                  <a:cubicBezTo>
                    <a:pt x="8766" y="14103"/>
                    <a:pt x="9501" y="14039"/>
                    <a:pt x="10231" y="13890"/>
                  </a:cubicBezTo>
                  <a:cubicBezTo>
                    <a:pt x="13436" y="13416"/>
                    <a:pt x="16168" y="11409"/>
                    <a:pt x="18733" y="9514"/>
                  </a:cubicBezTo>
                  <a:cubicBezTo>
                    <a:pt x="18733" y="9514"/>
                    <a:pt x="18621" y="9291"/>
                    <a:pt x="18621" y="9263"/>
                  </a:cubicBezTo>
                  <a:cubicBezTo>
                    <a:pt x="18259" y="8594"/>
                    <a:pt x="17952" y="7897"/>
                    <a:pt x="17673" y="7172"/>
                  </a:cubicBezTo>
                  <a:cubicBezTo>
                    <a:pt x="17395" y="6475"/>
                    <a:pt x="17200" y="5723"/>
                    <a:pt x="16977" y="4998"/>
                  </a:cubicBezTo>
                  <a:cubicBezTo>
                    <a:pt x="16809" y="4273"/>
                    <a:pt x="16642" y="3548"/>
                    <a:pt x="16531" y="2768"/>
                  </a:cubicBezTo>
                  <a:cubicBezTo>
                    <a:pt x="16447" y="2378"/>
                    <a:pt x="16419" y="2015"/>
                    <a:pt x="16391" y="1653"/>
                  </a:cubicBezTo>
                  <a:cubicBezTo>
                    <a:pt x="16363" y="1402"/>
                    <a:pt x="16419" y="984"/>
                    <a:pt x="16252" y="817"/>
                  </a:cubicBezTo>
                  <a:cubicBezTo>
                    <a:pt x="16155" y="720"/>
                    <a:pt x="15993" y="690"/>
                    <a:pt x="15828" y="690"/>
                  </a:cubicBezTo>
                  <a:cubicBezTo>
                    <a:pt x="15754" y="690"/>
                    <a:pt x="15680" y="696"/>
                    <a:pt x="15611" y="705"/>
                  </a:cubicBezTo>
                  <a:cubicBezTo>
                    <a:pt x="15526" y="718"/>
                    <a:pt x="15444" y="723"/>
                    <a:pt x="15362" y="723"/>
                  </a:cubicBezTo>
                  <a:cubicBezTo>
                    <a:pt x="15091" y="723"/>
                    <a:pt x="14830" y="664"/>
                    <a:pt x="14551" y="621"/>
                  </a:cubicBezTo>
                  <a:cubicBezTo>
                    <a:pt x="13604" y="398"/>
                    <a:pt x="12656" y="259"/>
                    <a:pt x="11708" y="120"/>
                  </a:cubicBezTo>
                  <a:cubicBezTo>
                    <a:pt x="11181" y="51"/>
                    <a:pt x="10634" y="1"/>
                    <a:pt x="10092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5"/>
            <p:cNvSpPr/>
            <p:nvPr/>
          </p:nvSpPr>
          <p:spPr>
            <a:xfrm>
              <a:off x="6549060" y="2411585"/>
              <a:ext cx="647426" cy="615114"/>
            </a:xfrm>
            <a:custGeom>
              <a:avLst/>
              <a:gdLst/>
              <a:ahLst/>
              <a:cxnLst/>
              <a:rect l="l" t="t" r="r" b="b"/>
              <a:pathLst>
                <a:path w="17312" h="16448" extrusionOk="0">
                  <a:moveTo>
                    <a:pt x="11346" y="0"/>
                  </a:moveTo>
                  <a:cubicBezTo>
                    <a:pt x="11513" y="2119"/>
                    <a:pt x="13827" y="5101"/>
                    <a:pt x="12182" y="6077"/>
                  </a:cubicBezTo>
                  <a:cubicBezTo>
                    <a:pt x="12015" y="6189"/>
                    <a:pt x="11792" y="6272"/>
                    <a:pt x="11513" y="6328"/>
                  </a:cubicBezTo>
                  <a:cubicBezTo>
                    <a:pt x="11374" y="6356"/>
                    <a:pt x="11178" y="6356"/>
                    <a:pt x="10928" y="6356"/>
                  </a:cubicBezTo>
                  <a:cubicBezTo>
                    <a:pt x="8224" y="6272"/>
                    <a:pt x="6161" y="4460"/>
                    <a:pt x="4516" y="2286"/>
                  </a:cubicBezTo>
                  <a:cubicBezTo>
                    <a:pt x="3652" y="1143"/>
                    <a:pt x="3095" y="446"/>
                    <a:pt x="3095" y="446"/>
                  </a:cubicBezTo>
                  <a:lnTo>
                    <a:pt x="2258" y="1115"/>
                  </a:lnTo>
                  <a:lnTo>
                    <a:pt x="3819" y="3624"/>
                  </a:lnTo>
                  <a:cubicBezTo>
                    <a:pt x="5576" y="6440"/>
                    <a:pt x="5380" y="10091"/>
                    <a:pt x="3206" y="12600"/>
                  </a:cubicBezTo>
                  <a:cubicBezTo>
                    <a:pt x="2370" y="13576"/>
                    <a:pt x="1255" y="14300"/>
                    <a:pt x="0" y="14691"/>
                  </a:cubicBezTo>
                  <a:cubicBezTo>
                    <a:pt x="56" y="14830"/>
                    <a:pt x="84" y="14969"/>
                    <a:pt x="168" y="15109"/>
                  </a:cubicBezTo>
                  <a:cubicBezTo>
                    <a:pt x="195" y="15247"/>
                    <a:pt x="632" y="16447"/>
                    <a:pt x="776" y="16447"/>
                  </a:cubicBezTo>
                  <a:cubicBezTo>
                    <a:pt x="778" y="16447"/>
                    <a:pt x="779" y="16447"/>
                    <a:pt x="781" y="16447"/>
                  </a:cubicBezTo>
                  <a:cubicBezTo>
                    <a:pt x="3401" y="15694"/>
                    <a:pt x="6022" y="15081"/>
                    <a:pt x="8698" y="14635"/>
                  </a:cubicBezTo>
                  <a:cubicBezTo>
                    <a:pt x="8725" y="14635"/>
                    <a:pt x="8809" y="14635"/>
                    <a:pt x="8837" y="14579"/>
                  </a:cubicBezTo>
                  <a:cubicBezTo>
                    <a:pt x="8865" y="14579"/>
                    <a:pt x="8948" y="14579"/>
                    <a:pt x="8976" y="14551"/>
                  </a:cubicBezTo>
                  <a:cubicBezTo>
                    <a:pt x="11624" y="14077"/>
                    <a:pt x="14356" y="13743"/>
                    <a:pt x="17032" y="13548"/>
                  </a:cubicBezTo>
                  <a:cubicBezTo>
                    <a:pt x="17172" y="13548"/>
                    <a:pt x="17172" y="12265"/>
                    <a:pt x="17172" y="12126"/>
                  </a:cubicBezTo>
                  <a:cubicBezTo>
                    <a:pt x="17116" y="11457"/>
                    <a:pt x="17227" y="10760"/>
                    <a:pt x="17283" y="10091"/>
                  </a:cubicBezTo>
                  <a:cubicBezTo>
                    <a:pt x="17311" y="9339"/>
                    <a:pt x="17227" y="8530"/>
                    <a:pt x="16865" y="7861"/>
                  </a:cubicBezTo>
                  <a:cubicBezTo>
                    <a:pt x="16642" y="7527"/>
                    <a:pt x="16308" y="7025"/>
                    <a:pt x="16029" y="6690"/>
                  </a:cubicBezTo>
                  <a:cubicBezTo>
                    <a:pt x="15973" y="6607"/>
                    <a:pt x="15917" y="6579"/>
                    <a:pt x="15889" y="6495"/>
                  </a:cubicBezTo>
                  <a:cubicBezTo>
                    <a:pt x="14830" y="5324"/>
                    <a:pt x="13966" y="4321"/>
                    <a:pt x="13185" y="2788"/>
                  </a:cubicBezTo>
                  <a:cubicBezTo>
                    <a:pt x="12879" y="2175"/>
                    <a:pt x="12544" y="1171"/>
                    <a:pt x="12293" y="558"/>
                  </a:cubicBezTo>
                  <a:cubicBezTo>
                    <a:pt x="12266" y="446"/>
                    <a:pt x="12182" y="56"/>
                    <a:pt x="12210" y="28"/>
                  </a:cubicBezTo>
                  <a:lnTo>
                    <a:pt x="12210" y="28"/>
                  </a:lnTo>
                  <a:cubicBezTo>
                    <a:pt x="12072" y="53"/>
                    <a:pt x="11974" y="67"/>
                    <a:pt x="11867" y="67"/>
                  </a:cubicBezTo>
                  <a:cubicBezTo>
                    <a:pt x="11735" y="67"/>
                    <a:pt x="11591" y="46"/>
                    <a:pt x="11346" y="0"/>
                  </a:cubicBezTo>
                  <a:close/>
                </a:path>
              </a:pathLst>
            </a:custGeom>
            <a:solidFill>
              <a:srgbClr val="236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5"/>
            <p:cNvSpPr/>
            <p:nvPr/>
          </p:nvSpPr>
          <p:spPr>
            <a:xfrm>
              <a:off x="5842184" y="2084440"/>
              <a:ext cx="764181" cy="789012"/>
            </a:xfrm>
            <a:custGeom>
              <a:avLst/>
              <a:gdLst/>
              <a:ahLst/>
              <a:cxnLst/>
              <a:rect l="l" t="t" r="r" b="b"/>
              <a:pathLst>
                <a:path w="20434" h="21098" extrusionOk="0">
                  <a:moveTo>
                    <a:pt x="412" y="0"/>
                  </a:moveTo>
                  <a:cubicBezTo>
                    <a:pt x="391" y="0"/>
                    <a:pt x="366" y="7"/>
                    <a:pt x="335" y="22"/>
                  </a:cubicBezTo>
                  <a:cubicBezTo>
                    <a:pt x="168" y="106"/>
                    <a:pt x="112" y="273"/>
                    <a:pt x="57" y="441"/>
                  </a:cubicBezTo>
                  <a:cubicBezTo>
                    <a:pt x="1" y="1026"/>
                    <a:pt x="29" y="1639"/>
                    <a:pt x="112" y="2225"/>
                  </a:cubicBezTo>
                  <a:cubicBezTo>
                    <a:pt x="335" y="4092"/>
                    <a:pt x="1367" y="5597"/>
                    <a:pt x="2426" y="7103"/>
                  </a:cubicBezTo>
                  <a:cubicBezTo>
                    <a:pt x="6524" y="12733"/>
                    <a:pt x="11876" y="17584"/>
                    <a:pt x="18064" y="20901"/>
                  </a:cubicBezTo>
                  <a:cubicBezTo>
                    <a:pt x="18261" y="20999"/>
                    <a:pt x="18486" y="21098"/>
                    <a:pt x="18700" y="21098"/>
                  </a:cubicBezTo>
                  <a:cubicBezTo>
                    <a:pt x="18788" y="21098"/>
                    <a:pt x="18875" y="21081"/>
                    <a:pt x="18956" y="21040"/>
                  </a:cubicBezTo>
                  <a:cubicBezTo>
                    <a:pt x="19235" y="20901"/>
                    <a:pt x="19319" y="20539"/>
                    <a:pt x="19374" y="20260"/>
                  </a:cubicBezTo>
                  <a:cubicBezTo>
                    <a:pt x="19792" y="18448"/>
                    <a:pt x="20183" y="16608"/>
                    <a:pt x="20294" y="14741"/>
                  </a:cubicBezTo>
                  <a:cubicBezTo>
                    <a:pt x="20350" y="13681"/>
                    <a:pt x="20434" y="12650"/>
                    <a:pt x="20238" y="11591"/>
                  </a:cubicBezTo>
                  <a:cubicBezTo>
                    <a:pt x="20043" y="10364"/>
                    <a:pt x="19096" y="9918"/>
                    <a:pt x="18148" y="9361"/>
                  </a:cubicBezTo>
                  <a:cubicBezTo>
                    <a:pt x="17033" y="8747"/>
                    <a:pt x="16001" y="8050"/>
                    <a:pt x="14970" y="7298"/>
                  </a:cubicBezTo>
                  <a:cubicBezTo>
                    <a:pt x="13019" y="5848"/>
                    <a:pt x="11151" y="4204"/>
                    <a:pt x="9367" y="2559"/>
                  </a:cubicBezTo>
                  <a:cubicBezTo>
                    <a:pt x="9226" y="2438"/>
                    <a:pt x="9052" y="2397"/>
                    <a:pt x="8862" y="2397"/>
                  </a:cubicBezTo>
                  <a:cubicBezTo>
                    <a:pt x="8527" y="2397"/>
                    <a:pt x="8144" y="2523"/>
                    <a:pt x="7806" y="2559"/>
                  </a:cubicBezTo>
                  <a:cubicBezTo>
                    <a:pt x="6691" y="2698"/>
                    <a:pt x="5576" y="2977"/>
                    <a:pt x="4433" y="2977"/>
                  </a:cubicBezTo>
                  <a:cubicBezTo>
                    <a:pt x="3318" y="2977"/>
                    <a:pt x="2092" y="2698"/>
                    <a:pt x="1283" y="1918"/>
                  </a:cubicBezTo>
                  <a:cubicBezTo>
                    <a:pt x="865" y="1500"/>
                    <a:pt x="642" y="887"/>
                    <a:pt x="531" y="385"/>
                  </a:cubicBezTo>
                  <a:cubicBezTo>
                    <a:pt x="483" y="265"/>
                    <a:pt x="538" y="0"/>
                    <a:pt x="412" y="0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5"/>
            <p:cNvSpPr/>
            <p:nvPr/>
          </p:nvSpPr>
          <p:spPr>
            <a:xfrm>
              <a:off x="5835938" y="1587944"/>
              <a:ext cx="890322" cy="638001"/>
            </a:xfrm>
            <a:custGeom>
              <a:avLst/>
              <a:gdLst/>
              <a:ahLst/>
              <a:cxnLst/>
              <a:rect l="l" t="t" r="r" b="b"/>
              <a:pathLst>
                <a:path w="23807" h="17060" extrusionOk="0">
                  <a:moveTo>
                    <a:pt x="19012" y="1"/>
                  </a:moveTo>
                  <a:cubicBezTo>
                    <a:pt x="17172" y="1283"/>
                    <a:pt x="15332" y="2593"/>
                    <a:pt x="13409" y="3848"/>
                  </a:cubicBezTo>
                  <a:cubicBezTo>
                    <a:pt x="12294" y="4545"/>
                    <a:pt x="11179" y="5241"/>
                    <a:pt x="10064" y="5910"/>
                  </a:cubicBezTo>
                  <a:cubicBezTo>
                    <a:pt x="7304" y="7583"/>
                    <a:pt x="4740" y="9506"/>
                    <a:pt x="2091" y="11346"/>
                  </a:cubicBezTo>
                  <a:cubicBezTo>
                    <a:pt x="1339" y="11848"/>
                    <a:pt x="614" y="12405"/>
                    <a:pt x="335" y="13242"/>
                  </a:cubicBezTo>
                  <a:cubicBezTo>
                    <a:pt x="1" y="14245"/>
                    <a:pt x="502" y="15388"/>
                    <a:pt x="1311" y="16001"/>
                  </a:cubicBezTo>
                  <a:cubicBezTo>
                    <a:pt x="2147" y="16670"/>
                    <a:pt x="3234" y="16949"/>
                    <a:pt x="4294" y="17033"/>
                  </a:cubicBezTo>
                  <a:cubicBezTo>
                    <a:pt x="4567" y="17050"/>
                    <a:pt x="4841" y="17060"/>
                    <a:pt x="5113" y="17060"/>
                  </a:cubicBezTo>
                  <a:cubicBezTo>
                    <a:pt x="5702" y="17060"/>
                    <a:pt x="6287" y="17016"/>
                    <a:pt x="6858" y="16921"/>
                  </a:cubicBezTo>
                  <a:cubicBezTo>
                    <a:pt x="7276" y="16838"/>
                    <a:pt x="7694" y="16754"/>
                    <a:pt x="8112" y="16642"/>
                  </a:cubicBezTo>
                  <a:lnTo>
                    <a:pt x="8754" y="16419"/>
                  </a:lnTo>
                  <a:cubicBezTo>
                    <a:pt x="8837" y="16392"/>
                    <a:pt x="8977" y="16364"/>
                    <a:pt x="9088" y="16280"/>
                  </a:cubicBezTo>
                  <a:cubicBezTo>
                    <a:pt x="9450" y="16057"/>
                    <a:pt x="9757" y="15778"/>
                    <a:pt x="10064" y="15500"/>
                  </a:cubicBezTo>
                  <a:lnTo>
                    <a:pt x="11123" y="14663"/>
                  </a:lnTo>
                  <a:cubicBezTo>
                    <a:pt x="11820" y="14106"/>
                    <a:pt x="12517" y="13520"/>
                    <a:pt x="13214" y="12963"/>
                  </a:cubicBezTo>
                  <a:lnTo>
                    <a:pt x="15304" y="11290"/>
                  </a:lnTo>
                  <a:cubicBezTo>
                    <a:pt x="16029" y="10733"/>
                    <a:pt x="16726" y="10175"/>
                    <a:pt x="17423" y="9618"/>
                  </a:cubicBezTo>
                  <a:lnTo>
                    <a:pt x="19513" y="7945"/>
                  </a:lnTo>
                  <a:cubicBezTo>
                    <a:pt x="20210" y="7388"/>
                    <a:pt x="20935" y="6830"/>
                    <a:pt x="21632" y="6273"/>
                  </a:cubicBezTo>
                  <a:cubicBezTo>
                    <a:pt x="22329" y="5743"/>
                    <a:pt x="23054" y="5186"/>
                    <a:pt x="23751" y="4628"/>
                  </a:cubicBezTo>
                  <a:cubicBezTo>
                    <a:pt x="23751" y="4600"/>
                    <a:pt x="23806" y="4600"/>
                    <a:pt x="23806" y="4600"/>
                  </a:cubicBezTo>
                  <a:cubicBezTo>
                    <a:pt x="22022" y="3290"/>
                    <a:pt x="20350" y="1757"/>
                    <a:pt x="19012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5"/>
            <p:cNvSpPr/>
            <p:nvPr/>
          </p:nvSpPr>
          <p:spPr>
            <a:xfrm>
              <a:off x="6414566" y="1496648"/>
              <a:ext cx="393048" cy="378014"/>
            </a:xfrm>
            <a:custGeom>
              <a:avLst/>
              <a:gdLst/>
              <a:ahLst/>
              <a:cxnLst/>
              <a:rect l="l" t="t" r="r" b="b"/>
              <a:pathLst>
                <a:path w="10510" h="10108" extrusionOk="0">
                  <a:moveTo>
                    <a:pt x="6836" y="1"/>
                  </a:moveTo>
                  <a:cubicBezTo>
                    <a:pt x="5620" y="1"/>
                    <a:pt x="4069" y="1391"/>
                    <a:pt x="3234" y="2107"/>
                  </a:cubicBezTo>
                  <a:cubicBezTo>
                    <a:pt x="3067" y="2247"/>
                    <a:pt x="2927" y="2442"/>
                    <a:pt x="2760" y="2581"/>
                  </a:cubicBezTo>
                  <a:cubicBezTo>
                    <a:pt x="2119" y="3195"/>
                    <a:pt x="1450" y="3780"/>
                    <a:pt x="781" y="4421"/>
                  </a:cubicBezTo>
                  <a:cubicBezTo>
                    <a:pt x="558" y="4700"/>
                    <a:pt x="279" y="4923"/>
                    <a:pt x="1" y="5174"/>
                  </a:cubicBezTo>
                  <a:cubicBezTo>
                    <a:pt x="1478" y="6818"/>
                    <a:pt x="2844" y="8463"/>
                    <a:pt x="4349" y="10108"/>
                  </a:cubicBezTo>
                  <a:lnTo>
                    <a:pt x="4962" y="9466"/>
                  </a:lnTo>
                  <a:cubicBezTo>
                    <a:pt x="6495" y="7933"/>
                    <a:pt x="8112" y="6567"/>
                    <a:pt x="9506" y="4895"/>
                  </a:cubicBezTo>
                  <a:cubicBezTo>
                    <a:pt x="9924" y="4421"/>
                    <a:pt x="10510" y="3780"/>
                    <a:pt x="10259" y="3083"/>
                  </a:cubicBezTo>
                  <a:cubicBezTo>
                    <a:pt x="9785" y="1661"/>
                    <a:pt x="8586" y="714"/>
                    <a:pt x="7415" y="128"/>
                  </a:cubicBezTo>
                  <a:cubicBezTo>
                    <a:pt x="7235" y="40"/>
                    <a:pt x="7040" y="1"/>
                    <a:pt x="6836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5"/>
            <p:cNvSpPr/>
            <p:nvPr/>
          </p:nvSpPr>
          <p:spPr>
            <a:xfrm>
              <a:off x="6584366" y="1653657"/>
              <a:ext cx="255575" cy="214549"/>
            </a:xfrm>
            <a:custGeom>
              <a:avLst/>
              <a:gdLst/>
              <a:ahLst/>
              <a:cxnLst/>
              <a:rect l="l" t="t" r="r" b="b"/>
              <a:pathLst>
                <a:path w="6834" h="5737" extrusionOk="0">
                  <a:moveTo>
                    <a:pt x="5524" y="0"/>
                  </a:moveTo>
                  <a:lnTo>
                    <a:pt x="202" y="5624"/>
                  </a:lnTo>
                  <a:lnTo>
                    <a:pt x="202" y="5624"/>
                  </a:lnTo>
                  <a:cubicBezTo>
                    <a:pt x="970" y="5218"/>
                    <a:pt x="3890" y="3847"/>
                    <a:pt x="5444" y="3847"/>
                  </a:cubicBezTo>
                  <a:cubicBezTo>
                    <a:pt x="5620" y="3847"/>
                    <a:pt x="5778" y="3864"/>
                    <a:pt x="5914" y="3903"/>
                  </a:cubicBezTo>
                  <a:cubicBezTo>
                    <a:pt x="5995" y="3926"/>
                    <a:pt x="6080" y="3939"/>
                    <a:pt x="6165" y="3939"/>
                  </a:cubicBezTo>
                  <a:cubicBezTo>
                    <a:pt x="6284" y="3939"/>
                    <a:pt x="6401" y="3912"/>
                    <a:pt x="6499" y="3847"/>
                  </a:cubicBezTo>
                  <a:cubicBezTo>
                    <a:pt x="6834" y="3624"/>
                    <a:pt x="6778" y="3206"/>
                    <a:pt x="6555" y="2927"/>
                  </a:cubicBezTo>
                  <a:cubicBezTo>
                    <a:pt x="6276" y="2592"/>
                    <a:pt x="5830" y="2453"/>
                    <a:pt x="5440" y="2397"/>
                  </a:cubicBezTo>
                  <a:cubicBezTo>
                    <a:pt x="4938" y="2342"/>
                    <a:pt x="4381" y="2314"/>
                    <a:pt x="3851" y="2258"/>
                  </a:cubicBezTo>
                  <a:cubicBezTo>
                    <a:pt x="3851" y="2258"/>
                    <a:pt x="5273" y="808"/>
                    <a:pt x="5524" y="0"/>
                  </a:cubicBezTo>
                  <a:close/>
                  <a:moveTo>
                    <a:pt x="202" y="5624"/>
                  </a:moveTo>
                  <a:lnTo>
                    <a:pt x="202" y="5624"/>
                  </a:lnTo>
                  <a:cubicBezTo>
                    <a:pt x="69" y="5695"/>
                    <a:pt x="1" y="5736"/>
                    <a:pt x="16" y="5736"/>
                  </a:cubicBezTo>
                  <a:cubicBezTo>
                    <a:pt x="26" y="5736"/>
                    <a:pt x="67" y="5721"/>
                    <a:pt x="144" y="5687"/>
                  </a:cubicBezTo>
                  <a:lnTo>
                    <a:pt x="202" y="5624"/>
                  </a:ln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5"/>
            <p:cNvSpPr/>
            <p:nvPr/>
          </p:nvSpPr>
          <p:spPr>
            <a:xfrm>
              <a:off x="6640804" y="3389505"/>
              <a:ext cx="1197842" cy="2102226"/>
            </a:xfrm>
            <a:custGeom>
              <a:avLst/>
              <a:gdLst/>
              <a:ahLst/>
              <a:cxnLst/>
              <a:rect l="l" t="t" r="r" b="b"/>
              <a:pathLst>
                <a:path w="32030" h="56213" extrusionOk="0">
                  <a:moveTo>
                    <a:pt x="2788" y="0"/>
                  </a:moveTo>
                  <a:cubicBezTo>
                    <a:pt x="2788" y="0"/>
                    <a:pt x="0" y="7582"/>
                    <a:pt x="5185" y="17673"/>
                  </a:cubicBezTo>
                  <a:cubicBezTo>
                    <a:pt x="10342" y="26314"/>
                    <a:pt x="16308" y="31276"/>
                    <a:pt x="16308" y="31276"/>
                  </a:cubicBezTo>
                  <a:cubicBezTo>
                    <a:pt x="16308" y="31276"/>
                    <a:pt x="17004" y="31750"/>
                    <a:pt x="16837" y="32726"/>
                  </a:cubicBezTo>
                  <a:cubicBezTo>
                    <a:pt x="16698" y="33451"/>
                    <a:pt x="12795" y="43597"/>
                    <a:pt x="14245" y="46691"/>
                  </a:cubicBezTo>
                  <a:cubicBezTo>
                    <a:pt x="15834" y="50036"/>
                    <a:pt x="18398" y="53047"/>
                    <a:pt x="20879" y="55751"/>
                  </a:cubicBezTo>
                  <a:cubicBezTo>
                    <a:pt x="21129" y="56047"/>
                    <a:pt x="21501" y="56213"/>
                    <a:pt x="21873" y="56213"/>
                  </a:cubicBezTo>
                  <a:cubicBezTo>
                    <a:pt x="22166" y="56213"/>
                    <a:pt x="22458" y="56111"/>
                    <a:pt x="22691" y="55890"/>
                  </a:cubicBezTo>
                  <a:cubicBezTo>
                    <a:pt x="23304" y="55333"/>
                    <a:pt x="23137" y="54441"/>
                    <a:pt x="23081" y="53716"/>
                  </a:cubicBezTo>
                  <a:cubicBezTo>
                    <a:pt x="22970" y="52629"/>
                    <a:pt x="22858" y="51514"/>
                    <a:pt x="22747" y="50427"/>
                  </a:cubicBezTo>
                  <a:cubicBezTo>
                    <a:pt x="22607" y="49116"/>
                    <a:pt x="22329" y="47723"/>
                    <a:pt x="22719" y="46412"/>
                  </a:cubicBezTo>
                  <a:cubicBezTo>
                    <a:pt x="23081" y="45270"/>
                    <a:pt x="23444" y="44155"/>
                    <a:pt x="23945" y="43067"/>
                  </a:cubicBezTo>
                  <a:cubicBezTo>
                    <a:pt x="26036" y="38134"/>
                    <a:pt x="30357" y="34259"/>
                    <a:pt x="31527" y="28907"/>
                  </a:cubicBezTo>
                  <a:cubicBezTo>
                    <a:pt x="32029" y="26677"/>
                    <a:pt x="30747" y="23834"/>
                    <a:pt x="30050" y="21743"/>
                  </a:cubicBezTo>
                  <a:cubicBezTo>
                    <a:pt x="28043" y="16001"/>
                    <a:pt x="25172" y="10649"/>
                    <a:pt x="21771" y="5631"/>
                  </a:cubicBezTo>
                  <a:cubicBezTo>
                    <a:pt x="20740" y="4042"/>
                    <a:pt x="19653" y="2565"/>
                    <a:pt x="18510" y="1032"/>
                  </a:cubicBezTo>
                  <a:lnTo>
                    <a:pt x="2788" y="0"/>
                  </a:ln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5"/>
            <p:cNvSpPr/>
            <p:nvPr/>
          </p:nvSpPr>
          <p:spPr>
            <a:xfrm>
              <a:off x="6483384" y="3444746"/>
              <a:ext cx="1203040" cy="2101814"/>
            </a:xfrm>
            <a:custGeom>
              <a:avLst/>
              <a:gdLst/>
              <a:ahLst/>
              <a:cxnLst/>
              <a:rect l="l" t="t" r="r" b="b"/>
              <a:pathLst>
                <a:path w="32169" h="56202" extrusionOk="0">
                  <a:moveTo>
                    <a:pt x="2788" y="1"/>
                  </a:moveTo>
                  <a:cubicBezTo>
                    <a:pt x="2788" y="1"/>
                    <a:pt x="0" y="7555"/>
                    <a:pt x="5185" y="17674"/>
                  </a:cubicBezTo>
                  <a:cubicBezTo>
                    <a:pt x="10342" y="26315"/>
                    <a:pt x="16307" y="31249"/>
                    <a:pt x="16307" y="31249"/>
                  </a:cubicBezTo>
                  <a:cubicBezTo>
                    <a:pt x="16307" y="31249"/>
                    <a:pt x="17004" y="31751"/>
                    <a:pt x="16837" y="32726"/>
                  </a:cubicBezTo>
                  <a:cubicBezTo>
                    <a:pt x="16698" y="33451"/>
                    <a:pt x="12795" y="43597"/>
                    <a:pt x="14245" y="46692"/>
                  </a:cubicBezTo>
                  <a:cubicBezTo>
                    <a:pt x="15806" y="50037"/>
                    <a:pt x="18398" y="53019"/>
                    <a:pt x="20879" y="55751"/>
                  </a:cubicBezTo>
                  <a:cubicBezTo>
                    <a:pt x="21127" y="56045"/>
                    <a:pt x="21494" y="56202"/>
                    <a:pt x="21863" y="56202"/>
                  </a:cubicBezTo>
                  <a:cubicBezTo>
                    <a:pt x="22159" y="56202"/>
                    <a:pt x="22455" y="56101"/>
                    <a:pt x="22691" y="55890"/>
                  </a:cubicBezTo>
                  <a:cubicBezTo>
                    <a:pt x="23304" y="55333"/>
                    <a:pt x="23137" y="54413"/>
                    <a:pt x="23053" y="53688"/>
                  </a:cubicBezTo>
                  <a:cubicBezTo>
                    <a:pt x="22970" y="52601"/>
                    <a:pt x="22858" y="51486"/>
                    <a:pt x="22747" y="50427"/>
                  </a:cubicBezTo>
                  <a:cubicBezTo>
                    <a:pt x="22607" y="49089"/>
                    <a:pt x="22328" y="47695"/>
                    <a:pt x="22719" y="46413"/>
                  </a:cubicBezTo>
                  <a:cubicBezTo>
                    <a:pt x="23053" y="45270"/>
                    <a:pt x="23443" y="44155"/>
                    <a:pt x="23945" y="43068"/>
                  </a:cubicBezTo>
                  <a:cubicBezTo>
                    <a:pt x="24558" y="41590"/>
                    <a:pt x="25283" y="40169"/>
                    <a:pt x="26119" y="38775"/>
                  </a:cubicBezTo>
                  <a:cubicBezTo>
                    <a:pt x="26788" y="37688"/>
                    <a:pt x="28210" y="36406"/>
                    <a:pt x="28684" y="35235"/>
                  </a:cubicBezTo>
                  <a:cubicBezTo>
                    <a:pt x="29604" y="32670"/>
                    <a:pt x="32168" y="29604"/>
                    <a:pt x="31527" y="27040"/>
                  </a:cubicBezTo>
                  <a:cubicBezTo>
                    <a:pt x="30496" y="22607"/>
                    <a:pt x="29938" y="19764"/>
                    <a:pt x="27987" y="15778"/>
                  </a:cubicBezTo>
                  <a:lnTo>
                    <a:pt x="22301" y="4851"/>
                  </a:lnTo>
                  <a:lnTo>
                    <a:pt x="18510" y="1004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5"/>
            <p:cNvSpPr/>
            <p:nvPr/>
          </p:nvSpPr>
          <p:spPr>
            <a:xfrm>
              <a:off x="7312224" y="3639716"/>
              <a:ext cx="402434" cy="1749268"/>
            </a:xfrm>
            <a:custGeom>
              <a:avLst/>
              <a:gdLst/>
              <a:ahLst/>
              <a:cxnLst/>
              <a:rect l="l" t="t" r="r" b="b"/>
              <a:pathLst>
                <a:path w="10761" h="46775" fill="none" extrusionOk="0">
                  <a:moveTo>
                    <a:pt x="251" y="0"/>
                  </a:moveTo>
                  <a:cubicBezTo>
                    <a:pt x="3150" y="4739"/>
                    <a:pt x="6885" y="12182"/>
                    <a:pt x="9311" y="21185"/>
                  </a:cubicBezTo>
                  <a:cubicBezTo>
                    <a:pt x="10760" y="26593"/>
                    <a:pt x="3485" y="33367"/>
                    <a:pt x="1561" y="37827"/>
                  </a:cubicBezTo>
                  <a:cubicBezTo>
                    <a:pt x="753" y="39722"/>
                    <a:pt x="0" y="41590"/>
                    <a:pt x="251" y="43709"/>
                  </a:cubicBezTo>
                  <a:cubicBezTo>
                    <a:pt x="363" y="44684"/>
                    <a:pt x="390" y="45827"/>
                    <a:pt x="669" y="46775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5"/>
            <p:cNvSpPr/>
            <p:nvPr/>
          </p:nvSpPr>
          <p:spPr>
            <a:xfrm>
              <a:off x="6553211" y="3220603"/>
              <a:ext cx="831945" cy="417020"/>
            </a:xfrm>
            <a:custGeom>
              <a:avLst/>
              <a:gdLst/>
              <a:ahLst/>
              <a:cxnLst/>
              <a:rect l="l" t="t" r="r" b="b"/>
              <a:pathLst>
                <a:path w="22246" h="11151" extrusionOk="0">
                  <a:moveTo>
                    <a:pt x="19346" y="0"/>
                  </a:moveTo>
                  <a:cubicBezTo>
                    <a:pt x="19346" y="0"/>
                    <a:pt x="19346" y="1"/>
                    <a:pt x="19346" y="1"/>
                  </a:cubicBezTo>
                  <a:lnTo>
                    <a:pt x="19346" y="1"/>
                  </a:lnTo>
                  <a:cubicBezTo>
                    <a:pt x="19346" y="0"/>
                    <a:pt x="19346" y="0"/>
                    <a:pt x="19346" y="0"/>
                  </a:cubicBezTo>
                  <a:close/>
                  <a:moveTo>
                    <a:pt x="19346" y="1"/>
                  </a:moveTo>
                  <a:cubicBezTo>
                    <a:pt x="19322" y="9"/>
                    <a:pt x="1590" y="2844"/>
                    <a:pt x="1450" y="2927"/>
                  </a:cubicBezTo>
                  <a:cubicBezTo>
                    <a:pt x="1311" y="3011"/>
                    <a:pt x="1" y="5603"/>
                    <a:pt x="224" y="9478"/>
                  </a:cubicBezTo>
                  <a:cubicBezTo>
                    <a:pt x="1596" y="8892"/>
                    <a:pt x="4709" y="7615"/>
                    <a:pt x="8869" y="7615"/>
                  </a:cubicBezTo>
                  <a:cubicBezTo>
                    <a:pt x="12228" y="7615"/>
                    <a:pt x="16270" y="8448"/>
                    <a:pt x="20629" y="11151"/>
                  </a:cubicBezTo>
                  <a:cubicBezTo>
                    <a:pt x="20629" y="11151"/>
                    <a:pt x="22245" y="6551"/>
                    <a:pt x="19346" y="1"/>
                  </a:cubicBezTo>
                  <a:close/>
                </a:path>
              </a:pathLst>
            </a:custGeom>
            <a:solidFill>
              <a:srgbClr val="236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5"/>
            <p:cNvSpPr/>
            <p:nvPr/>
          </p:nvSpPr>
          <p:spPr>
            <a:xfrm>
              <a:off x="6720056" y="2186394"/>
              <a:ext cx="182462" cy="247085"/>
            </a:xfrm>
            <a:custGeom>
              <a:avLst/>
              <a:gdLst/>
              <a:ahLst/>
              <a:cxnLst/>
              <a:rect l="l" t="t" r="r" b="b"/>
              <a:pathLst>
                <a:path w="4879" h="660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69"/>
                    <a:pt x="697" y="3401"/>
                    <a:pt x="641" y="4014"/>
                  </a:cubicBezTo>
                  <a:cubicBezTo>
                    <a:pt x="558" y="4683"/>
                    <a:pt x="558" y="5966"/>
                    <a:pt x="112" y="6467"/>
                  </a:cubicBezTo>
                  <a:cubicBezTo>
                    <a:pt x="318" y="6555"/>
                    <a:pt x="515" y="6583"/>
                    <a:pt x="710" y="6583"/>
                  </a:cubicBezTo>
                  <a:cubicBezTo>
                    <a:pt x="1075" y="6583"/>
                    <a:pt x="1430" y="6482"/>
                    <a:pt x="1811" y="6482"/>
                  </a:cubicBezTo>
                  <a:cubicBezTo>
                    <a:pt x="1938" y="6482"/>
                    <a:pt x="2068" y="6493"/>
                    <a:pt x="2202" y="6523"/>
                  </a:cubicBezTo>
                  <a:lnTo>
                    <a:pt x="2202" y="6607"/>
                  </a:lnTo>
                  <a:cubicBezTo>
                    <a:pt x="2286" y="6607"/>
                    <a:pt x="2314" y="6579"/>
                    <a:pt x="2369" y="6579"/>
                  </a:cubicBezTo>
                  <a:cubicBezTo>
                    <a:pt x="2453" y="6579"/>
                    <a:pt x="2481" y="6607"/>
                    <a:pt x="2565" y="6607"/>
                  </a:cubicBezTo>
                  <a:lnTo>
                    <a:pt x="2592" y="6579"/>
                  </a:lnTo>
                  <a:cubicBezTo>
                    <a:pt x="3401" y="6439"/>
                    <a:pt x="4153" y="6244"/>
                    <a:pt x="4878" y="5966"/>
                  </a:cubicBezTo>
                  <a:cubicBezTo>
                    <a:pt x="4460" y="5464"/>
                    <a:pt x="4293" y="4795"/>
                    <a:pt x="4265" y="4126"/>
                  </a:cubicBezTo>
                  <a:cubicBezTo>
                    <a:pt x="4237" y="3457"/>
                    <a:pt x="4321" y="2816"/>
                    <a:pt x="4404" y="2175"/>
                  </a:cubicBezTo>
                  <a:lnTo>
                    <a:pt x="4404" y="2175"/>
                  </a:lnTo>
                  <a:cubicBezTo>
                    <a:pt x="4014" y="2398"/>
                    <a:pt x="3596" y="2565"/>
                    <a:pt x="3178" y="2704"/>
                  </a:cubicBezTo>
                  <a:cubicBezTo>
                    <a:pt x="2983" y="2760"/>
                    <a:pt x="2760" y="2844"/>
                    <a:pt x="2592" y="2983"/>
                  </a:cubicBezTo>
                  <a:lnTo>
                    <a:pt x="2481" y="3067"/>
                  </a:lnTo>
                  <a:lnTo>
                    <a:pt x="2369" y="2983"/>
                  </a:lnTo>
                  <a:cubicBezTo>
                    <a:pt x="2202" y="2844"/>
                    <a:pt x="2007" y="2760"/>
                    <a:pt x="1784" y="2676"/>
                  </a:cubicBezTo>
                  <a:cubicBezTo>
                    <a:pt x="1366" y="2481"/>
                    <a:pt x="390" y="223"/>
                    <a:pt x="0" y="0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5"/>
            <p:cNvSpPr/>
            <p:nvPr/>
          </p:nvSpPr>
          <p:spPr>
            <a:xfrm>
              <a:off x="6720056" y="2203000"/>
              <a:ext cx="179321" cy="175581"/>
            </a:xfrm>
            <a:custGeom>
              <a:avLst/>
              <a:gdLst/>
              <a:ahLst/>
              <a:cxnLst/>
              <a:rect l="l" t="t" r="r" b="b"/>
              <a:pathLst>
                <a:path w="4795" h="4695" extrusionOk="0">
                  <a:moveTo>
                    <a:pt x="154" y="0"/>
                  </a:moveTo>
                  <a:cubicBezTo>
                    <a:pt x="149" y="0"/>
                    <a:pt x="144" y="1"/>
                    <a:pt x="139" y="2"/>
                  </a:cubicBezTo>
                  <a:cubicBezTo>
                    <a:pt x="0" y="2"/>
                    <a:pt x="139" y="866"/>
                    <a:pt x="223" y="1034"/>
                  </a:cubicBezTo>
                  <a:cubicBezTo>
                    <a:pt x="1424" y="3196"/>
                    <a:pt x="2038" y="4694"/>
                    <a:pt x="4341" y="4694"/>
                  </a:cubicBezTo>
                  <a:cubicBezTo>
                    <a:pt x="4442" y="4694"/>
                    <a:pt x="4547" y="4691"/>
                    <a:pt x="4655" y="4685"/>
                  </a:cubicBezTo>
                  <a:cubicBezTo>
                    <a:pt x="4544" y="3905"/>
                    <a:pt x="4795" y="2427"/>
                    <a:pt x="4655" y="1619"/>
                  </a:cubicBezTo>
                  <a:cubicBezTo>
                    <a:pt x="4655" y="1563"/>
                    <a:pt x="4599" y="1480"/>
                    <a:pt x="4572" y="1424"/>
                  </a:cubicBezTo>
                  <a:cubicBezTo>
                    <a:pt x="4516" y="1340"/>
                    <a:pt x="4432" y="1340"/>
                    <a:pt x="4376" y="1340"/>
                  </a:cubicBezTo>
                  <a:cubicBezTo>
                    <a:pt x="4259" y="1333"/>
                    <a:pt x="4143" y="1330"/>
                    <a:pt x="4027" y="1330"/>
                  </a:cubicBezTo>
                  <a:cubicBezTo>
                    <a:pt x="3501" y="1330"/>
                    <a:pt x="2984" y="1392"/>
                    <a:pt x="2478" y="1392"/>
                  </a:cubicBezTo>
                  <a:cubicBezTo>
                    <a:pt x="2244" y="1392"/>
                    <a:pt x="2013" y="1378"/>
                    <a:pt x="1784" y="1340"/>
                  </a:cubicBezTo>
                  <a:cubicBezTo>
                    <a:pt x="1505" y="1312"/>
                    <a:pt x="1227" y="1201"/>
                    <a:pt x="948" y="1145"/>
                  </a:cubicBezTo>
                  <a:cubicBezTo>
                    <a:pt x="785" y="1064"/>
                    <a:pt x="356" y="0"/>
                    <a:pt x="154" y="0"/>
                  </a:cubicBezTo>
                  <a:close/>
                </a:path>
              </a:pathLst>
            </a:custGeom>
            <a:solidFill>
              <a:srgbClr val="5E3A28">
                <a:alpha val="28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5"/>
            <p:cNvSpPr/>
            <p:nvPr/>
          </p:nvSpPr>
          <p:spPr>
            <a:xfrm>
              <a:off x="6691893" y="1955968"/>
              <a:ext cx="265859" cy="398283"/>
            </a:xfrm>
            <a:custGeom>
              <a:avLst/>
              <a:gdLst/>
              <a:ahLst/>
              <a:cxnLst/>
              <a:rect l="l" t="t" r="r" b="b"/>
              <a:pathLst>
                <a:path w="7109" h="10650" extrusionOk="0">
                  <a:moveTo>
                    <a:pt x="2760" y="1"/>
                  </a:moveTo>
                  <a:cubicBezTo>
                    <a:pt x="2481" y="140"/>
                    <a:pt x="2203" y="335"/>
                    <a:pt x="1924" y="503"/>
                  </a:cubicBezTo>
                  <a:cubicBezTo>
                    <a:pt x="1450" y="809"/>
                    <a:pt x="1004" y="1116"/>
                    <a:pt x="669" y="1618"/>
                  </a:cubicBezTo>
                  <a:cubicBezTo>
                    <a:pt x="418" y="1952"/>
                    <a:pt x="251" y="2370"/>
                    <a:pt x="195" y="2844"/>
                  </a:cubicBezTo>
                  <a:cubicBezTo>
                    <a:pt x="0" y="4740"/>
                    <a:pt x="614" y="6914"/>
                    <a:pt x="1673" y="8475"/>
                  </a:cubicBezTo>
                  <a:cubicBezTo>
                    <a:pt x="1784" y="8642"/>
                    <a:pt x="1924" y="8837"/>
                    <a:pt x="2007" y="9005"/>
                  </a:cubicBezTo>
                  <a:cubicBezTo>
                    <a:pt x="2621" y="9757"/>
                    <a:pt x="3485" y="10538"/>
                    <a:pt x="4321" y="10649"/>
                  </a:cubicBezTo>
                  <a:lnTo>
                    <a:pt x="4628" y="10649"/>
                  </a:lnTo>
                  <a:lnTo>
                    <a:pt x="4934" y="10538"/>
                  </a:lnTo>
                  <a:cubicBezTo>
                    <a:pt x="5687" y="10147"/>
                    <a:pt x="6244" y="9116"/>
                    <a:pt x="6523" y="8196"/>
                  </a:cubicBezTo>
                  <a:cubicBezTo>
                    <a:pt x="6579" y="8001"/>
                    <a:pt x="6607" y="7806"/>
                    <a:pt x="6690" y="7611"/>
                  </a:cubicBezTo>
                  <a:cubicBezTo>
                    <a:pt x="7109" y="5799"/>
                    <a:pt x="6941" y="3541"/>
                    <a:pt x="6105" y="1813"/>
                  </a:cubicBezTo>
                  <a:cubicBezTo>
                    <a:pt x="5882" y="1395"/>
                    <a:pt x="5575" y="1060"/>
                    <a:pt x="5269" y="809"/>
                  </a:cubicBezTo>
                  <a:cubicBezTo>
                    <a:pt x="4767" y="475"/>
                    <a:pt x="4210" y="335"/>
                    <a:pt x="3680" y="196"/>
                  </a:cubicBezTo>
                  <a:cubicBezTo>
                    <a:pt x="3373" y="112"/>
                    <a:pt x="3067" y="57"/>
                    <a:pt x="2760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5"/>
            <p:cNvSpPr/>
            <p:nvPr/>
          </p:nvSpPr>
          <p:spPr>
            <a:xfrm>
              <a:off x="6892063" y="2164478"/>
              <a:ext cx="30255" cy="103254"/>
            </a:xfrm>
            <a:custGeom>
              <a:avLst/>
              <a:gdLst/>
              <a:ahLst/>
              <a:cxnLst/>
              <a:rect l="l" t="t" r="r" b="b"/>
              <a:pathLst>
                <a:path w="809" h="2761" fill="none" extrusionOk="0">
                  <a:moveTo>
                    <a:pt x="251" y="2649"/>
                  </a:moveTo>
                  <a:cubicBezTo>
                    <a:pt x="419" y="2761"/>
                    <a:pt x="669" y="2649"/>
                    <a:pt x="753" y="2482"/>
                  </a:cubicBezTo>
                  <a:cubicBezTo>
                    <a:pt x="809" y="2315"/>
                    <a:pt x="781" y="2092"/>
                    <a:pt x="669" y="1924"/>
                  </a:cubicBezTo>
                  <a:cubicBezTo>
                    <a:pt x="558" y="1757"/>
                    <a:pt x="474" y="1618"/>
                    <a:pt x="363" y="1450"/>
                  </a:cubicBezTo>
                  <a:cubicBezTo>
                    <a:pt x="84" y="1032"/>
                    <a:pt x="0" y="475"/>
                    <a:pt x="140" y="1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5"/>
            <p:cNvSpPr/>
            <p:nvPr/>
          </p:nvSpPr>
          <p:spPr>
            <a:xfrm>
              <a:off x="6850361" y="2277092"/>
              <a:ext cx="36537" cy="15670"/>
            </a:xfrm>
            <a:custGeom>
              <a:avLst/>
              <a:gdLst/>
              <a:ahLst/>
              <a:cxnLst/>
              <a:rect l="l" t="t" r="r" b="b"/>
              <a:pathLst>
                <a:path w="977" h="419" fill="none" extrusionOk="0">
                  <a:moveTo>
                    <a:pt x="976" y="335"/>
                  </a:moveTo>
                  <a:cubicBezTo>
                    <a:pt x="614" y="419"/>
                    <a:pt x="251" y="279"/>
                    <a:pt x="0" y="0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5"/>
            <p:cNvSpPr/>
            <p:nvPr/>
          </p:nvSpPr>
          <p:spPr>
            <a:xfrm>
              <a:off x="6823245" y="2157184"/>
              <a:ext cx="53217" cy="7330"/>
            </a:xfrm>
            <a:custGeom>
              <a:avLst/>
              <a:gdLst/>
              <a:ahLst/>
              <a:cxnLst/>
              <a:rect l="l" t="t" r="r" b="b"/>
              <a:pathLst>
                <a:path w="1423" h="196" fill="none" extrusionOk="0">
                  <a:moveTo>
                    <a:pt x="1" y="196"/>
                  </a:moveTo>
                  <a:cubicBezTo>
                    <a:pt x="307" y="1"/>
                    <a:pt x="1088" y="1"/>
                    <a:pt x="1422" y="196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5"/>
            <p:cNvSpPr/>
            <p:nvPr/>
          </p:nvSpPr>
          <p:spPr>
            <a:xfrm>
              <a:off x="6911885" y="2163468"/>
              <a:ext cx="42745" cy="11481"/>
            </a:xfrm>
            <a:custGeom>
              <a:avLst/>
              <a:gdLst/>
              <a:ahLst/>
              <a:cxnLst/>
              <a:rect l="l" t="t" r="r" b="b"/>
              <a:pathLst>
                <a:path w="1143" h="307" fill="none" extrusionOk="0">
                  <a:moveTo>
                    <a:pt x="0" y="112"/>
                  </a:moveTo>
                  <a:cubicBezTo>
                    <a:pt x="418" y="0"/>
                    <a:pt x="864" y="112"/>
                    <a:pt x="1143" y="307"/>
                  </a:cubicBezTo>
                </a:path>
              </a:pathLst>
            </a:custGeom>
            <a:noFill/>
            <a:ln w="5575" cap="flat" cmpd="sng">
              <a:solidFill>
                <a:srgbClr val="5E3A28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5"/>
            <p:cNvSpPr/>
            <p:nvPr/>
          </p:nvSpPr>
          <p:spPr>
            <a:xfrm>
              <a:off x="6614735" y="1933714"/>
              <a:ext cx="310698" cy="383212"/>
            </a:xfrm>
            <a:custGeom>
              <a:avLst/>
              <a:gdLst/>
              <a:ahLst/>
              <a:cxnLst/>
              <a:rect l="l" t="t" r="r" b="b"/>
              <a:pathLst>
                <a:path w="8308" h="10247" extrusionOk="0">
                  <a:moveTo>
                    <a:pt x="6068" y="1"/>
                  </a:moveTo>
                  <a:cubicBezTo>
                    <a:pt x="5995" y="1"/>
                    <a:pt x="5923" y="4"/>
                    <a:pt x="5854" y="10"/>
                  </a:cubicBezTo>
                  <a:cubicBezTo>
                    <a:pt x="5297" y="38"/>
                    <a:pt x="4739" y="206"/>
                    <a:pt x="4210" y="429"/>
                  </a:cubicBezTo>
                  <a:cubicBezTo>
                    <a:pt x="3624" y="624"/>
                    <a:pt x="3067" y="875"/>
                    <a:pt x="2537" y="1237"/>
                  </a:cubicBezTo>
                  <a:cubicBezTo>
                    <a:pt x="697" y="2436"/>
                    <a:pt x="1" y="4638"/>
                    <a:pt x="224" y="6645"/>
                  </a:cubicBezTo>
                  <a:cubicBezTo>
                    <a:pt x="251" y="6924"/>
                    <a:pt x="279" y="7147"/>
                    <a:pt x="363" y="7397"/>
                  </a:cubicBezTo>
                  <a:cubicBezTo>
                    <a:pt x="419" y="7620"/>
                    <a:pt x="530" y="7843"/>
                    <a:pt x="642" y="8066"/>
                  </a:cubicBezTo>
                  <a:cubicBezTo>
                    <a:pt x="670" y="8122"/>
                    <a:pt x="725" y="8206"/>
                    <a:pt x="725" y="8317"/>
                  </a:cubicBezTo>
                  <a:cubicBezTo>
                    <a:pt x="725" y="8373"/>
                    <a:pt x="670" y="8485"/>
                    <a:pt x="670" y="8540"/>
                  </a:cubicBezTo>
                  <a:cubicBezTo>
                    <a:pt x="558" y="8958"/>
                    <a:pt x="697" y="9460"/>
                    <a:pt x="1004" y="9767"/>
                  </a:cubicBezTo>
                  <a:cubicBezTo>
                    <a:pt x="1315" y="10077"/>
                    <a:pt x="1749" y="10247"/>
                    <a:pt x="2194" y="10247"/>
                  </a:cubicBezTo>
                  <a:cubicBezTo>
                    <a:pt x="2308" y="10247"/>
                    <a:pt x="2423" y="10236"/>
                    <a:pt x="2537" y="10213"/>
                  </a:cubicBezTo>
                  <a:cubicBezTo>
                    <a:pt x="2621" y="10213"/>
                    <a:pt x="2677" y="10185"/>
                    <a:pt x="2760" y="10157"/>
                  </a:cubicBezTo>
                  <a:cubicBezTo>
                    <a:pt x="2928" y="10018"/>
                    <a:pt x="2900" y="9795"/>
                    <a:pt x="2872" y="9627"/>
                  </a:cubicBezTo>
                  <a:cubicBezTo>
                    <a:pt x="2621" y="8317"/>
                    <a:pt x="3290" y="6840"/>
                    <a:pt x="4461" y="5976"/>
                  </a:cubicBezTo>
                  <a:cubicBezTo>
                    <a:pt x="5158" y="5446"/>
                    <a:pt x="6022" y="5167"/>
                    <a:pt x="6774" y="4721"/>
                  </a:cubicBezTo>
                  <a:cubicBezTo>
                    <a:pt x="6802" y="4694"/>
                    <a:pt x="6858" y="4638"/>
                    <a:pt x="6914" y="4610"/>
                  </a:cubicBezTo>
                  <a:cubicBezTo>
                    <a:pt x="7332" y="4331"/>
                    <a:pt x="7694" y="4025"/>
                    <a:pt x="7973" y="3606"/>
                  </a:cubicBezTo>
                  <a:cubicBezTo>
                    <a:pt x="8057" y="3467"/>
                    <a:pt x="8168" y="3300"/>
                    <a:pt x="8196" y="3160"/>
                  </a:cubicBezTo>
                  <a:cubicBezTo>
                    <a:pt x="8224" y="3105"/>
                    <a:pt x="8224" y="3049"/>
                    <a:pt x="8307" y="2965"/>
                  </a:cubicBezTo>
                  <a:cubicBezTo>
                    <a:pt x="8307" y="2910"/>
                    <a:pt x="8252" y="2826"/>
                    <a:pt x="8252" y="2770"/>
                  </a:cubicBezTo>
                  <a:cubicBezTo>
                    <a:pt x="8224" y="2575"/>
                    <a:pt x="8252" y="2380"/>
                    <a:pt x="8252" y="2157"/>
                  </a:cubicBezTo>
                  <a:cubicBezTo>
                    <a:pt x="8224" y="1599"/>
                    <a:pt x="7973" y="1042"/>
                    <a:pt x="7527" y="624"/>
                  </a:cubicBezTo>
                  <a:cubicBezTo>
                    <a:pt x="7415" y="568"/>
                    <a:pt x="7360" y="429"/>
                    <a:pt x="7248" y="345"/>
                  </a:cubicBezTo>
                  <a:lnTo>
                    <a:pt x="6830" y="150"/>
                  </a:lnTo>
                  <a:cubicBezTo>
                    <a:pt x="6592" y="42"/>
                    <a:pt x="6321" y="1"/>
                    <a:pt x="6068" y="1"/>
                  </a:cubicBezTo>
                  <a:close/>
                </a:path>
              </a:pathLst>
            </a:custGeom>
            <a:solidFill>
              <a:srgbClr val="543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5"/>
            <p:cNvSpPr/>
            <p:nvPr/>
          </p:nvSpPr>
          <p:spPr>
            <a:xfrm>
              <a:off x="6873287" y="1944523"/>
              <a:ext cx="113688" cy="167990"/>
            </a:xfrm>
            <a:custGeom>
              <a:avLst/>
              <a:gdLst/>
              <a:ahLst/>
              <a:cxnLst/>
              <a:rect l="l" t="t" r="r" b="b"/>
              <a:pathLst>
                <a:path w="3040" h="4492" extrusionOk="0">
                  <a:moveTo>
                    <a:pt x="502" y="0"/>
                  </a:moveTo>
                  <a:cubicBezTo>
                    <a:pt x="335" y="0"/>
                    <a:pt x="140" y="56"/>
                    <a:pt x="56" y="251"/>
                  </a:cubicBezTo>
                  <a:cubicBezTo>
                    <a:pt x="1" y="418"/>
                    <a:pt x="140" y="586"/>
                    <a:pt x="224" y="753"/>
                  </a:cubicBezTo>
                  <a:cubicBezTo>
                    <a:pt x="586" y="1282"/>
                    <a:pt x="642" y="1868"/>
                    <a:pt x="725" y="2481"/>
                  </a:cubicBezTo>
                  <a:cubicBezTo>
                    <a:pt x="781" y="3206"/>
                    <a:pt x="893" y="3875"/>
                    <a:pt x="1590" y="4293"/>
                  </a:cubicBezTo>
                  <a:cubicBezTo>
                    <a:pt x="1645" y="4321"/>
                    <a:pt x="1673" y="4321"/>
                    <a:pt x="1701" y="4349"/>
                  </a:cubicBezTo>
                  <a:cubicBezTo>
                    <a:pt x="1879" y="4429"/>
                    <a:pt x="2084" y="4492"/>
                    <a:pt x="2280" y="4492"/>
                  </a:cubicBezTo>
                  <a:cubicBezTo>
                    <a:pt x="2422" y="4492"/>
                    <a:pt x="2559" y="4459"/>
                    <a:pt x="2677" y="4377"/>
                  </a:cubicBezTo>
                  <a:cubicBezTo>
                    <a:pt x="2872" y="4293"/>
                    <a:pt x="2955" y="4070"/>
                    <a:pt x="2983" y="3875"/>
                  </a:cubicBezTo>
                  <a:cubicBezTo>
                    <a:pt x="3039" y="3540"/>
                    <a:pt x="2955" y="3206"/>
                    <a:pt x="2872" y="2899"/>
                  </a:cubicBezTo>
                  <a:cubicBezTo>
                    <a:pt x="2705" y="2202"/>
                    <a:pt x="2426" y="1533"/>
                    <a:pt x="2008" y="976"/>
                  </a:cubicBezTo>
                  <a:cubicBezTo>
                    <a:pt x="1673" y="474"/>
                    <a:pt x="1144" y="0"/>
                    <a:pt x="502" y="0"/>
                  </a:cubicBezTo>
                  <a:close/>
                </a:path>
              </a:pathLst>
            </a:custGeom>
            <a:solidFill>
              <a:srgbClr val="543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5"/>
            <p:cNvSpPr/>
            <p:nvPr/>
          </p:nvSpPr>
          <p:spPr>
            <a:xfrm>
              <a:off x="7678153" y="1695209"/>
              <a:ext cx="365935" cy="422143"/>
            </a:xfrm>
            <a:custGeom>
              <a:avLst/>
              <a:gdLst/>
              <a:ahLst/>
              <a:cxnLst/>
              <a:rect l="l" t="t" r="r" b="b"/>
              <a:pathLst>
                <a:path w="9785" h="11288" extrusionOk="0">
                  <a:moveTo>
                    <a:pt x="6597" y="1"/>
                  </a:moveTo>
                  <a:cubicBezTo>
                    <a:pt x="6545" y="1"/>
                    <a:pt x="6492" y="2"/>
                    <a:pt x="6440" y="4"/>
                  </a:cubicBezTo>
                  <a:cubicBezTo>
                    <a:pt x="6356" y="4"/>
                    <a:pt x="6244" y="60"/>
                    <a:pt x="6133" y="60"/>
                  </a:cubicBezTo>
                  <a:lnTo>
                    <a:pt x="6077" y="60"/>
                  </a:lnTo>
                  <a:cubicBezTo>
                    <a:pt x="5994" y="60"/>
                    <a:pt x="5938" y="88"/>
                    <a:pt x="5854" y="116"/>
                  </a:cubicBezTo>
                  <a:cubicBezTo>
                    <a:pt x="5826" y="116"/>
                    <a:pt x="5798" y="143"/>
                    <a:pt x="5743" y="143"/>
                  </a:cubicBezTo>
                  <a:cubicBezTo>
                    <a:pt x="5687" y="199"/>
                    <a:pt x="5659" y="199"/>
                    <a:pt x="5575" y="227"/>
                  </a:cubicBezTo>
                  <a:cubicBezTo>
                    <a:pt x="5464" y="255"/>
                    <a:pt x="5380" y="283"/>
                    <a:pt x="5297" y="366"/>
                  </a:cubicBezTo>
                  <a:cubicBezTo>
                    <a:pt x="5269" y="394"/>
                    <a:pt x="5241" y="394"/>
                    <a:pt x="5185" y="394"/>
                  </a:cubicBezTo>
                  <a:cubicBezTo>
                    <a:pt x="5129" y="422"/>
                    <a:pt x="5102" y="478"/>
                    <a:pt x="5018" y="506"/>
                  </a:cubicBezTo>
                  <a:cubicBezTo>
                    <a:pt x="4990" y="534"/>
                    <a:pt x="4962" y="534"/>
                    <a:pt x="4906" y="562"/>
                  </a:cubicBezTo>
                  <a:cubicBezTo>
                    <a:pt x="4851" y="617"/>
                    <a:pt x="4823" y="645"/>
                    <a:pt x="4739" y="701"/>
                  </a:cubicBezTo>
                  <a:cubicBezTo>
                    <a:pt x="4711" y="757"/>
                    <a:pt x="4683" y="785"/>
                    <a:pt x="4628" y="785"/>
                  </a:cubicBezTo>
                  <a:lnTo>
                    <a:pt x="4488" y="924"/>
                  </a:lnTo>
                  <a:cubicBezTo>
                    <a:pt x="4460" y="952"/>
                    <a:pt x="4433" y="980"/>
                    <a:pt x="4433" y="1035"/>
                  </a:cubicBezTo>
                  <a:cubicBezTo>
                    <a:pt x="4405" y="1091"/>
                    <a:pt x="4321" y="1119"/>
                    <a:pt x="4293" y="1203"/>
                  </a:cubicBezTo>
                  <a:cubicBezTo>
                    <a:pt x="4265" y="1231"/>
                    <a:pt x="4265" y="1258"/>
                    <a:pt x="4210" y="1258"/>
                  </a:cubicBezTo>
                  <a:cubicBezTo>
                    <a:pt x="4182" y="1342"/>
                    <a:pt x="4126" y="1370"/>
                    <a:pt x="4070" y="1454"/>
                  </a:cubicBezTo>
                  <a:lnTo>
                    <a:pt x="3652" y="2095"/>
                  </a:lnTo>
                  <a:lnTo>
                    <a:pt x="2899" y="3349"/>
                  </a:lnTo>
                  <a:lnTo>
                    <a:pt x="865" y="6638"/>
                  </a:lnTo>
                  <a:cubicBezTo>
                    <a:pt x="0" y="8060"/>
                    <a:pt x="446" y="9956"/>
                    <a:pt x="1896" y="10848"/>
                  </a:cubicBezTo>
                  <a:cubicBezTo>
                    <a:pt x="2386" y="11146"/>
                    <a:pt x="2930" y="11288"/>
                    <a:pt x="3469" y="11288"/>
                  </a:cubicBezTo>
                  <a:cubicBezTo>
                    <a:pt x="4493" y="11288"/>
                    <a:pt x="5503" y="10775"/>
                    <a:pt x="6105" y="9844"/>
                  </a:cubicBezTo>
                  <a:lnTo>
                    <a:pt x="9283" y="4659"/>
                  </a:lnTo>
                  <a:cubicBezTo>
                    <a:pt x="9339" y="4548"/>
                    <a:pt x="9367" y="4464"/>
                    <a:pt x="9422" y="4380"/>
                  </a:cubicBezTo>
                  <a:cubicBezTo>
                    <a:pt x="9422" y="4325"/>
                    <a:pt x="9450" y="4297"/>
                    <a:pt x="9450" y="4297"/>
                  </a:cubicBezTo>
                  <a:lnTo>
                    <a:pt x="9562" y="4102"/>
                  </a:lnTo>
                  <a:cubicBezTo>
                    <a:pt x="9562" y="4046"/>
                    <a:pt x="9590" y="4018"/>
                    <a:pt x="9590" y="3990"/>
                  </a:cubicBezTo>
                  <a:cubicBezTo>
                    <a:pt x="9617" y="3879"/>
                    <a:pt x="9645" y="3767"/>
                    <a:pt x="9645" y="3684"/>
                  </a:cubicBezTo>
                  <a:lnTo>
                    <a:pt x="9645" y="3600"/>
                  </a:lnTo>
                  <a:cubicBezTo>
                    <a:pt x="9645" y="3544"/>
                    <a:pt x="9701" y="3461"/>
                    <a:pt x="9701" y="3405"/>
                  </a:cubicBezTo>
                  <a:lnTo>
                    <a:pt x="9701" y="3349"/>
                  </a:lnTo>
                  <a:cubicBezTo>
                    <a:pt x="9785" y="2234"/>
                    <a:pt x="9283" y="1091"/>
                    <a:pt x="8252" y="478"/>
                  </a:cubicBezTo>
                  <a:cubicBezTo>
                    <a:pt x="7740" y="145"/>
                    <a:pt x="7181" y="1"/>
                    <a:pt x="6597" y="1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5"/>
            <p:cNvSpPr/>
            <p:nvPr/>
          </p:nvSpPr>
          <p:spPr>
            <a:xfrm>
              <a:off x="7780332" y="1919502"/>
              <a:ext cx="212680" cy="121991"/>
            </a:xfrm>
            <a:custGeom>
              <a:avLst/>
              <a:gdLst/>
              <a:ahLst/>
              <a:cxnLst/>
              <a:rect l="l" t="t" r="r" b="b"/>
              <a:pathLst>
                <a:path w="5687" h="3262" fill="none" extrusionOk="0">
                  <a:moveTo>
                    <a:pt x="5687" y="0"/>
                  </a:moveTo>
                  <a:cubicBezTo>
                    <a:pt x="4432" y="2063"/>
                    <a:pt x="2230" y="3206"/>
                    <a:pt x="0" y="3262"/>
                  </a:cubicBezTo>
                </a:path>
              </a:pathLst>
            </a:custGeom>
            <a:noFill/>
            <a:ln w="13950" cap="flat" cmpd="sng">
              <a:solidFill>
                <a:srgbClr val="2A174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5"/>
            <p:cNvSpPr/>
            <p:nvPr/>
          </p:nvSpPr>
          <p:spPr>
            <a:xfrm>
              <a:off x="7751122" y="1801689"/>
              <a:ext cx="47981" cy="243981"/>
            </a:xfrm>
            <a:custGeom>
              <a:avLst/>
              <a:gdLst/>
              <a:ahLst/>
              <a:cxnLst/>
              <a:rect l="l" t="t" r="r" b="b"/>
              <a:pathLst>
                <a:path w="1283" h="6524" fill="none" extrusionOk="0">
                  <a:moveTo>
                    <a:pt x="1283" y="0"/>
                  </a:moveTo>
                  <a:cubicBezTo>
                    <a:pt x="29" y="2035"/>
                    <a:pt x="1" y="4516"/>
                    <a:pt x="976" y="6523"/>
                  </a:cubicBezTo>
                </a:path>
              </a:pathLst>
            </a:custGeom>
            <a:noFill/>
            <a:ln w="13950" cap="flat" cmpd="sng">
              <a:solidFill>
                <a:srgbClr val="2A174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5"/>
            <p:cNvSpPr/>
            <p:nvPr/>
          </p:nvSpPr>
          <p:spPr>
            <a:xfrm>
              <a:off x="7764699" y="2037315"/>
              <a:ext cx="22962" cy="37547"/>
            </a:xfrm>
            <a:custGeom>
              <a:avLst/>
              <a:gdLst/>
              <a:ahLst/>
              <a:cxnLst/>
              <a:rect l="l" t="t" r="r" b="b"/>
              <a:pathLst>
                <a:path w="614" h="1004" fill="none" extrusionOk="0">
                  <a:moveTo>
                    <a:pt x="0" y="1004"/>
                  </a:moveTo>
                  <a:lnTo>
                    <a:pt x="613" y="0"/>
                  </a:lnTo>
                </a:path>
              </a:pathLst>
            </a:custGeom>
            <a:noFill/>
            <a:ln w="13950" cap="flat" cmpd="sng">
              <a:solidFill>
                <a:srgbClr val="2A174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5"/>
            <p:cNvSpPr/>
            <p:nvPr/>
          </p:nvSpPr>
          <p:spPr>
            <a:xfrm>
              <a:off x="7399779" y="1567298"/>
              <a:ext cx="309651" cy="444058"/>
            </a:xfrm>
            <a:custGeom>
              <a:avLst/>
              <a:gdLst/>
              <a:ahLst/>
              <a:cxnLst/>
              <a:rect l="l" t="t" r="r" b="b"/>
              <a:pathLst>
                <a:path w="8280" h="11874" extrusionOk="0">
                  <a:moveTo>
                    <a:pt x="3017" y="0"/>
                  </a:moveTo>
                  <a:cubicBezTo>
                    <a:pt x="2691" y="0"/>
                    <a:pt x="2359" y="52"/>
                    <a:pt x="2036" y="163"/>
                  </a:cubicBezTo>
                  <a:cubicBezTo>
                    <a:pt x="1422" y="358"/>
                    <a:pt x="893" y="748"/>
                    <a:pt x="558" y="1278"/>
                  </a:cubicBezTo>
                  <a:cubicBezTo>
                    <a:pt x="475" y="1333"/>
                    <a:pt x="447" y="1445"/>
                    <a:pt x="363" y="1529"/>
                  </a:cubicBezTo>
                  <a:cubicBezTo>
                    <a:pt x="363" y="1556"/>
                    <a:pt x="335" y="1556"/>
                    <a:pt x="335" y="1584"/>
                  </a:cubicBezTo>
                  <a:lnTo>
                    <a:pt x="224" y="1807"/>
                  </a:lnTo>
                  <a:cubicBezTo>
                    <a:pt x="224" y="1835"/>
                    <a:pt x="196" y="1863"/>
                    <a:pt x="196" y="1891"/>
                  </a:cubicBezTo>
                  <a:cubicBezTo>
                    <a:pt x="168" y="1975"/>
                    <a:pt x="168" y="2002"/>
                    <a:pt x="140" y="2086"/>
                  </a:cubicBezTo>
                  <a:cubicBezTo>
                    <a:pt x="84" y="2170"/>
                    <a:pt x="56" y="2281"/>
                    <a:pt x="56" y="2393"/>
                  </a:cubicBezTo>
                  <a:cubicBezTo>
                    <a:pt x="56" y="2421"/>
                    <a:pt x="29" y="2448"/>
                    <a:pt x="29" y="2476"/>
                  </a:cubicBezTo>
                  <a:cubicBezTo>
                    <a:pt x="29" y="2560"/>
                    <a:pt x="1" y="2616"/>
                    <a:pt x="1" y="2699"/>
                  </a:cubicBezTo>
                  <a:lnTo>
                    <a:pt x="1" y="2811"/>
                  </a:lnTo>
                  <a:lnTo>
                    <a:pt x="1" y="3006"/>
                  </a:lnTo>
                  <a:lnTo>
                    <a:pt x="1" y="3145"/>
                  </a:lnTo>
                  <a:lnTo>
                    <a:pt x="1" y="3368"/>
                  </a:lnTo>
                  <a:lnTo>
                    <a:pt x="1" y="3452"/>
                  </a:lnTo>
                  <a:cubicBezTo>
                    <a:pt x="1" y="3536"/>
                    <a:pt x="29" y="3591"/>
                    <a:pt x="29" y="3675"/>
                  </a:cubicBezTo>
                  <a:cubicBezTo>
                    <a:pt x="29" y="3703"/>
                    <a:pt x="29" y="3731"/>
                    <a:pt x="56" y="3786"/>
                  </a:cubicBezTo>
                  <a:cubicBezTo>
                    <a:pt x="84" y="3842"/>
                    <a:pt x="84" y="3926"/>
                    <a:pt x="140" y="3982"/>
                  </a:cubicBezTo>
                  <a:lnTo>
                    <a:pt x="363" y="4706"/>
                  </a:lnTo>
                  <a:lnTo>
                    <a:pt x="837" y="6100"/>
                  </a:lnTo>
                  <a:lnTo>
                    <a:pt x="2036" y="9780"/>
                  </a:lnTo>
                  <a:cubicBezTo>
                    <a:pt x="2463" y="11063"/>
                    <a:pt x="3691" y="11873"/>
                    <a:pt x="4985" y="11873"/>
                  </a:cubicBezTo>
                  <a:cubicBezTo>
                    <a:pt x="5293" y="11873"/>
                    <a:pt x="5605" y="11827"/>
                    <a:pt x="5910" y="11731"/>
                  </a:cubicBezTo>
                  <a:cubicBezTo>
                    <a:pt x="7416" y="11173"/>
                    <a:pt x="8280" y="9417"/>
                    <a:pt x="7750" y="7828"/>
                  </a:cubicBezTo>
                  <a:lnTo>
                    <a:pt x="5855" y="2030"/>
                  </a:lnTo>
                  <a:lnTo>
                    <a:pt x="5743" y="1724"/>
                  </a:lnTo>
                  <a:cubicBezTo>
                    <a:pt x="5743" y="1696"/>
                    <a:pt x="5715" y="1696"/>
                    <a:pt x="5715" y="1640"/>
                  </a:cubicBezTo>
                  <a:lnTo>
                    <a:pt x="5604" y="1445"/>
                  </a:lnTo>
                  <a:cubicBezTo>
                    <a:pt x="5520" y="1306"/>
                    <a:pt x="5436" y="1194"/>
                    <a:pt x="5353" y="1083"/>
                  </a:cubicBezTo>
                  <a:cubicBezTo>
                    <a:pt x="4799" y="405"/>
                    <a:pt x="3928" y="0"/>
                    <a:pt x="3017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5"/>
            <p:cNvSpPr/>
            <p:nvPr/>
          </p:nvSpPr>
          <p:spPr>
            <a:xfrm>
              <a:off x="7590561" y="1700558"/>
              <a:ext cx="73037" cy="240840"/>
            </a:xfrm>
            <a:custGeom>
              <a:avLst/>
              <a:gdLst/>
              <a:ahLst/>
              <a:cxnLst/>
              <a:rect l="l" t="t" r="r" b="b"/>
              <a:pathLst>
                <a:path w="1953" h="6440" fill="none" extrusionOk="0">
                  <a:moveTo>
                    <a:pt x="1200" y="0"/>
                  </a:moveTo>
                  <a:cubicBezTo>
                    <a:pt x="1952" y="2314"/>
                    <a:pt x="1450" y="4711"/>
                    <a:pt x="1" y="6440"/>
                  </a:cubicBezTo>
                </a:path>
              </a:pathLst>
            </a:custGeom>
            <a:noFill/>
            <a:ln w="13950" cap="flat" cmpd="sng">
              <a:solidFill>
                <a:srgbClr val="2A174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5"/>
            <p:cNvSpPr/>
            <p:nvPr/>
          </p:nvSpPr>
          <p:spPr>
            <a:xfrm>
              <a:off x="7420649" y="1772479"/>
              <a:ext cx="179321" cy="166830"/>
            </a:xfrm>
            <a:custGeom>
              <a:avLst/>
              <a:gdLst/>
              <a:ahLst/>
              <a:cxnLst/>
              <a:rect l="l" t="t" r="r" b="b"/>
              <a:pathLst>
                <a:path w="4795" h="4461" fill="none" extrusionOk="0">
                  <a:moveTo>
                    <a:pt x="0" y="1"/>
                  </a:moveTo>
                  <a:cubicBezTo>
                    <a:pt x="753" y="2314"/>
                    <a:pt x="2593" y="3903"/>
                    <a:pt x="4795" y="4461"/>
                  </a:cubicBezTo>
                </a:path>
              </a:pathLst>
            </a:custGeom>
            <a:noFill/>
            <a:ln w="13950" cap="flat" cmpd="sng">
              <a:solidFill>
                <a:srgbClr val="2A174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5"/>
            <p:cNvSpPr/>
            <p:nvPr/>
          </p:nvSpPr>
          <p:spPr>
            <a:xfrm>
              <a:off x="7593702" y="1933041"/>
              <a:ext cx="14622" cy="42783"/>
            </a:xfrm>
            <a:custGeom>
              <a:avLst/>
              <a:gdLst/>
              <a:ahLst/>
              <a:cxnLst/>
              <a:rect l="l" t="t" r="r" b="b"/>
              <a:pathLst>
                <a:path w="391" h="1144" fill="none" extrusionOk="0">
                  <a:moveTo>
                    <a:pt x="391" y="1143"/>
                  </a:moveTo>
                  <a:lnTo>
                    <a:pt x="1" y="1"/>
                  </a:lnTo>
                </a:path>
              </a:pathLst>
            </a:custGeom>
            <a:noFill/>
            <a:ln w="13950" cap="flat" cmpd="sng">
              <a:solidFill>
                <a:srgbClr val="2A174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5"/>
            <p:cNvSpPr/>
            <p:nvPr/>
          </p:nvSpPr>
          <p:spPr>
            <a:xfrm>
              <a:off x="7712562" y="2207788"/>
              <a:ext cx="371133" cy="277377"/>
            </a:xfrm>
            <a:custGeom>
              <a:avLst/>
              <a:gdLst/>
              <a:ahLst/>
              <a:cxnLst/>
              <a:rect l="l" t="t" r="r" b="b"/>
              <a:pathLst>
                <a:path w="9924" h="7417" extrusionOk="0">
                  <a:moveTo>
                    <a:pt x="1321" y="0"/>
                  </a:moveTo>
                  <a:cubicBezTo>
                    <a:pt x="1164" y="0"/>
                    <a:pt x="1012" y="80"/>
                    <a:pt x="920" y="209"/>
                  </a:cubicBezTo>
                  <a:lnTo>
                    <a:pt x="892" y="237"/>
                  </a:lnTo>
                  <a:cubicBezTo>
                    <a:pt x="753" y="460"/>
                    <a:pt x="837" y="738"/>
                    <a:pt x="1004" y="878"/>
                  </a:cubicBezTo>
                  <a:cubicBezTo>
                    <a:pt x="1171" y="1017"/>
                    <a:pt x="1255" y="1268"/>
                    <a:pt x="1143" y="1463"/>
                  </a:cubicBezTo>
                  <a:cubicBezTo>
                    <a:pt x="0" y="3498"/>
                    <a:pt x="1645" y="4334"/>
                    <a:pt x="1645" y="4334"/>
                  </a:cubicBezTo>
                  <a:cubicBezTo>
                    <a:pt x="1645" y="4334"/>
                    <a:pt x="2085" y="4695"/>
                    <a:pt x="2722" y="4695"/>
                  </a:cubicBezTo>
                  <a:cubicBezTo>
                    <a:pt x="3219" y="4695"/>
                    <a:pt x="3837" y="4475"/>
                    <a:pt x="4460" y="3693"/>
                  </a:cubicBezTo>
                  <a:cubicBezTo>
                    <a:pt x="4547" y="3572"/>
                    <a:pt x="4688" y="3504"/>
                    <a:pt x="4829" y="3504"/>
                  </a:cubicBezTo>
                  <a:cubicBezTo>
                    <a:pt x="4914" y="3504"/>
                    <a:pt x="5000" y="3529"/>
                    <a:pt x="5074" y="3582"/>
                  </a:cubicBezTo>
                  <a:cubicBezTo>
                    <a:pt x="5297" y="3721"/>
                    <a:pt x="5352" y="4000"/>
                    <a:pt x="5213" y="4223"/>
                  </a:cubicBezTo>
                  <a:cubicBezTo>
                    <a:pt x="4098" y="6202"/>
                    <a:pt x="5715" y="7038"/>
                    <a:pt x="5715" y="7038"/>
                  </a:cubicBezTo>
                  <a:cubicBezTo>
                    <a:pt x="5715" y="7038"/>
                    <a:pt x="6155" y="7417"/>
                    <a:pt x="6793" y="7417"/>
                  </a:cubicBezTo>
                  <a:cubicBezTo>
                    <a:pt x="7290" y="7417"/>
                    <a:pt x="7908" y="7187"/>
                    <a:pt x="8530" y="6369"/>
                  </a:cubicBezTo>
                  <a:cubicBezTo>
                    <a:pt x="8614" y="6269"/>
                    <a:pt x="8748" y="6219"/>
                    <a:pt x="8877" y="6219"/>
                  </a:cubicBezTo>
                  <a:cubicBezTo>
                    <a:pt x="8964" y="6219"/>
                    <a:pt x="9049" y="6241"/>
                    <a:pt x="9116" y="6286"/>
                  </a:cubicBezTo>
                  <a:cubicBezTo>
                    <a:pt x="9194" y="6335"/>
                    <a:pt x="9279" y="6356"/>
                    <a:pt x="9363" y="6356"/>
                  </a:cubicBezTo>
                  <a:cubicBezTo>
                    <a:pt x="9517" y="6356"/>
                    <a:pt x="9666" y="6283"/>
                    <a:pt x="9757" y="6174"/>
                  </a:cubicBezTo>
                  <a:lnTo>
                    <a:pt x="9785" y="6146"/>
                  </a:lnTo>
                  <a:cubicBezTo>
                    <a:pt x="9924" y="5923"/>
                    <a:pt x="9868" y="5644"/>
                    <a:pt x="9673" y="5505"/>
                  </a:cubicBezTo>
                  <a:lnTo>
                    <a:pt x="1561" y="69"/>
                  </a:lnTo>
                  <a:cubicBezTo>
                    <a:pt x="1485" y="22"/>
                    <a:pt x="1402" y="0"/>
                    <a:pt x="1321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6" name="Google Shape;4186;p35"/>
          <p:cNvGrpSpPr/>
          <p:nvPr/>
        </p:nvGrpSpPr>
        <p:grpSpPr>
          <a:xfrm>
            <a:off x="5070856" y="3667298"/>
            <a:ext cx="2129650" cy="1978134"/>
            <a:chOff x="3096789" y="-383240"/>
            <a:chExt cx="2377107" cy="2207986"/>
          </a:xfrm>
        </p:grpSpPr>
        <p:sp>
          <p:nvSpPr>
            <p:cNvPr id="4187" name="Google Shape;4187;p35"/>
            <p:cNvSpPr/>
            <p:nvPr/>
          </p:nvSpPr>
          <p:spPr>
            <a:xfrm>
              <a:off x="4285716" y="480149"/>
              <a:ext cx="1188180" cy="832435"/>
            </a:xfrm>
            <a:custGeom>
              <a:avLst/>
              <a:gdLst/>
              <a:ahLst/>
              <a:cxnLst/>
              <a:rect l="l" t="t" r="r" b="b"/>
              <a:pathLst>
                <a:path w="36565" h="26623" extrusionOk="0">
                  <a:moveTo>
                    <a:pt x="34445" y="0"/>
                  </a:moveTo>
                  <a:lnTo>
                    <a:pt x="0" y="7704"/>
                  </a:lnTo>
                  <a:lnTo>
                    <a:pt x="29802" y="26623"/>
                  </a:lnTo>
                  <a:cubicBezTo>
                    <a:pt x="34648" y="18991"/>
                    <a:pt x="36565" y="9501"/>
                    <a:pt x="34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5"/>
            <p:cNvSpPr/>
            <p:nvPr/>
          </p:nvSpPr>
          <p:spPr>
            <a:xfrm>
              <a:off x="3316943" y="-356382"/>
              <a:ext cx="968806" cy="1077416"/>
            </a:xfrm>
            <a:custGeom>
              <a:avLst/>
              <a:gdLst/>
              <a:ahLst/>
              <a:cxnLst/>
              <a:rect l="l" t="t" r="r" b="b"/>
              <a:pathLst>
                <a:path w="29814" h="34458" extrusionOk="0">
                  <a:moveTo>
                    <a:pt x="22098" y="1"/>
                  </a:moveTo>
                  <a:cubicBezTo>
                    <a:pt x="12585" y="2132"/>
                    <a:pt x="4834" y="7907"/>
                    <a:pt x="0" y="15539"/>
                  </a:cubicBezTo>
                  <a:lnTo>
                    <a:pt x="29813" y="34458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5"/>
            <p:cNvSpPr/>
            <p:nvPr/>
          </p:nvSpPr>
          <p:spPr>
            <a:xfrm>
              <a:off x="4285716" y="-211175"/>
              <a:ext cx="1119323" cy="932209"/>
            </a:xfrm>
            <a:custGeom>
              <a:avLst/>
              <a:gdLst/>
              <a:ahLst/>
              <a:cxnLst/>
              <a:rect l="l" t="t" r="r" b="b"/>
              <a:pathLst>
                <a:path w="34446" h="29814" extrusionOk="0">
                  <a:moveTo>
                    <a:pt x="18908" y="0"/>
                  </a:moveTo>
                  <a:lnTo>
                    <a:pt x="0" y="29814"/>
                  </a:lnTo>
                  <a:lnTo>
                    <a:pt x="34445" y="22110"/>
                  </a:lnTo>
                  <a:cubicBezTo>
                    <a:pt x="32314" y="12597"/>
                    <a:pt x="26551" y="4846"/>
                    <a:pt x="189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5"/>
            <p:cNvSpPr/>
            <p:nvPr/>
          </p:nvSpPr>
          <p:spPr>
            <a:xfrm>
              <a:off x="4035407" y="-383240"/>
              <a:ext cx="864724" cy="1104274"/>
            </a:xfrm>
            <a:custGeom>
              <a:avLst/>
              <a:gdLst/>
              <a:ahLst/>
              <a:cxnLst/>
              <a:rect l="l" t="t" r="r" b="b"/>
              <a:pathLst>
                <a:path w="26611" h="35317" extrusionOk="0">
                  <a:moveTo>
                    <a:pt x="7729" y="1"/>
                  </a:moveTo>
                  <a:cubicBezTo>
                    <a:pt x="5180" y="1"/>
                    <a:pt x="2592" y="279"/>
                    <a:pt x="0" y="860"/>
                  </a:cubicBezTo>
                  <a:lnTo>
                    <a:pt x="7703" y="35317"/>
                  </a:lnTo>
                  <a:lnTo>
                    <a:pt x="26611" y="5503"/>
                  </a:lnTo>
                  <a:cubicBezTo>
                    <a:pt x="21058" y="1986"/>
                    <a:pt x="14535" y="1"/>
                    <a:pt x="7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5"/>
            <p:cNvSpPr/>
            <p:nvPr/>
          </p:nvSpPr>
          <p:spPr>
            <a:xfrm>
              <a:off x="3670943" y="721003"/>
              <a:ext cx="864724" cy="1103743"/>
            </a:xfrm>
            <a:custGeom>
              <a:avLst/>
              <a:gdLst/>
              <a:ahLst/>
              <a:cxnLst/>
              <a:rect l="l" t="t" r="r" b="b"/>
              <a:pathLst>
                <a:path w="26611" h="35300" extrusionOk="0">
                  <a:moveTo>
                    <a:pt x="18919" y="1"/>
                  </a:moveTo>
                  <a:lnTo>
                    <a:pt x="0" y="29802"/>
                  </a:lnTo>
                  <a:cubicBezTo>
                    <a:pt x="5555" y="33320"/>
                    <a:pt x="12080" y="35299"/>
                    <a:pt x="18888" y="35299"/>
                  </a:cubicBezTo>
                  <a:cubicBezTo>
                    <a:pt x="21435" y="35299"/>
                    <a:pt x="24021" y="35022"/>
                    <a:pt x="26611" y="34445"/>
                  </a:cubicBezTo>
                  <a:lnTo>
                    <a:pt x="18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5"/>
            <p:cNvSpPr/>
            <p:nvPr/>
          </p:nvSpPr>
          <p:spPr>
            <a:xfrm>
              <a:off x="4285716" y="721003"/>
              <a:ext cx="968026" cy="1077416"/>
            </a:xfrm>
            <a:custGeom>
              <a:avLst/>
              <a:gdLst/>
              <a:ahLst/>
              <a:cxnLst/>
              <a:rect l="l" t="t" r="r" b="b"/>
              <a:pathLst>
                <a:path w="29790" h="34458" extrusionOk="0">
                  <a:moveTo>
                    <a:pt x="0" y="1"/>
                  </a:moveTo>
                  <a:lnTo>
                    <a:pt x="7692" y="34457"/>
                  </a:lnTo>
                  <a:cubicBezTo>
                    <a:pt x="17205" y="32326"/>
                    <a:pt x="24956" y="26551"/>
                    <a:pt x="29790" y="189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5"/>
            <p:cNvSpPr/>
            <p:nvPr/>
          </p:nvSpPr>
          <p:spPr>
            <a:xfrm>
              <a:off x="3166036" y="721003"/>
              <a:ext cx="1119713" cy="931834"/>
            </a:xfrm>
            <a:custGeom>
              <a:avLst/>
              <a:gdLst/>
              <a:ahLst/>
              <a:cxnLst/>
              <a:rect l="l" t="t" r="r" b="b"/>
              <a:pathLst>
                <a:path w="34458" h="29802" extrusionOk="0">
                  <a:moveTo>
                    <a:pt x="34457" y="1"/>
                  </a:moveTo>
                  <a:lnTo>
                    <a:pt x="1" y="7692"/>
                  </a:lnTo>
                  <a:cubicBezTo>
                    <a:pt x="2132" y="17205"/>
                    <a:pt x="7906" y="24956"/>
                    <a:pt x="15538" y="29802"/>
                  </a:cubicBezTo>
                  <a:lnTo>
                    <a:pt x="34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5"/>
            <p:cNvSpPr/>
            <p:nvPr/>
          </p:nvSpPr>
          <p:spPr>
            <a:xfrm>
              <a:off x="3096789" y="129078"/>
              <a:ext cx="1188960" cy="832091"/>
            </a:xfrm>
            <a:custGeom>
              <a:avLst/>
              <a:gdLst/>
              <a:ahLst/>
              <a:cxnLst/>
              <a:rect l="l" t="t" r="r" b="b"/>
              <a:pathLst>
                <a:path w="36589" h="26612" extrusionOk="0">
                  <a:moveTo>
                    <a:pt x="6775" y="1"/>
                  </a:moveTo>
                  <a:cubicBezTo>
                    <a:pt x="1941" y="7633"/>
                    <a:pt x="1" y="17098"/>
                    <a:pt x="2132" y="26611"/>
                  </a:cubicBezTo>
                  <a:lnTo>
                    <a:pt x="36588" y="18920"/>
                  </a:lnTo>
                  <a:lnTo>
                    <a:pt x="6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4199;p36">
            <a:extLst>
              <a:ext uri="{FF2B5EF4-FFF2-40B4-BE49-F238E27FC236}">
                <a16:creationId xmlns:a16="http://schemas.microsoft.com/office/drawing/2014/main" id="{C526D18A-9EEA-45DC-98BB-6BDE0A201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028" y="1157087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Fase 4</a:t>
            </a:r>
            <a:endParaRPr sz="4800" dirty="0"/>
          </a:p>
        </p:txBody>
      </p:sp>
      <p:sp>
        <p:nvSpPr>
          <p:cNvPr id="74" name="Google Shape;4200;p36">
            <a:extLst>
              <a:ext uri="{FF2B5EF4-FFF2-40B4-BE49-F238E27FC236}">
                <a16:creationId xmlns:a16="http://schemas.microsoft.com/office/drawing/2014/main" id="{AB125881-49B0-4379-AAC8-06BD3F8F14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8690" y="2599115"/>
            <a:ext cx="3547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Costos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0" name="Google Shape;4330;p41"/>
          <p:cNvGraphicFramePr/>
          <p:nvPr>
            <p:extLst>
              <p:ext uri="{D42A27DB-BD31-4B8C-83A1-F6EECF244321}">
                <p14:modId xmlns:p14="http://schemas.microsoft.com/office/powerpoint/2010/main" val="2614843547"/>
              </p:ext>
            </p:extLst>
          </p:nvPr>
        </p:nvGraphicFramePr>
        <p:xfrm>
          <a:off x="766688" y="116066"/>
          <a:ext cx="7610623" cy="4911367"/>
        </p:xfrm>
        <a:graphic>
          <a:graphicData uri="http://schemas.openxmlformats.org/drawingml/2006/table">
            <a:tbl>
              <a:tblPr>
                <a:noFill/>
                <a:tableStyleId>{EE7B282F-3D5B-4D54-BD03-1C3EAD61DF6B}</a:tableStyleId>
              </a:tblPr>
              <a:tblGrid>
                <a:gridCol w="3140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Servicios</a:t>
                      </a:r>
                      <a:endParaRPr sz="2400" b="1" dirty="0">
                        <a:solidFill>
                          <a:schemeClr val="lt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SLA</a:t>
                      </a:r>
                      <a:endParaRPr sz="2400" b="1" dirty="0">
                        <a:solidFill>
                          <a:schemeClr val="lt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dirty="0">
                          <a:solidFill>
                            <a:schemeClr val="lt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Horas de Inactividad</a:t>
                      </a:r>
                      <a:endParaRPr sz="2400" b="1" dirty="0">
                        <a:solidFill>
                          <a:schemeClr val="lt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err="1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AppService</a:t>
                      </a: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(x2)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99.95 %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4.38 </a:t>
                      </a:r>
                      <a:r>
                        <a:rPr lang="es-MX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hrs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Azure Database for MySQL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99.99 %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0.87 hrs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Azure Firewall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99.99 %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0.87 </a:t>
                      </a:r>
                      <a:r>
                        <a:rPr lang="es-MX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hrs</a:t>
                      </a:r>
                      <a:endParaRPr lang="es-MX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Azure </a:t>
                      </a:r>
                      <a:r>
                        <a:rPr lang="es-MX" sz="1400" b="1" dirty="0" err="1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DDoS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99.99 %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0.87 </a:t>
                      </a:r>
                      <a:r>
                        <a:rPr lang="es-MX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hrs</a:t>
                      </a:r>
                      <a:endParaRPr lang="es-MX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39673"/>
                  </a:ext>
                </a:extLst>
              </a:tr>
              <a:tr h="6192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Azure </a:t>
                      </a:r>
                      <a:r>
                        <a:rPr lang="es-MX" sz="1400" b="1" dirty="0" err="1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Traffic</a:t>
                      </a: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 Manager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99.99 %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0.87 </a:t>
                      </a:r>
                      <a:r>
                        <a:rPr lang="es-MX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hrs</a:t>
                      </a:r>
                      <a:endParaRPr lang="es-MX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19471"/>
                  </a:ext>
                </a:extLst>
              </a:tr>
              <a:tr h="643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Azure </a:t>
                      </a:r>
                      <a:r>
                        <a:rPr lang="es-MX" sz="1400" b="1" dirty="0" err="1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Application</a:t>
                      </a: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 Gateway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99.95 %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4.38 </a:t>
                      </a:r>
                      <a:r>
                        <a:rPr lang="es-MX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hrs</a:t>
                      </a:r>
                      <a:endParaRPr lang="es-MX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9151"/>
                  </a:ext>
                </a:extLst>
              </a:tr>
              <a:tr h="418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Azure </a:t>
                      </a:r>
                      <a:r>
                        <a:rPr lang="es-MX" sz="1400" b="1" dirty="0" err="1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Backup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99.9 % 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8.76 </a:t>
                      </a:r>
                      <a:r>
                        <a:rPr lang="es-MX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hrs</a:t>
                      </a:r>
                      <a:endParaRPr lang="es-MX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87076"/>
                  </a:ext>
                </a:extLst>
              </a:tr>
              <a:tr h="418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Total</a:t>
                      </a:r>
                      <a:endParaRPr sz="1400" b="1" dirty="0">
                        <a:solidFill>
                          <a:schemeClr val="dk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99.76 %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21.02 </a:t>
                      </a:r>
                      <a:r>
                        <a:rPr lang="es-MX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hrs</a:t>
                      </a:r>
                      <a:endParaRPr lang="es-MX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496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45"/>
          <p:cNvSpPr txBox="1">
            <a:spLocks noGrp="1"/>
          </p:cNvSpPr>
          <p:nvPr>
            <p:ph type="ctrTitle"/>
          </p:nvPr>
        </p:nvSpPr>
        <p:spPr>
          <a:xfrm>
            <a:off x="7670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481" name="Google Shape;4481;p45"/>
          <p:cNvGrpSpPr/>
          <p:nvPr/>
        </p:nvGrpSpPr>
        <p:grpSpPr>
          <a:xfrm>
            <a:off x="5051050" y="1497275"/>
            <a:ext cx="4026314" cy="3153938"/>
            <a:chOff x="4792225" y="1181449"/>
            <a:chExt cx="4026314" cy="3153938"/>
          </a:xfrm>
        </p:grpSpPr>
        <p:sp>
          <p:nvSpPr>
            <p:cNvPr id="4482" name="Google Shape;4482;p45"/>
            <p:cNvSpPr/>
            <p:nvPr/>
          </p:nvSpPr>
          <p:spPr>
            <a:xfrm>
              <a:off x="7446803" y="2902206"/>
              <a:ext cx="506757" cy="276452"/>
            </a:xfrm>
            <a:custGeom>
              <a:avLst/>
              <a:gdLst/>
              <a:ahLst/>
              <a:cxnLst/>
              <a:rect l="l" t="t" r="r" b="b"/>
              <a:pathLst>
                <a:path w="8280" h="4517" extrusionOk="0">
                  <a:moveTo>
                    <a:pt x="4712" y="0"/>
                  </a:moveTo>
                  <a:lnTo>
                    <a:pt x="1" y="920"/>
                  </a:lnTo>
                  <a:lnTo>
                    <a:pt x="1255" y="4516"/>
                  </a:lnTo>
                  <a:lnTo>
                    <a:pt x="8280" y="3345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5"/>
            <p:cNvSpPr/>
            <p:nvPr/>
          </p:nvSpPr>
          <p:spPr>
            <a:xfrm>
              <a:off x="5495131" y="3001170"/>
              <a:ext cx="3007797" cy="947598"/>
            </a:xfrm>
            <a:custGeom>
              <a:avLst/>
              <a:gdLst/>
              <a:ahLst/>
              <a:cxnLst/>
              <a:rect l="l" t="t" r="r" b="b"/>
              <a:pathLst>
                <a:path w="49145" h="15483" extrusionOk="0">
                  <a:moveTo>
                    <a:pt x="42928" y="0"/>
                  </a:moveTo>
                  <a:cubicBezTo>
                    <a:pt x="42928" y="0"/>
                    <a:pt x="39277" y="1784"/>
                    <a:pt x="33451" y="2788"/>
                  </a:cubicBezTo>
                  <a:cubicBezTo>
                    <a:pt x="30705" y="3261"/>
                    <a:pt x="27395" y="3380"/>
                    <a:pt x="24771" y="3380"/>
                  </a:cubicBezTo>
                  <a:cubicBezTo>
                    <a:pt x="22147" y="3380"/>
                    <a:pt x="20210" y="3261"/>
                    <a:pt x="20210" y="3261"/>
                  </a:cubicBezTo>
                  <a:lnTo>
                    <a:pt x="10955" y="1115"/>
                  </a:lnTo>
                  <a:lnTo>
                    <a:pt x="4878" y="2174"/>
                  </a:lnTo>
                  <a:cubicBezTo>
                    <a:pt x="4878" y="2174"/>
                    <a:pt x="0" y="14746"/>
                    <a:pt x="23276" y="15443"/>
                  </a:cubicBezTo>
                  <a:cubicBezTo>
                    <a:pt x="24125" y="15469"/>
                    <a:pt x="24946" y="15482"/>
                    <a:pt x="25741" y="15482"/>
                  </a:cubicBezTo>
                  <a:cubicBezTo>
                    <a:pt x="46712" y="15482"/>
                    <a:pt x="49144" y="6606"/>
                    <a:pt x="49144" y="6606"/>
                  </a:cubicBezTo>
                  <a:lnTo>
                    <a:pt x="42928" y="0"/>
                  </a:ln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5"/>
            <p:cNvSpPr/>
            <p:nvPr/>
          </p:nvSpPr>
          <p:spPr>
            <a:xfrm>
              <a:off x="5812463" y="3074490"/>
              <a:ext cx="2700683" cy="672248"/>
            </a:xfrm>
            <a:custGeom>
              <a:avLst/>
              <a:gdLst/>
              <a:ahLst/>
              <a:cxnLst/>
              <a:rect l="l" t="t" r="r" b="b"/>
              <a:pathLst>
                <a:path w="44127" h="10984" extrusionOk="0">
                  <a:moveTo>
                    <a:pt x="1004" y="1"/>
                  </a:moveTo>
                  <a:cubicBezTo>
                    <a:pt x="502" y="335"/>
                    <a:pt x="279" y="1450"/>
                    <a:pt x="223" y="2119"/>
                  </a:cubicBezTo>
                  <a:cubicBezTo>
                    <a:pt x="0" y="3680"/>
                    <a:pt x="641" y="5269"/>
                    <a:pt x="1868" y="6468"/>
                  </a:cubicBezTo>
                  <a:cubicBezTo>
                    <a:pt x="5157" y="9729"/>
                    <a:pt x="9840" y="10342"/>
                    <a:pt x="14300" y="10733"/>
                  </a:cubicBezTo>
                  <a:cubicBezTo>
                    <a:pt x="16223" y="10900"/>
                    <a:pt x="18119" y="10984"/>
                    <a:pt x="20014" y="10984"/>
                  </a:cubicBezTo>
                  <a:cubicBezTo>
                    <a:pt x="22077" y="10984"/>
                    <a:pt x="24084" y="10872"/>
                    <a:pt x="26036" y="10705"/>
                  </a:cubicBezTo>
                  <a:cubicBezTo>
                    <a:pt x="32447" y="10092"/>
                    <a:pt x="41283" y="8614"/>
                    <a:pt x="44127" y="2259"/>
                  </a:cubicBezTo>
                  <a:lnTo>
                    <a:pt x="43932" y="2203"/>
                  </a:lnTo>
                  <a:cubicBezTo>
                    <a:pt x="41200" y="8419"/>
                    <a:pt x="32419" y="9924"/>
                    <a:pt x="26036" y="10510"/>
                  </a:cubicBezTo>
                  <a:cubicBezTo>
                    <a:pt x="24061" y="10698"/>
                    <a:pt x="22041" y="10789"/>
                    <a:pt x="19999" y="10789"/>
                  </a:cubicBezTo>
                  <a:cubicBezTo>
                    <a:pt x="18121" y="10789"/>
                    <a:pt x="16224" y="10712"/>
                    <a:pt x="14328" y="10565"/>
                  </a:cubicBezTo>
                  <a:cubicBezTo>
                    <a:pt x="9896" y="10175"/>
                    <a:pt x="5296" y="9534"/>
                    <a:pt x="2035" y="6328"/>
                  </a:cubicBezTo>
                  <a:cubicBezTo>
                    <a:pt x="836" y="5158"/>
                    <a:pt x="251" y="3624"/>
                    <a:pt x="418" y="2147"/>
                  </a:cubicBezTo>
                  <a:cubicBezTo>
                    <a:pt x="530" y="1116"/>
                    <a:pt x="808" y="391"/>
                    <a:pt x="1115" y="168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99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5"/>
            <p:cNvSpPr/>
            <p:nvPr/>
          </p:nvSpPr>
          <p:spPr>
            <a:xfrm>
              <a:off x="7712971" y="3134223"/>
              <a:ext cx="423154" cy="728555"/>
            </a:xfrm>
            <a:custGeom>
              <a:avLst/>
              <a:gdLst/>
              <a:ahLst/>
              <a:cxnLst/>
              <a:rect l="l" t="t" r="r" b="b"/>
              <a:pathLst>
                <a:path w="6914" h="11904" extrusionOk="0">
                  <a:moveTo>
                    <a:pt x="112" y="0"/>
                  </a:moveTo>
                  <a:lnTo>
                    <a:pt x="0" y="140"/>
                  </a:lnTo>
                  <a:cubicBezTo>
                    <a:pt x="56" y="195"/>
                    <a:pt x="6634" y="5408"/>
                    <a:pt x="2119" y="11819"/>
                  </a:cubicBezTo>
                  <a:lnTo>
                    <a:pt x="2286" y="11903"/>
                  </a:lnTo>
                  <a:cubicBezTo>
                    <a:pt x="6913" y="5352"/>
                    <a:pt x="195" y="28"/>
                    <a:pt x="112" y="0"/>
                  </a:cubicBezTo>
                  <a:close/>
                </a:path>
              </a:pathLst>
            </a:custGeom>
            <a:solidFill>
              <a:srgbClr val="99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5"/>
            <p:cNvSpPr/>
            <p:nvPr/>
          </p:nvSpPr>
          <p:spPr>
            <a:xfrm>
              <a:off x="6175820" y="1967284"/>
              <a:ext cx="1262546" cy="844227"/>
            </a:xfrm>
            <a:custGeom>
              <a:avLst/>
              <a:gdLst/>
              <a:ahLst/>
              <a:cxnLst/>
              <a:rect l="l" t="t" r="r" b="b"/>
              <a:pathLst>
                <a:path w="20629" h="13794" extrusionOk="0">
                  <a:moveTo>
                    <a:pt x="9478" y="1"/>
                  </a:moveTo>
                  <a:lnTo>
                    <a:pt x="9478" y="1"/>
                  </a:lnTo>
                  <a:cubicBezTo>
                    <a:pt x="8140" y="586"/>
                    <a:pt x="6969" y="1227"/>
                    <a:pt x="5492" y="1283"/>
                  </a:cubicBezTo>
                  <a:cubicBezTo>
                    <a:pt x="5396" y="1287"/>
                    <a:pt x="5299" y="1289"/>
                    <a:pt x="5203" y="1289"/>
                  </a:cubicBezTo>
                  <a:cubicBezTo>
                    <a:pt x="3844" y="1289"/>
                    <a:pt x="2456" y="921"/>
                    <a:pt x="1311" y="140"/>
                  </a:cubicBezTo>
                  <a:lnTo>
                    <a:pt x="1311" y="140"/>
                  </a:lnTo>
                  <a:cubicBezTo>
                    <a:pt x="1366" y="307"/>
                    <a:pt x="725" y="2900"/>
                    <a:pt x="669" y="3206"/>
                  </a:cubicBezTo>
                  <a:cubicBezTo>
                    <a:pt x="446" y="4266"/>
                    <a:pt x="140" y="5241"/>
                    <a:pt x="56" y="6273"/>
                  </a:cubicBezTo>
                  <a:cubicBezTo>
                    <a:pt x="0" y="7332"/>
                    <a:pt x="196" y="8391"/>
                    <a:pt x="753" y="9283"/>
                  </a:cubicBezTo>
                  <a:cubicBezTo>
                    <a:pt x="1311" y="10147"/>
                    <a:pt x="2203" y="10733"/>
                    <a:pt x="3095" y="11234"/>
                  </a:cubicBezTo>
                  <a:cubicBezTo>
                    <a:pt x="4628" y="12099"/>
                    <a:pt x="6300" y="12823"/>
                    <a:pt x="8001" y="13325"/>
                  </a:cubicBezTo>
                  <a:cubicBezTo>
                    <a:pt x="8925" y="13602"/>
                    <a:pt x="9898" y="13794"/>
                    <a:pt x="10864" y="13794"/>
                  </a:cubicBezTo>
                  <a:cubicBezTo>
                    <a:pt x="11354" y="13794"/>
                    <a:pt x="11842" y="13744"/>
                    <a:pt x="12321" y="13632"/>
                  </a:cubicBezTo>
                  <a:cubicBezTo>
                    <a:pt x="13994" y="13214"/>
                    <a:pt x="15360" y="11987"/>
                    <a:pt x="16614" y="10816"/>
                  </a:cubicBezTo>
                  <a:cubicBezTo>
                    <a:pt x="18705" y="8781"/>
                    <a:pt x="19903" y="5938"/>
                    <a:pt x="20628" y="3095"/>
                  </a:cubicBezTo>
                  <a:cubicBezTo>
                    <a:pt x="19964" y="2971"/>
                    <a:pt x="19539" y="2890"/>
                    <a:pt x="19079" y="2890"/>
                  </a:cubicBezTo>
                  <a:cubicBezTo>
                    <a:pt x="18709" y="2890"/>
                    <a:pt x="18316" y="2943"/>
                    <a:pt x="17757" y="3067"/>
                  </a:cubicBezTo>
                  <a:cubicBezTo>
                    <a:pt x="16754" y="3290"/>
                    <a:pt x="15917" y="3903"/>
                    <a:pt x="15193" y="4628"/>
                  </a:cubicBezTo>
                  <a:cubicBezTo>
                    <a:pt x="14468" y="5381"/>
                    <a:pt x="13799" y="6133"/>
                    <a:pt x="12962" y="6719"/>
                  </a:cubicBezTo>
                  <a:cubicBezTo>
                    <a:pt x="12449" y="7098"/>
                    <a:pt x="11864" y="7389"/>
                    <a:pt x="11278" y="7389"/>
                  </a:cubicBezTo>
                  <a:cubicBezTo>
                    <a:pt x="11133" y="7389"/>
                    <a:pt x="10988" y="7371"/>
                    <a:pt x="10844" y="7332"/>
                  </a:cubicBezTo>
                  <a:cubicBezTo>
                    <a:pt x="10286" y="7192"/>
                    <a:pt x="9785" y="6691"/>
                    <a:pt x="9534" y="6133"/>
                  </a:cubicBezTo>
                  <a:cubicBezTo>
                    <a:pt x="9311" y="5576"/>
                    <a:pt x="9227" y="4962"/>
                    <a:pt x="9199" y="4349"/>
                  </a:cubicBezTo>
                  <a:cubicBezTo>
                    <a:pt x="9116" y="2928"/>
                    <a:pt x="9311" y="1394"/>
                    <a:pt x="9478" y="1"/>
                  </a:cubicBez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5"/>
            <p:cNvSpPr/>
            <p:nvPr/>
          </p:nvSpPr>
          <p:spPr>
            <a:xfrm>
              <a:off x="6076856" y="1493580"/>
              <a:ext cx="702972" cy="625734"/>
            </a:xfrm>
            <a:custGeom>
              <a:avLst/>
              <a:gdLst/>
              <a:ahLst/>
              <a:cxnLst/>
              <a:rect l="l" t="t" r="r" b="b"/>
              <a:pathLst>
                <a:path w="11486" h="10224" extrusionOk="0">
                  <a:moveTo>
                    <a:pt x="6278" y="1"/>
                  </a:moveTo>
                  <a:cubicBezTo>
                    <a:pt x="5833" y="1"/>
                    <a:pt x="5432" y="327"/>
                    <a:pt x="5325" y="605"/>
                  </a:cubicBezTo>
                  <a:cubicBezTo>
                    <a:pt x="5269" y="772"/>
                    <a:pt x="5297" y="995"/>
                    <a:pt x="5213" y="1134"/>
                  </a:cubicBezTo>
                  <a:cubicBezTo>
                    <a:pt x="5061" y="1051"/>
                    <a:pt x="4905" y="1016"/>
                    <a:pt x="4755" y="1016"/>
                  </a:cubicBezTo>
                  <a:cubicBezTo>
                    <a:pt x="4302" y="1016"/>
                    <a:pt x="3903" y="1336"/>
                    <a:pt x="3820" y="1608"/>
                  </a:cubicBezTo>
                  <a:cubicBezTo>
                    <a:pt x="3736" y="1831"/>
                    <a:pt x="3764" y="2138"/>
                    <a:pt x="3597" y="2277"/>
                  </a:cubicBezTo>
                  <a:lnTo>
                    <a:pt x="3569" y="2305"/>
                  </a:lnTo>
                  <a:cubicBezTo>
                    <a:pt x="3513" y="2333"/>
                    <a:pt x="3450" y="2340"/>
                    <a:pt x="3384" y="2340"/>
                  </a:cubicBezTo>
                  <a:cubicBezTo>
                    <a:pt x="3318" y="2340"/>
                    <a:pt x="3248" y="2333"/>
                    <a:pt x="3178" y="2333"/>
                  </a:cubicBezTo>
                  <a:cubicBezTo>
                    <a:pt x="2677" y="2444"/>
                    <a:pt x="2231" y="3253"/>
                    <a:pt x="2677" y="3950"/>
                  </a:cubicBezTo>
                  <a:cubicBezTo>
                    <a:pt x="2342" y="3727"/>
                    <a:pt x="2203" y="3559"/>
                    <a:pt x="1283" y="2946"/>
                  </a:cubicBezTo>
                  <a:cubicBezTo>
                    <a:pt x="1139" y="2850"/>
                    <a:pt x="974" y="2804"/>
                    <a:pt x="813" y="2804"/>
                  </a:cubicBezTo>
                  <a:cubicBezTo>
                    <a:pt x="507" y="2804"/>
                    <a:pt x="212" y="2970"/>
                    <a:pt x="84" y="3281"/>
                  </a:cubicBezTo>
                  <a:cubicBezTo>
                    <a:pt x="29" y="3420"/>
                    <a:pt x="1" y="3559"/>
                    <a:pt x="29" y="3699"/>
                  </a:cubicBezTo>
                  <a:cubicBezTo>
                    <a:pt x="307" y="4786"/>
                    <a:pt x="1506" y="5343"/>
                    <a:pt x="2203" y="6096"/>
                  </a:cubicBezTo>
                  <a:cubicBezTo>
                    <a:pt x="2370" y="6319"/>
                    <a:pt x="2537" y="6570"/>
                    <a:pt x="2649" y="6793"/>
                  </a:cubicBezTo>
                  <a:cubicBezTo>
                    <a:pt x="2788" y="7183"/>
                    <a:pt x="2900" y="7434"/>
                    <a:pt x="2900" y="7908"/>
                  </a:cubicBezTo>
                  <a:cubicBezTo>
                    <a:pt x="2900" y="8298"/>
                    <a:pt x="3318" y="8605"/>
                    <a:pt x="3513" y="8939"/>
                  </a:cubicBezTo>
                  <a:cubicBezTo>
                    <a:pt x="3736" y="9218"/>
                    <a:pt x="3987" y="9497"/>
                    <a:pt x="4293" y="9636"/>
                  </a:cubicBezTo>
                  <a:cubicBezTo>
                    <a:pt x="4767" y="9831"/>
                    <a:pt x="5325" y="9720"/>
                    <a:pt x="5855" y="9859"/>
                  </a:cubicBezTo>
                  <a:cubicBezTo>
                    <a:pt x="6245" y="9971"/>
                    <a:pt x="6607" y="10166"/>
                    <a:pt x="6970" y="10222"/>
                  </a:cubicBezTo>
                  <a:cubicBezTo>
                    <a:pt x="6994" y="10223"/>
                    <a:pt x="7019" y="10224"/>
                    <a:pt x="7043" y="10224"/>
                  </a:cubicBezTo>
                  <a:cubicBezTo>
                    <a:pt x="7541" y="10224"/>
                    <a:pt x="7967" y="9960"/>
                    <a:pt x="8419" y="9748"/>
                  </a:cubicBezTo>
                  <a:cubicBezTo>
                    <a:pt x="9172" y="9385"/>
                    <a:pt x="10008" y="9134"/>
                    <a:pt x="10593" y="8493"/>
                  </a:cubicBezTo>
                  <a:cubicBezTo>
                    <a:pt x="11290" y="7796"/>
                    <a:pt x="11485" y="6765"/>
                    <a:pt x="11374" y="5817"/>
                  </a:cubicBezTo>
                  <a:cubicBezTo>
                    <a:pt x="11234" y="4563"/>
                    <a:pt x="10649" y="3392"/>
                    <a:pt x="9729" y="2528"/>
                  </a:cubicBezTo>
                  <a:cubicBezTo>
                    <a:pt x="9283" y="2054"/>
                    <a:pt x="8726" y="1720"/>
                    <a:pt x="8112" y="1469"/>
                  </a:cubicBezTo>
                  <a:cubicBezTo>
                    <a:pt x="7862" y="1162"/>
                    <a:pt x="7471" y="716"/>
                    <a:pt x="6858" y="75"/>
                  </a:cubicBezTo>
                  <a:cubicBezTo>
                    <a:pt x="6830" y="75"/>
                    <a:pt x="6774" y="75"/>
                    <a:pt x="6691" y="103"/>
                  </a:cubicBezTo>
                  <a:cubicBezTo>
                    <a:pt x="6554" y="31"/>
                    <a:pt x="6414" y="1"/>
                    <a:pt x="6278" y="1"/>
                  </a:cubicBez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45"/>
            <p:cNvSpPr/>
            <p:nvPr/>
          </p:nvSpPr>
          <p:spPr>
            <a:xfrm>
              <a:off x="6238919" y="1624368"/>
              <a:ext cx="204784" cy="204784"/>
            </a:xfrm>
            <a:custGeom>
              <a:avLst/>
              <a:gdLst/>
              <a:ahLst/>
              <a:cxnLst/>
              <a:rect l="l" t="t" r="r" b="b"/>
              <a:pathLst>
                <a:path w="3346" h="3346" extrusionOk="0">
                  <a:moveTo>
                    <a:pt x="1172" y="1"/>
                  </a:moveTo>
                  <a:lnTo>
                    <a:pt x="1032" y="140"/>
                  </a:lnTo>
                  <a:lnTo>
                    <a:pt x="1088" y="196"/>
                  </a:lnTo>
                  <a:cubicBezTo>
                    <a:pt x="1227" y="335"/>
                    <a:pt x="1367" y="447"/>
                    <a:pt x="1534" y="586"/>
                  </a:cubicBezTo>
                  <a:cubicBezTo>
                    <a:pt x="1896" y="865"/>
                    <a:pt x="2287" y="1172"/>
                    <a:pt x="2565" y="1506"/>
                  </a:cubicBezTo>
                  <a:cubicBezTo>
                    <a:pt x="2844" y="1785"/>
                    <a:pt x="3207" y="2370"/>
                    <a:pt x="2844" y="2816"/>
                  </a:cubicBezTo>
                  <a:cubicBezTo>
                    <a:pt x="2649" y="3039"/>
                    <a:pt x="2454" y="3123"/>
                    <a:pt x="2203" y="3123"/>
                  </a:cubicBezTo>
                  <a:cubicBezTo>
                    <a:pt x="2170" y="3127"/>
                    <a:pt x="2138" y="3128"/>
                    <a:pt x="2106" y="3128"/>
                  </a:cubicBezTo>
                  <a:cubicBezTo>
                    <a:pt x="1675" y="3128"/>
                    <a:pt x="1310" y="2789"/>
                    <a:pt x="921" y="2426"/>
                  </a:cubicBezTo>
                  <a:lnTo>
                    <a:pt x="140" y="1729"/>
                  </a:lnTo>
                  <a:lnTo>
                    <a:pt x="1" y="1868"/>
                  </a:lnTo>
                  <a:lnTo>
                    <a:pt x="781" y="2565"/>
                  </a:lnTo>
                  <a:cubicBezTo>
                    <a:pt x="1199" y="2956"/>
                    <a:pt x="1618" y="3346"/>
                    <a:pt x="2175" y="3346"/>
                  </a:cubicBezTo>
                  <a:cubicBezTo>
                    <a:pt x="2175" y="3346"/>
                    <a:pt x="2203" y="3346"/>
                    <a:pt x="2231" y="3318"/>
                  </a:cubicBezTo>
                  <a:cubicBezTo>
                    <a:pt x="2565" y="3262"/>
                    <a:pt x="2844" y="3123"/>
                    <a:pt x="3011" y="2928"/>
                  </a:cubicBezTo>
                  <a:cubicBezTo>
                    <a:pt x="3346" y="2510"/>
                    <a:pt x="3290" y="1952"/>
                    <a:pt x="2733" y="1367"/>
                  </a:cubicBezTo>
                  <a:cubicBezTo>
                    <a:pt x="2426" y="1032"/>
                    <a:pt x="2036" y="726"/>
                    <a:pt x="1673" y="447"/>
                  </a:cubicBezTo>
                  <a:cubicBezTo>
                    <a:pt x="1534" y="307"/>
                    <a:pt x="1367" y="196"/>
                    <a:pt x="1227" y="5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45"/>
            <p:cNvSpPr/>
            <p:nvPr/>
          </p:nvSpPr>
          <p:spPr>
            <a:xfrm>
              <a:off x="6392475" y="1554415"/>
              <a:ext cx="129749" cy="192849"/>
            </a:xfrm>
            <a:custGeom>
              <a:avLst/>
              <a:gdLst/>
              <a:ahLst/>
              <a:cxnLst/>
              <a:rect l="l" t="t" r="r" b="b"/>
              <a:pathLst>
                <a:path w="2120" h="3151" extrusionOk="0">
                  <a:moveTo>
                    <a:pt x="140" y="1"/>
                  </a:moveTo>
                  <a:lnTo>
                    <a:pt x="1" y="140"/>
                  </a:lnTo>
                  <a:cubicBezTo>
                    <a:pt x="112" y="196"/>
                    <a:pt x="252" y="335"/>
                    <a:pt x="419" y="475"/>
                  </a:cubicBezTo>
                  <a:cubicBezTo>
                    <a:pt x="753" y="726"/>
                    <a:pt x="1088" y="1004"/>
                    <a:pt x="1367" y="1311"/>
                  </a:cubicBezTo>
                  <a:cubicBezTo>
                    <a:pt x="1645" y="1590"/>
                    <a:pt x="2036" y="2175"/>
                    <a:pt x="1645" y="2649"/>
                  </a:cubicBezTo>
                  <a:cubicBezTo>
                    <a:pt x="1478" y="2844"/>
                    <a:pt x="1255" y="2956"/>
                    <a:pt x="1004" y="2956"/>
                  </a:cubicBezTo>
                  <a:cubicBezTo>
                    <a:pt x="809" y="2956"/>
                    <a:pt x="614" y="2872"/>
                    <a:pt x="363" y="2733"/>
                  </a:cubicBezTo>
                  <a:lnTo>
                    <a:pt x="252" y="2928"/>
                  </a:lnTo>
                  <a:cubicBezTo>
                    <a:pt x="502" y="3095"/>
                    <a:pt x="753" y="3151"/>
                    <a:pt x="976" y="3151"/>
                  </a:cubicBezTo>
                  <a:lnTo>
                    <a:pt x="1004" y="3151"/>
                  </a:lnTo>
                  <a:cubicBezTo>
                    <a:pt x="1339" y="3123"/>
                    <a:pt x="1617" y="2984"/>
                    <a:pt x="1785" y="2788"/>
                  </a:cubicBezTo>
                  <a:cubicBezTo>
                    <a:pt x="2119" y="2370"/>
                    <a:pt x="2063" y="1813"/>
                    <a:pt x="1506" y="1200"/>
                  </a:cubicBezTo>
                  <a:cubicBezTo>
                    <a:pt x="1227" y="893"/>
                    <a:pt x="837" y="586"/>
                    <a:pt x="530" y="335"/>
                  </a:cubicBezTo>
                  <a:cubicBezTo>
                    <a:pt x="363" y="196"/>
                    <a:pt x="224" y="57"/>
                    <a:pt x="140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5"/>
            <p:cNvSpPr/>
            <p:nvPr/>
          </p:nvSpPr>
          <p:spPr>
            <a:xfrm>
              <a:off x="6264502" y="1181449"/>
              <a:ext cx="602294" cy="369663"/>
            </a:xfrm>
            <a:custGeom>
              <a:avLst/>
              <a:gdLst/>
              <a:ahLst/>
              <a:cxnLst/>
              <a:rect l="l" t="t" r="r" b="b"/>
              <a:pathLst>
                <a:path w="9841" h="6040" extrusionOk="0">
                  <a:moveTo>
                    <a:pt x="2695" y="1"/>
                  </a:moveTo>
                  <a:cubicBezTo>
                    <a:pt x="1907" y="1"/>
                    <a:pt x="1071" y="72"/>
                    <a:pt x="196" y="241"/>
                  </a:cubicBezTo>
                  <a:cubicBezTo>
                    <a:pt x="1" y="269"/>
                    <a:pt x="4127" y="6039"/>
                    <a:pt x="4127" y="6039"/>
                  </a:cubicBezTo>
                  <a:lnTo>
                    <a:pt x="9841" y="2109"/>
                  </a:lnTo>
                  <a:cubicBezTo>
                    <a:pt x="9841" y="2109"/>
                    <a:pt x="6977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45"/>
            <p:cNvSpPr/>
            <p:nvPr/>
          </p:nvSpPr>
          <p:spPr>
            <a:xfrm>
              <a:off x="6436847" y="1284881"/>
              <a:ext cx="136543" cy="662027"/>
            </a:xfrm>
            <a:custGeom>
              <a:avLst/>
              <a:gdLst/>
              <a:ahLst/>
              <a:cxnLst/>
              <a:rect l="l" t="t" r="r" b="b"/>
              <a:pathLst>
                <a:path w="2231" h="10817" extrusionOk="0">
                  <a:moveTo>
                    <a:pt x="1896" y="1"/>
                  </a:moveTo>
                  <a:lnTo>
                    <a:pt x="0" y="10760"/>
                  </a:lnTo>
                  <a:lnTo>
                    <a:pt x="363" y="10816"/>
                  </a:lnTo>
                  <a:lnTo>
                    <a:pt x="2230" y="56"/>
                  </a:lnTo>
                  <a:lnTo>
                    <a:pt x="1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45"/>
            <p:cNvSpPr/>
            <p:nvPr/>
          </p:nvSpPr>
          <p:spPr>
            <a:xfrm>
              <a:off x="6372034" y="1916119"/>
              <a:ext cx="151843" cy="47799"/>
            </a:xfrm>
            <a:custGeom>
              <a:avLst/>
              <a:gdLst/>
              <a:ahLst/>
              <a:cxnLst/>
              <a:rect l="l" t="t" r="r" b="b"/>
              <a:pathLst>
                <a:path w="2481" h="781" extrusionOk="0">
                  <a:moveTo>
                    <a:pt x="56" y="0"/>
                  </a:moveTo>
                  <a:lnTo>
                    <a:pt x="0" y="335"/>
                  </a:lnTo>
                  <a:lnTo>
                    <a:pt x="2397" y="781"/>
                  </a:lnTo>
                  <a:lnTo>
                    <a:pt x="2481" y="4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5"/>
            <p:cNvSpPr/>
            <p:nvPr/>
          </p:nvSpPr>
          <p:spPr>
            <a:xfrm>
              <a:off x="6346390" y="1260094"/>
              <a:ext cx="419788" cy="260294"/>
            </a:xfrm>
            <a:custGeom>
              <a:avLst/>
              <a:gdLst/>
              <a:ahLst/>
              <a:cxnLst/>
              <a:rect l="l" t="t" r="r" b="b"/>
              <a:pathLst>
                <a:path w="6859" h="4253" extrusionOk="0">
                  <a:moveTo>
                    <a:pt x="1796" y="0"/>
                  </a:moveTo>
                  <a:cubicBezTo>
                    <a:pt x="1263" y="0"/>
                    <a:pt x="700" y="46"/>
                    <a:pt x="112" y="155"/>
                  </a:cubicBezTo>
                  <a:cubicBezTo>
                    <a:pt x="1" y="210"/>
                    <a:pt x="2844" y="4252"/>
                    <a:pt x="2844" y="4252"/>
                  </a:cubicBezTo>
                  <a:lnTo>
                    <a:pt x="6858" y="1465"/>
                  </a:lnTo>
                  <a:lnTo>
                    <a:pt x="6858" y="1465"/>
                  </a:lnTo>
                  <a:cubicBezTo>
                    <a:pt x="6858" y="1465"/>
                    <a:pt x="6858" y="1465"/>
                    <a:pt x="6858" y="1465"/>
                  </a:cubicBezTo>
                  <a:cubicBezTo>
                    <a:pt x="6858" y="1465"/>
                    <a:pt x="6858" y="1465"/>
                    <a:pt x="6858" y="1465"/>
                  </a:cubicBezTo>
                  <a:lnTo>
                    <a:pt x="6858" y="1465"/>
                  </a:lnTo>
                  <a:lnTo>
                    <a:pt x="6858" y="1465"/>
                  </a:lnTo>
                  <a:lnTo>
                    <a:pt x="6858" y="1465"/>
                  </a:lnTo>
                  <a:cubicBezTo>
                    <a:pt x="6825" y="1464"/>
                    <a:pt x="4798" y="0"/>
                    <a:pt x="1796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45"/>
            <p:cNvSpPr/>
            <p:nvPr/>
          </p:nvSpPr>
          <p:spPr>
            <a:xfrm>
              <a:off x="6429992" y="1561453"/>
              <a:ext cx="145111" cy="364951"/>
            </a:xfrm>
            <a:custGeom>
              <a:avLst/>
              <a:gdLst/>
              <a:ahLst/>
              <a:cxnLst/>
              <a:rect l="l" t="t" r="r" b="b"/>
              <a:pathLst>
                <a:path w="2371" h="5963" extrusionOk="0">
                  <a:moveTo>
                    <a:pt x="1317" y="1"/>
                  </a:moveTo>
                  <a:cubicBezTo>
                    <a:pt x="1118" y="1"/>
                    <a:pt x="932" y="60"/>
                    <a:pt x="781" y="220"/>
                  </a:cubicBezTo>
                  <a:cubicBezTo>
                    <a:pt x="1" y="1057"/>
                    <a:pt x="2008" y="2841"/>
                    <a:pt x="2008" y="2841"/>
                  </a:cubicBezTo>
                  <a:cubicBezTo>
                    <a:pt x="1144" y="4290"/>
                    <a:pt x="2008" y="5963"/>
                    <a:pt x="2008" y="5963"/>
                  </a:cubicBezTo>
                  <a:lnTo>
                    <a:pt x="2370" y="332"/>
                  </a:lnTo>
                  <a:cubicBezTo>
                    <a:pt x="2067" y="189"/>
                    <a:pt x="1672" y="1"/>
                    <a:pt x="1317" y="1"/>
                  </a:cubicBezTo>
                  <a:close/>
                </a:path>
              </a:pathLst>
            </a:custGeom>
            <a:solidFill>
              <a:srgbClr val="FFC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45"/>
            <p:cNvSpPr/>
            <p:nvPr/>
          </p:nvSpPr>
          <p:spPr>
            <a:xfrm>
              <a:off x="6459002" y="1555271"/>
              <a:ext cx="117815" cy="372846"/>
            </a:xfrm>
            <a:custGeom>
              <a:avLst/>
              <a:gdLst/>
              <a:ahLst/>
              <a:cxnLst/>
              <a:rect l="l" t="t" r="r" b="b"/>
              <a:pathLst>
                <a:path w="1925" h="6092" extrusionOk="0">
                  <a:moveTo>
                    <a:pt x="804" y="0"/>
                  </a:moveTo>
                  <a:cubicBezTo>
                    <a:pt x="596" y="0"/>
                    <a:pt x="397" y="64"/>
                    <a:pt x="224" y="238"/>
                  </a:cubicBezTo>
                  <a:cubicBezTo>
                    <a:pt x="84" y="377"/>
                    <a:pt x="1" y="572"/>
                    <a:pt x="1" y="795"/>
                  </a:cubicBezTo>
                  <a:cubicBezTo>
                    <a:pt x="29" y="1632"/>
                    <a:pt x="1116" y="2691"/>
                    <a:pt x="1395" y="2942"/>
                  </a:cubicBezTo>
                  <a:cubicBezTo>
                    <a:pt x="558" y="4391"/>
                    <a:pt x="1395" y="6036"/>
                    <a:pt x="1422" y="6092"/>
                  </a:cubicBezTo>
                  <a:lnTo>
                    <a:pt x="1645" y="6008"/>
                  </a:lnTo>
                  <a:cubicBezTo>
                    <a:pt x="1645" y="6008"/>
                    <a:pt x="809" y="4363"/>
                    <a:pt x="1645" y="2970"/>
                  </a:cubicBezTo>
                  <a:lnTo>
                    <a:pt x="1673" y="2886"/>
                  </a:lnTo>
                  <a:lnTo>
                    <a:pt x="1618" y="2830"/>
                  </a:lnTo>
                  <a:cubicBezTo>
                    <a:pt x="1562" y="2830"/>
                    <a:pt x="252" y="1632"/>
                    <a:pt x="224" y="795"/>
                  </a:cubicBezTo>
                  <a:cubicBezTo>
                    <a:pt x="224" y="628"/>
                    <a:pt x="280" y="489"/>
                    <a:pt x="391" y="377"/>
                  </a:cubicBezTo>
                  <a:cubicBezTo>
                    <a:pt x="520" y="248"/>
                    <a:pt x="679" y="198"/>
                    <a:pt x="850" y="198"/>
                  </a:cubicBezTo>
                  <a:cubicBezTo>
                    <a:pt x="1123" y="198"/>
                    <a:pt x="1428" y="324"/>
                    <a:pt x="1701" y="461"/>
                  </a:cubicBezTo>
                  <a:lnTo>
                    <a:pt x="1841" y="517"/>
                  </a:lnTo>
                  <a:lnTo>
                    <a:pt x="1924" y="349"/>
                  </a:lnTo>
                  <a:lnTo>
                    <a:pt x="1785" y="294"/>
                  </a:lnTo>
                  <a:cubicBezTo>
                    <a:pt x="1478" y="157"/>
                    <a:pt x="1130" y="0"/>
                    <a:pt x="804" y="0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5"/>
            <p:cNvSpPr/>
            <p:nvPr/>
          </p:nvSpPr>
          <p:spPr>
            <a:xfrm>
              <a:off x="4792225" y="2197587"/>
              <a:ext cx="1607178" cy="1394989"/>
            </a:xfrm>
            <a:custGeom>
              <a:avLst/>
              <a:gdLst/>
              <a:ahLst/>
              <a:cxnLst/>
              <a:rect l="l" t="t" r="r" b="b"/>
              <a:pathLst>
                <a:path w="26260" h="22793" extrusionOk="0">
                  <a:moveTo>
                    <a:pt x="21242" y="1"/>
                  </a:moveTo>
                  <a:cubicBezTo>
                    <a:pt x="20768" y="1"/>
                    <a:pt x="20266" y="140"/>
                    <a:pt x="19848" y="391"/>
                  </a:cubicBezTo>
                  <a:cubicBezTo>
                    <a:pt x="18816" y="921"/>
                    <a:pt x="17924" y="1701"/>
                    <a:pt x="17088" y="2537"/>
                  </a:cubicBezTo>
                  <a:cubicBezTo>
                    <a:pt x="15639" y="4043"/>
                    <a:pt x="14245" y="5604"/>
                    <a:pt x="12767" y="7137"/>
                  </a:cubicBezTo>
                  <a:cubicBezTo>
                    <a:pt x="11485" y="8503"/>
                    <a:pt x="10119" y="10008"/>
                    <a:pt x="8391" y="10816"/>
                  </a:cubicBezTo>
                  <a:cubicBezTo>
                    <a:pt x="7650" y="11159"/>
                    <a:pt x="6964" y="11300"/>
                    <a:pt x="6295" y="11300"/>
                  </a:cubicBezTo>
                  <a:cubicBezTo>
                    <a:pt x="5328" y="11300"/>
                    <a:pt x="4395" y="11005"/>
                    <a:pt x="3373" y="10593"/>
                  </a:cubicBezTo>
                  <a:cubicBezTo>
                    <a:pt x="3129" y="10504"/>
                    <a:pt x="1232" y="9687"/>
                    <a:pt x="420" y="9687"/>
                  </a:cubicBezTo>
                  <a:cubicBezTo>
                    <a:pt x="215" y="9687"/>
                    <a:pt x="79" y="9739"/>
                    <a:pt x="56" y="9869"/>
                  </a:cubicBezTo>
                  <a:cubicBezTo>
                    <a:pt x="1" y="10482"/>
                    <a:pt x="586" y="11179"/>
                    <a:pt x="837" y="11708"/>
                  </a:cubicBezTo>
                  <a:cubicBezTo>
                    <a:pt x="2788" y="15304"/>
                    <a:pt x="5102" y="18705"/>
                    <a:pt x="7555" y="22022"/>
                  </a:cubicBezTo>
                  <a:cubicBezTo>
                    <a:pt x="7722" y="22273"/>
                    <a:pt x="7889" y="22524"/>
                    <a:pt x="8140" y="22663"/>
                  </a:cubicBezTo>
                  <a:cubicBezTo>
                    <a:pt x="8287" y="22754"/>
                    <a:pt x="8436" y="22793"/>
                    <a:pt x="8584" y="22793"/>
                  </a:cubicBezTo>
                  <a:cubicBezTo>
                    <a:pt x="9023" y="22793"/>
                    <a:pt x="9451" y="22454"/>
                    <a:pt x="9785" y="22162"/>
                  </a:cubicBezTo>
                  <a:cubicBezTo>
                    <a:pt x="10259" y="21716"/>
                    <a:pt x="10788" y="21325"/>
                    <a:pt x="11346" y="20935"/>
                  </a:cubicBezTo>
                  <a:cubicBezTo>
                    <a:pt x="13381" y="19513"/>
                    <a:pt x="15416" y="18287"/>
                    <a:pt x="17283" y="16670"/>
                  </a:cubicBezTo>
                  <a:cubicBezTo>
                    <a:pt x="19290" y="14858"/>
                    <a:pt x="21074" y="12768"/>
                    <a:pt x="22803" y="10677"/>
                  </a:cubicBezTo>
                  <a:cubicBezTo>
                    <a:pt x="23583" y="9757"/>
                    <a:pt x="24308" y="8865"/>
                    <a:pt x="24893" y="7834"/>
                  </a:cubicBezTo>
                  <a:cubicBezTo>
                    <a:pt x="25534" y="6719"/>
                    <a:pt x="25952" y="5520"/>
                    <a:pt x="26148" y="4266"/>
                  </a:cubicBezTo>
                  <a:cubicBezTo>
                    <a:pt x="26231" y="3792"/>
                    <a:pt x="26259" y="3429"/>
                    <a:pt x="25952" y="3067"/>
                  </a:cubicBezTo>
                  <a:cubicBezTo>
                    <a:pt x="25562" y="2621"/>
                    <a:pt x="25144" y="2231"/>
                    <a:pt x="24698" y="1841"/>
                  </a:cubicBezTo>
                  <a:cubicBezTo>
                    <a:pt x="24196" y="1339"/>
                    <a:pt x="23611" y="921"/>
                    <a:pt x="22998" y="558"/>
                  </a:cubicBezTo>
                  <a:cubicBezTo>
                    <a:pt x="22440" y="252"/>
                    <a:pt x="21883" y="1"/>
                    <a:pt x="21242" y="1"/>
                  </a:cubicBez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45"/>
            <p:cNvSpPr/>
            <p:nvPr/>
          </p:nvSpPr>
          <p:spPr>
            <a:xfrm>
              <a:off x="6194609" y="2228310"/>
              <a:ext cx="192788" cy="155332"/>
            </a:xfrm>
            <a:custGeom>
              <a:avLst/>
              <a:gdLst/>
              <a:ahLst/>
              <a:cxnLst/>
              <a:rect l="l" t="t" r="r" b="b"/>
              <a:pathLst>
                <a:path w="3150" h="2538" extrusionOk="0">
                  <a:moveTo>
                    <a:pt x="112" y="1"/>
                  </a:moveTo>
                  <a:lnTo>
                    <a:pt x="0" y="168"/>
                  </a:lnTo>
                  <a:cubicBezTo>
                    <a:pt x="613" y="474"/>
                    <a:pt x="1199" y="893"/>
                    <a:pt x="1756" y="1339"/>
                  </a:cubicBezTo>
                  <a:cubicBezTo>
                    <a:pt x="2258" y="1757"/>
                    <a:pt x="2676" y="2147"/>
                    <a:pt x="3011" y="2537"/>
                  </a:cubicBezTo>
                  <a:lnTo>
                    <a:pt x="3150" y="2426"/>
                  </a:lnTo>
                  <a:cubicBezTo>
                    <a:pt x="2815" y="2035"/>
                    <a:pt x="2397" y="1673"/>
                    <a:pt x="1896" y="1199"/>
                  </a:cubicBezTo>
                  <a:cubicBezTo>
                    <a:pt x="1310" y="753"/>
                    <a:pt x="725" y="335"/>
                    <a:pt x="112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45"/>
            <p:cNvSpPr/>
            <p:nvPr/>
          </p:nvSpPr>
          <p:spPr>
            <a:xfrm>
              <a:off x="7115822" y="2620677"/>
              <a:ext cx="419788" cy="585280"/>
            </a:xfrm>
            <a:custGeom>
              <a:avLst/>
              <a:gdLst/>
              <a:ahLst/>
              <a:cxnLst/>
              <a:rect l="l" t="t" r="r" b="b"/>
              <a:pathLst>
                <a:path w="6859" h="9563" extrusionOk="0">
                  <a:moveTo>
                    <a:pt x="1" y="1"/>
                  </a:moveTo>
                  <a:lnTo>
                    <a:pt x="1116" y="8642"/>
                  </a:lnTo>
                  <a:lnTo>
                    <a:pt x="2482" y="9562"/>
                  </a:lnTo>
                  <a:lnTo>
                    <a:pt x="6217" y="9088"/>
                  </a:lnTo>
                  <a:lnTo>
                    <a:pt x="6858" y="9005"/>
                  </a:lnTo>
                  <a:cubicBezTo>
                    <a:pt x="5241" y="21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5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45"/>
            <p:cNvSpPr/>
            <p:nvPr/>
          </p:nvSpPr>
          <p:spPr>
            <a:xfrm>
              <a:off x="6791696" y="2310199"/>
              <a:ext cx="441943" cy="532339"/>
            </a:xfrm>
            <a:custGeom>
              <a:avLst/>
              <a:gdLst/>
              <a:ahLst/>
              <a:cxnLst/>
              <a:rect l="l" t="t" r="r" b="b"/>
              <a:pathLst>
                <a:path w="7221" h="8698" extrusionOk="0">
                  <a:moveTo>
                    <a:pt x="7081" y="1"/>
                  </a:moveTo>
                  <a:cubicBezTo>
                    <a:pt x="7081" y="1"/>
                    <a:pt x="5743" y="1366"/>
                    <a:pt x="5130" y="2760"/>
                  </a:cubicBezTo>
                  <a:cubicBezTo>
                    <a:pt x="4879" y="3290"/>
                    <a:pt x="4544" y="3708"/>
                    <a:pt x="4042" y="4015"/>
                  </a:cubicBezTo>
                  <a:cubicBezTo>
                    <a:pt x="3067" y="4656"/>
                    <a:pt x="1757" y="5715"/>
                    <a:pt x="0" y="8586"/>
                  </a:cubicBezTo>
                  <a:lnTo>
                    <a:pt x="168" y="8698"/>
                  </a:lnTo>
                  <a:cubicBezTo>
                    <a:pt x="1896" y="5854"/>
                    <a:pt x="3206" y="4823"/>
                    <a:pt x="4154" y="4182"/>
                  </a:cubicBezTo>
                  <a:cubicBezTo>
                    <a:pt x="4628" y="3875"/>
                    <a:pt x="5046" y="3429"/>
                    <a:pt x="5297" y="2872"/>
                  </a:cubicBezTo>
                  <a:cubicBezTo>
                    <a:pt x="5910" y="1506"/>
                    <a:pt x="7220" y="140"/>
                    <a:pt x="7220" y="140"/>
                  </a:cubicBezTo>
                  <a:lnTo>
                    <a:pt x="7081" y="1"/>
                  </a:ln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5"/>
            <p:cNvSpPr/>
            <p:nvPr/>
          </p:nvSpPr>
          <p:spPr>
            <a:xfrm>
              <a:off x="6887233" y="2122553"/>
              <a:ext cx="1931306" cy="1351229"/>
            </a:xfrm>
            <a:custGeom>
              <a:avLst/>
              <a:gdLst/>
              <a:ahLst/>
              <a:cxnLst/>
              <a:rect l="l" t="t" r="r" b="b"/>
              <a:pathLst>
                <a:path w="31556" h="22078" extrusionOk="0">
                  <a:moveTo>
                    <a:pt x="17088" y="0"/>
                  </a:moveTo>
                  <a:cubicBezTo>
                    <a:pt x="16558" y="0"/>
                    <a:pt x="16001" y="112"/>
                    <a:pt x="15527" y="307"/>
                  </a:cubicBezTo>
                  <a:cubicBezTo>
                    <a:pt x="14858" y="586"/>
                    <a:pt x="13659" y="1115"/>
                    <a:pt x="13018" y="1338"/>
                  </a:cubicBezTo>
                  <a:cubicBezTo>
                    <a:pt x="11541" y="976"/>
                    <a:pt x="10454" y="725"/>
                    <a:pt x="8642" y="446"/>
                  </a:cubicBezTo>
                  <a:cubicBezTo>
                    <a:pt x="8561" y="438"/>
                    <a:pt x="8482" y="435"/>
                    <a:pt x="8403" y="435"/>
                  </a:cubicBezTo>
                  <a:cubicBezTo>
                    <a:pt x="7980" y="435"/>
                    <a:pt x="7582" y="533"/>
                    <a:pt x="7154" y="533"/>
                  </a:cubicBezTo>
                  <a:cubicBezTo>
                    <a:pt x="7112" y="533"/>
                    <a:pt x="7069" y="532"/>
                    <a:pt x="7025" y="530"/>
                  </a:cubicBezTo>
                  <a:cubicBezTo>
                    <a:pt x="6979" y="518"/>
                    <a:pt x="6928" y="512"/>
                    <a:pt x="6876" y="512"/>
                  </a:cubicBezTo>
                  <a:cubicBezTo>
                    <a:pt x="6803" y="512"/>
                    <a:pt x="6728" y="525"/>
                    <a:pt x="6663" y="558"/>
                  </a:cubicBezTo>
                  <a:cubicBezTo>
                    <a:pt x="6495" y="669"/>
                    <a:pt x="6384" y="837"/>
                    <a:pt x="6356" y="1004"/>
                  </a:cubicBezTo>
                  <a:cubicBezTo>
                    <a:pt x="6217" y="1506"/>
                    <a:pt x="6412" y="1979"/>
                    <a:pt x="6495" y="2481"/>
                  </a:cubicBezTo>
                  <a:cubicBezTo>
                    <a:pt x="6607" y="3345"/>
                    <a:pt x="6189" y="4209"/>
                    <a:pt x="5631" y="4906"/>
                  </a:cubicBezTo>
                  <a:cubicBezTo>
                    <a:pt x="5018" y="5603"/>
                    <a:pt x="4293" y="6133"/>
                    <a:pt x="3596" y="6690"/>
                  </a:cubicBezTo>
                  <a:cubicBezTo>
                    <a:pt x="3318" y="6913"/>
                    <a:pt x="3067" y="7109"/>
                    <a:pt x="2844" y="7359"/>
                  </a:cubicBezTo>
                  <a:cubicBezTo>
                    <a:pt x="2649" y="7527"/>
                    <a:pt x="2481" y="7694"/>
                    <a:pt x="2342" y="7889"/>
                  </a:cubicBezTo>
                  <a:cubicBezTo>
                    <a:pt x="2203" y="8056"/>
                    <a:pt x="2063" y="8251"/>
                    <a:pt x="1924" y="8447"/>
                  </a:cubicBezTo>
                  <a:cubicBezTo>
                    <a:pt x="1868" y="8530"/>
                    <a:pt x="1729" y="8614"/>
                    <a:pt x="1617" y="8725"/>
                  </a:cubicBezTo>
                  <a:lnTo>
                    <a:pt x="1394" y="8920"/>
                  </a:lnTo>
                  <a:cubicBezTo>
                    <a:pt x="1060" y="9339"/>
                    <a:pt x="753" y="9785"/>
                    <a:pt x="391" y="10203"/>
                  </a:cubicBezTo>
                  <a:cubicBezTo>
                    <a:pt x="251" y="10342"/>
                    <a:pt x="140" y="10537"/>
                    <a:pt x="0" y="10677"/>
                  </a:cubicBezTo>
                  <a:cubicBezTo>
                    <a:pt x="432" y="10898"/>
                    <a:pt x="785" y="10991"/>
                    <a:pt x="1080" y="10991"/>
                  </a:cubicBezTo>
                  <a:cubicBezTo>
                    <a:pt x="2678" y="10991"/>
                    <a:pt x="2549" y="8239"/>
                    <a:pt x="3830" y="8239"/>
                  </a:cubicBezTo>
                  <a:cubicBezTo>
                    <a:pt x="4128" y="8239"/>
                    <a:pt x="4501" y="8388"/>
                    <a:pt x="4990" y="8753"/>
                  </a:cubicBezTo>
                  <a:cubicBezTo>
                    <a:pt x="5910" y="9422"/>
                    <a:pt x="7304" y="10286"/>
                    <a:pt x="9311" y="13603"/>
                  </a:cubicBezTo>
                  <a:cubicBezTo>
                    <a:pt x="9345" y="13595"/>
                    <a:pt x="9463" y="13591"/>
                    <a:pt x="9642" y="13591"/>
                  </a:cubicBezTo>
                  <a:cubicBezTo>
                    <a:pt x="10644" y="13591"/>
                    <a:pt x="13526" y="13717"/>
                    <a:pt x="13715" y="13882"/>
                  </a:cubicBezTo>
                  <a:cubicBezTo>
                    <a:pt x="13910" y="14049"/>
                    <a:pt x="14161" y="14161"/>
                    <a:pt x="14412" y="14245"/>
                  </a:cubicBezTo>
                  <a:lnTo>
                    <a:pt x="14830" y="14468"/>
                  </a:lnTo>
                  <a:cubicBezTo>
                    <a:pt x="15527" y="14802"/>
                    <a:pt x="16140" y="15276"/>
                    <a:pt x="16781" y="15722"/>
                  </a:cubicBezTo>
                  <a:cubicBezTo>
                    <a:pt x="18175" y="16670"/>
                    <a:pt x="19485" y="17757"/>
                    <a:pt x="20879" y="18732"/>
                  </a:cubicBezTo>
                  <a:cubicBezTo>
                    <a:pt x="22306" y="19739"/>
                    <a:pt x="25690" y="22077"/>
                    <a:pt x="28123" y="22077"/>
                  </a:cubicBezTo>
                  <a:cubicBezTo>
                    <a:pt x="29398" y="22077"/>
                    <a:pt x="30412" y="21436"/>
                    <a:pt x="30747" y="19624"/>
                  </a:cubicBezTo>
                  <a:cubicBezTo>
                    <a:pt x="31555" y="15387"/>
                    <a:pt x="28489" y="10872"/>
                    <a:pt x="25590" y="8084"/>
                  </a:cubicBezTo>
                  <a:cubicBezTo>
                    <a:pt x="24224" y="6802"/>
                    <a:pt x="22579" y="5715"/>
                    <a:pt x="21325" y="4321"/>
                  </a:cubicBezTo>
                  <a:cubicBezTo>
                    <a:pt x="21130" y="4126"/>
                    <a:pt x="20963" y="3875"/>
                    <a:pt x="20823" y="3624"/>
                  </a:cubicBezTo>
                  <a:cubicBezTo>
                    <a:pt x="20489" y="3122"/>
                    <a:pt x="20349" y="2509"/>
                    <a:pt x="20489" y="1784"/>
                  </a:cubicBezTo>
                  <a:cubicBezTo>
                    <a:pt x="20489" y="1394"/>
                    <a:pt x="20405" y="1143"/>
                    <a:pt x="20071" y="920"/>
                  </a:cubicBezTo>
                  <a:cubicBezTo>
                    <a:pt x="19653" y="586"/>
                    <a:pt x="19179" y="363"/>
                    <a:pt x="18677" y="223"/>
                  </a:cubicBezTo>
                  <a:cubicBezTo>
                    <a:pt x="18175" y="84"/>
                    <a:pt x="17646" y="0"/>
                    <a:pt x="17088" y="0"/>
                  </a:cubicBez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45"/>
            <p:cNvSpPr/>
            <p:nvPr/>
          </p:nvSpPr>
          <p:spPr>
            <a:xfrm>
              <a:off x="8146282" y="1658948"/>
              <a:ext cx="240587" cy="478604"/>
            </a:xfrm>
            <a:custGeom>
              <a:avLst/>
              <a:gdLst/>
              <a:ahLst/>
              <a:cxnLst/>
              <a:rect l="l" t="t" r="r" b="b"/>
              <a:pathLst>
                <a:path w="3931" h="7820" extrusionOk="0">
                  <a:moveTo>
                    <a:pt x="2220" y="0"/>
                  </a:moveTo>
                  <a:cubicBezTo>
                    <a:pt x="2182" y="0"/>
                    <a:pt x="2147" y="7"/>
                    <a:pt x="2119" y="21"/>
                  </a:cubicBezTo>
                  <a:lnTo>
                    <a:pt x="2007" y="133"/>
                  </a:lnTo>
                  <a:cubicBezTo>
                    <a:pt x="1701" y="579"/>
                    <a:pt x="1534" y="1108"/>
                    <a:pt x="1227" y="1554"/>
                  </a:cubicBezTo>
                  <a:cubicBezTo>
                    <a:pt x="1004" y="1833"/>
                    <a:pt x="753" y="2112"/>
                    <a:pt x="558" y="2391"/>
                  </a:cubicBezTo>
                  <a:cubicBezTo>
                    <a:pt x="335" y="2669"/>
                    <a:pt x="140" y="2976"/>
                    <a:pt x="56" y="3338"/>
                  </a:cubicBezTo>
                  <a:cubicBezTo>
                    <a:pt x="0" y="3673"/>
                    <a:pt x="84" y="4063"/>
                    <a:pt x="335" y="4314"/>
                  </a:cubicBezTo>
                  <a:cubicBezTo>
                    <a:pt x="419" y="4370"/>
                    <a:pt x="530" y="4453"/>
                    <a:pt x="614" y="4509"/>
                  </a:cubicBezTo>
                  <a:cubicBezTo>
                    <a:pt x="753" y="4704"/>
                    <a:pt x="781" y="4927"/>
                    <a:pt x="753" y="5150"/>
                  </a:cubicBezTo>
                  <a:cubicBezTo>
                    <a:pt x="725" y="5345"/>
                    <a:pt x="614" y="5568"/>
                    <a:pt x="558" y="5763"/>
                  </a:cubicBezTo>
                  <a:cubicBezTo>
                    <a:pt x="530" y="5847"/>
                    <a:pt x="474" y="5959"/>
                    <a:pt x="446" y="6014"/>
                  </a:cubicBezTo>
                  <a:cubicBezTo>
                    <a:pt x="419" y="6098"/>
                    <a:pt x="419" y="6182"/>
                    <a:pt x="391" y="6293"/>
                  </a:cubicBezTo>
                  <a:cubicBezTo>
                    <a:pt x="307" y="6739"/>
                    <a:pt x="196" y="7157"/>
                    <a:pt x="140" y="7631"/>
                  </a:cubicBezTo>
                  <a:cubicBezTo>
                    <a:pt x="104" y="7773"/>
                    <a:pt x="159" y="7820"/>
                    <a:pt x="250" y="7820"/>
                  </a:cubicBezTo>
                  <a:cubicBezTo>
                    <a:pt x="371" y="7820"/>
                    <a:pt x="557" y="7735"/>
                    <a:pt x="669" y="7687"/>
                  </a:cubicBezTo>
                  <a:cubicBezTo>
                    <a:pt x="1004" y="7492"/>
                    <a:pt x="1366" y="7297"/>
                    <a:pt x="1645" y="7074"/>
                  </a:cubicBezTo>
                  <a:cubicBezTo>
                    <a:pt x="1980" y="6795"/>
                    <a:pt x="2258" y="6460"/>
                    <a:pt x="2426" y="6098"/>
                  </a:cubicBezTo>
                  <a:cubicBezTo>
                    <a:pt x="2621" y="5736"/>
                    <a:pt x="2565" y="5345"/>
                    <a:pt x="2704" y="5011"/>
                  </a:cubicBezTo>
                  <a:cubicBezTo>
                    <a:pt x="2927" y="4509"/>
                    <a:pt x="3373" y="4202"/>
                    <a:pt x="3652" y="3756"/>
                  </a:cubicBezTo>
                  <a:cubicBezTo>
                    <a:pt x="3847" y="3422"/>
                    <a:pt x="3931" y="3060"/>
                    <a:pt x="3903" y="2669"/>
                  </a:cubicBezTo>
                  <a:cubicBezTo>
                    <a:pt x="3875" y="2418"/>
                    <a:pt x="3764" y="2140"/>
                    <a:pt x="3652" y="1889"/>
                  </a:cubicBezTo>
                  <a:cubicBezTo>
                    <a:pt x="3513" y="1582"/>
                    <a:pt x="3401" y="1276"/>
                    <a:pt x="3234" y="969"/>
                  </a:cubicBezTo>
                  <a:cubicBezTo>
                    <a:pt x="3039" y="579"/>
                    <a:pt x="2732" y="161"/>
                    <a:pt x="2342" y="21"/>
                  </a:cubicBezTo>
                  <a:cubicBezTo>
                    <a:pt x="2300" y="7"/>
                    <a:pt x="2258" y="0"/>
                    <a:pt x="2220" y="0"/>
                  </a:cubicBezTo>
                  <a:close/>
                </a:path>
              </a:pathLst>
            </a:custGeom>
            <a:solidFill>
              <a:srgbClr val="236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45"/>
            <p:cNvSpPr/>
            <p:nvPr/>
          </p:nvSpPr>
          <p:spPr>
            <a:xfrm>
              <a:off x="7728333" y="1917098"/>
              <a:ext cx="472606" cy="269719"/>
            </a:xfrm>
            <a:custGeom>
              <a:avLst/>
              <a:gdLst/>
              <a:ahLst/>
              <a:cxnLst/>
              <a:rect l="l" t="t" r="r" b="b"/>
              <a:pathLst>
                <a:path w="7722" h="4407" extrusionOk="0">
                  <a:moveTo>
                    <a:pt x="5130" y="1"/>
                  </a:moveTo>
                  <a:cubicBezTo>
                    <a:pt x="5016" y="1"/>
                    <a:pt x="4904" y="5"/>
                    <a:pt x="4795" y="12"/>
                  </a:cubicBezTo>
                  <a:cubicBezTo>
                    <a:pt x="3652" y="124"/>
                    <a:pt x="2620" y="598"/>
                    <a:pt x="1589" y="1183"/>
                  </a:cubicBezTo>
                  <a:cubicBezTo>
                    <a:pt x="1282" y="1350"/>
                    <a:pt x="1004" y="1518"/>
                    <a:pt x="753" y="1768"/>
                  </a:cubicBezTo>
                  <a:cubicBezTo>
                    <a:pt x="474" y="2103"/>
                    <a:pt x="335" y="2521"/>
                    <a:pt x="167" y="2939"/>
                  </a:cubicBezTo>
                  <a:cubicBezTo>
                    <a:pt x="112" y="3079"/>
                    <a:pt x="56" y="3190"/>
                    <a:pt x="0" y="3329"/>
                  </a:cubicBezTo>
                  <a:lnTo>
                    <a:pt x="112" y="3190"/>
                  </a:lnTo>
                  <a:cubicBezTo>
                    <a:pt x="418" y="3580"/>
                    <a:pt x="808" y="3887"/>
                    <a:pt x="1254" y="4138"/>
                  </a:cubicBezTo>
                  <a:cubicBezTo>
                    <a:pt x="1663" y="4329"/>
                    <a:pt x="2113" y="4406"/>
                    <a:pt x="2572" y="4406"/>
                  </a:cubicBezTo>
                  <a:cubicBezTo>
                    <a:pt x="3052" y="4406"/>
                    <a:pt x="3544" y="4322"/>
                    <a:pt x="4014" y="4194"/>
                  </a:cubicBezTo>
                  <a:cubicBezTo>
                    <a:pt x="5491" y="3775"/>
                    <a:pt x="6829" y="2883"/>
                    <a:pt x="7721" y="1573"/>
                  </a:cubicBezTo>
                  <a:cubicBezTo>
                    <a:pt x="7721" y="1211"/>
                    <a:pt x="7582" y="876"/>
                    <a:pt x="7275" y="598"/>
                  </a:cubicBezTo>
                  <a:cubicBezTo>
                    <a:pt x="6673" y="164"/>
                    <a:pt x="5861" y="1"/>
                    <a:pt x="5130" y="1"/>
                  </a:cubicBezTo>
                  <a:close/>
                </a:path>
              </a:pathLst>
            </a:custGeom>
            <a:solidFill>
              <a:srgbClr val="FFC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5"/>
            <p:cNvSpPr/>
            <p:nvPr/>
          </p:nvSpPr>
          <p:spPr>
            <a:xfrm>
              <a:off x="7646383" y="2013369"/>
              <a:ext cx="554556" cy="432518"/>
            </a:xfrm>
            <a:custGeom>
              <a:avLst/>
              <a:gdLst/>
              <a:ahLst/>
              <a:cxnLst/>
              <a:rect l="l" t="t" r="r" b="b"/>
              <a:pathLst>
                <a:path w="9061" h="7067" extrusionOk="0">
                  <a:moveTo>
                    <a:pt x="9060" y="0"/>
                  </a:moveTo>
                  <a:lnTo>
                    <a:pt x="9060" y="0"/>
                  </a:lnTo>
                  <a:cubicBezTo>
                    <a:pt x="8656" y="719"/>
                    <a:pt x="6622" y="3683"/>
                    <a:pt x="3280" y="3683"/>
                  </a:cubicBezTo>
                  <a:cubicBezTo>
                    <a:pt x="2475" y="3683"/>
                    <a:pt x="1594" y="3511"/>
                    <a:pt x="642" y="3094"/>
                  </a:cubicBezTo>
                  <a:cubicBezTo>
                    <a:pt x="531" y="3290"/>
                    <a:pt x="419" y="3513"/>
                    <a:pt x="363" y="3736"/>
                  </a:cubicBezTo>
                  <a:cubicBezTo>
                    <a:pt x="57" y="4572"/>
                    <a:pt x="1" y="5547"/>
                    <a:pt x="558" y="6244"/>
                  </a:cubicBezTo>
                  <a:cubicBezTo>
                    <a:pt x="1101" y="6905"/>
                    <a:pt x="1964" y="7067"/>
                    <a:pt x="2808" y="7067"/>
                  </a:cubicBezTo>
                  <a:cubicBezTo>
                    <a:pt x="2961" y="7067"/>
                    <a:pt x="3113" y="7061"/>
                    <a:pt x="3262" y="7053"/>
                  </a:cubicBezTo>
                  <a:cubicBezTo>
                    <a:pt x="4517" y="6941"/>
                    <a:pt x="5827" y="6635"/>
                    <a:pt x="6747" y="5770"/>
                  </a:cubicBezTo>
                  <a:cubicBezTo>
                    <a:pt x="7667" y="4906"/>
                    <a:pt x="8085" y="3568"/>
                    <a:pt x="8475" y="2342"/>
                  </a:cubicBezTo>
                  <a:cubicBezTo>
                    <a:pt x="8642" y="1784"/>
                    <a:pt x="8837" y="1227"/>
                    <a:pt x="8977" y="641"/>
                  </a:cubicBezTo>
                  <a:cubicBezTo>
                    <a:pt x="9033" y="446"/>
                    <a:pt x="9060" y="223"/>
                    <a:pt x="9060" y="0"/>
                  </a:cubicBez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5"/>
            <p:cNvSpPr/>
            <p:nvPr/>
          </p:nvSpPr>
          <p:spPr>
            <a:xfrm>
              <a:off x="8200874" y="2006514"/>
              <a:ext cx="6855" cy="10343"/>
            </a:xfrm>
            <a:custGeom>
              <a:avLst/>
              <a:gdLst/>
              <a:ahLst/>
              <a:cxnLst/>
              <a:rect l="l" t="t" r="r" b="b"/>
              <a:pathLst>
                <a:path w="112" h="169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4" y="29"/>
                    <a:pt x="56" y="57"/>
                    <a:pt x="0" y="112"/>
                  </a:cubicBezTo>
                  <a:lnTo>
                    <a:pt x="0" y="168"/>
                  </a:lnTo>
                  <a:cubicBezTo>
                    <a:pt x="84" y="57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013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5"/>
            <p:cNvSpPr/>
            <p:nvPr/>
          </p:nvSpPr>
          <p:spPr>
            <a:xfrm>
              <a:off x="7685675" y="2013369"/>
              <a:ext cx="515264" cy="224552"/>
            </a:xfrm>
            <a:custGeom>
              <a:avLst/>
              <a:gdLst/>
              <a:ahLst/>
              <a:cxnLst/>
              <a:rect l="l" t="t" r="r" b="b"/>
              <a:pathLst>
                <a:path w="8419" h="3669" extrusionOk="0">
                  <a:moveTo>
                    <a:pt x="8418" y="0"/>
                  </a:moveTo>
                  <a:lnTo>
                    <a:pt x="8418" y="0"/>
                  </a:lnTo>
                  <a:cubicBezTo>
                    <a:pt x="7526" y="1283"/>
                    <a:pt x="6188" y="2175"/>
                    <a:pt x="4711" y="2593"/>
                  </a:cubicBezTo>
                  <a:cubicBezTo>
                    <a:pt x="4251" y="2718"/>
                    <a:pt x="3777" y="2795"/>
                    <a:pt x="3310" y="2795"/>
                  </a:cubicBezTo>
                  <a:cubicBezTo>
                    <a:pt x="2843" y="2795"/>
                    <a:pt x="2383" y="2718"/>
                    <a:pt x="1951" y="2537"/>
                  </a:cubicBezTo>
                  <a:cubicBezTo>
                    <a:pt x="1505" y="2314"/>
                    <a:pt x="1115" y="2007"/>
                    <a:pt x="809" y="1617"/>
                  </a:cubicBezTo>
                  <a:lnTo>
                    <a:pt x="697" y="1756"/>
                  </a:lnTo>
                  <a:cubicBezTo>
                    <a:pt x="474" y="2202"/>
                    <a:pt x="251" y="2621"/>
                    <a:pt x="0" y="3067"/>
                  </a:cubicBezTo>
                  <a:cubicBezTo>
                    <a:pt x="962" y="3493"/>
                    <a:pt x="1851" y="3668"/>
                    <a:pt x="2663" y="3668"/>
                  </a:cubicBezTo>
                  <a:cubicBezTo>
                    <a:pt x="5990" y="3668"/>
                    <a:pt x="8015" y="717"/>
                    <a:pt x="8418" y="0"/>
                  </a:cubicBezTo>
                  <a:close/>
                </a:path>
              </a:pathLst>
            </a:custGeom>
            <a:solidFill>
              <a:srgbClr val="C18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5"/>
            <p:cNvSpPr/>
            <p:nvPr/>
          </p:nvSpPr>
          <p:spPr>
            <a:xfrm>
              <a:off x="7656665" y="1469772"/>
              <a:ext cx="663680" cy="720659"/>
            </a:xfrm>
            <a:custGeom>
              <a:avLst/>
              <a:gdLst/>
              <a:ahLst/>
              <a:cxnLst/>
              <a:rect l="l" t="t" r="r" b="b"/>
              <a:pathLst>
                <a:path w="10844" h="11775" extrusionOk="0">
                  <a:moveTo>
                    <a:pt x="6173" y="1"/>
                  </a:moveTo>
                  <a:cubicBezTo>
                    <a:pt x="5841" y="1"/>
                    <a:pt x="5525" y="67"/>
                    <a:pt x="5241" y="213"/>
                  </a:cubicBezTo>
                  <a:cubicBezTo>
                    <a:pt x="5046" y="325"/>
                    <a:pt x="4823" y="464"/>
                    <a:pt x="4655" y="631"/>
                  </a:cubicBezTo>
                  <a:cubicBezTo>
                    <a:pt x="4516" y="771"/>
                    <a:pt x="4432" y="938"/>
                    <a:pt x="4321" y="1105"/>
                  </a:cubicBezTo>
                  <a:cubicBezTo>
                    <a:pt x="3875" y="1830"/>
                    <a:pt x="3345" y="2527"/>
                    <a:pt x="2788" y="3140"/>
                  </a:cubicBezTo>
                  <a:cubicBezTo>
                    <a:pt x="2342" y="3670"/>
                    <a:pt x="1784" y="4060"/>
                    <a:pt x="1366" y="4645"/>
                  </a:cubicBezTo>
                  <a:cubicBezTo>
                    <a:pt x="1115" y="4924"/>
                    <a:pt x="948" y="5314"/>
                    <a:pt x="781" y="5705"/>
                  </a:cubicBezTo>
                  <a:cubicBezTo>
                    <a:pt x="0" y="7572"/>
                    <a:pt x="335" y="10527"/>
                    <a:pt x="2370" y="11503"/>
                  </a:cubicBezTo>
                  <a:cubicBezTo>
                    <a:pt x="2788" y="11698"/>
                    <a:pt x="3255" y="11774"/>
                    <a:pt x="3729" y="11774"/>
                  </a:cubicBezTo>
                  <a:cubicBezTo>
                    <a:pt x="4202" y="11774"/>
                    <a:pt x="4683" y="11698"/>
                    <a:pt x="5129" y="11586"/>
                  </a:cubicBezTo>
                  <a:cubicBezTo>
                    <a:pt x="6690" y="11112"/>
                    <a:pt x="8084" y="10109"/>
                    <a:pt x="9004" y="8799"/>
                  </a:cubicBezTo>
                  <a:cubicBezTo>
                    <a:pt x="9154" y="8948"/>
                    <a:pt x="9370" y="9018"/>
                    <a:pt x="9594" y="9018"/>
                  </a:cubicBezTo>
                  <a:cubicBezTo>
                    <a:pt x="9829" y="9018"/>
                    <a:pt x="10073" y="8941"/>
                    <a:pt x="10258" y="8799"/>
                  </a:cubicBezTo>
                  <a:cubicBezTo>
                    <a:pt x="10593" y="8520"/>
                    <a:pt x="10788" y="8046"/>
                    <a:pt x="10816" y="7600"/>
                  </a:cubicBezTo>
                  <a:cubicBezTo>
                    <a:pt x="10844" y="7154"/>
                    <a:pt x="10649" y="6597"/>
                    <a:pt x="10175" y="6597"/>
                  </a:cubicBezTo>
                  <a:cubicBezTo>
                    <a:pt x="9896" y="6597"/>
                    <a:pt x="9701" y="6820"/>
                    <a:pt x="9450" y="6987"/>
                  </a:cubicBezTo>
                  <a:cubicBezTo>
                    <a:pt x="9307" y="7082"/>
                    <a:pt x="9138" y="7150"/>
                    <a:pt x="8987" y="7150"/>
                  </a:cubicBezTo>
                  <a:cubicBezTo>
                    <a:pt x="8873" y="7150"/>
                    <a:pt x="8769" y="7111"/>
                    <a:pt x="8697" y="7015"/>
                  </a:cubicBezTo>
                  <a:cubicBezTo>
                    <a:pt x="8614" y="6903"/>
                    <a:pt x="8614" y="6764"/>
                    <a:pt x="8642" y="6624"/>
                  </a:cubicBezTo>
                  <a:cubicBezTo>
                    <a:pt x="8753" y="6178"/>
                    <a:pt x="9115" y="5872"/>
                    <a:pt x="9422" y="5509"/>
                  </a:cubicBezTo>
                  <a:cubicBezTo>
                    <a:pt x="9980" y="4924"/>
                    <a:pt x="10426" y="4199"/>
                    <a:pt x="10314" y="3391"/>
                  </a:cubicBezTo>
                  <a:cubicBezTo>
                    <a:pt x="10127" y="1844"/>
                    <a:pt x="7928" y="1"/>
                    <a:pt x="6173" y="1"/>
                  </a:cubicBez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45"/>
            <p:cNvSpPr/>
            <p:nvPr/>
          </p:nvSpPr>
          <p:spPr>
            <a:xfrm>
              <a:off x="7958636" y="1667026"/>
              <a:ext cx="271311" cy="200010"/>
            </a:xfrm>
            <a:custGeom>
              <a:avLst/>
              <a:gdLst/>
              <a:ahLst/>
              <a:cxnLst/>
              <a:rect l="l" t="t" r="r" b="b"/>
              <a:pathLst>
                <a:path w="4433" h="3268" extrusionOk="0">
                  <a:moveTo>
                    <a:pt x="1589" y="1"/>
                  </a:moveTo>
                  <a:cubicBezTo>
                    <a:pt x="1004" y="475"/>
                    <a:pt x="0" y="1980"/>
                    <a:pt x="725" y="2760"/>
                  </a:cubicBezTo>
                  <a:cubicBezTo>
                    <a:pt x="1093" y="3128"/>
                    <a:pt x="1502" y="3268"/>
                    <a:pt x="1911" y="3268"/>
                  </a:cubicBezTo>
                  <a:cubicBezTo>
                    <a:pt x="3175" y="3268"/>
                    <a:pt x="4432" y="1931"/>
                    <a:pt x="4432" y="1868"/>
                  </a:cubicBezTo>
                  <a:cubicBezTo>
                    <a:pt x="3373" y="725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45"/>
            <p:cNvSpPr/>
            <p:nvPr/>
          </p:nvSpPr>
          <p:spPr>
            <a:xfrm>
              <a:off x="7747061" y="1593706"/>
              <a:ext cx="257357" cy="176692"/>
            </a:xfrm>
            <a:custGeom>
              <a:avLst/>
              <a:gdLst/>
              <a:ahLst/>
              <a:cxnLst/>
              <a:rect l="l" t="t" r="r" b="b"/>
              <a:pathLst>
                <a:path w="4205" h="2887" extrusionOk="0">
                  <a:moveTo>
                    <a:pt x="1478" y="0"/>
                  </a:moveTo>
                  <a:cubicBezTo>
                    <a:pt x="1004" y="641"/>
                    <a:pt x="1" y="1979"/>
                    <a:pt x="809" y="2565"/>
                  </a:cubicBezTo>
                  <a:cubicBezTo>
                    <a:pt x="1136" y="2793"/>
                    <a:pt x="1455" y="2887"/>
                    <a:pt x="1757" y="2887"/>
                  </a:cubicBezTo>
                  <a:cubicBezTo>
                    <a:pt x="3154" y="2887"/>
                    <a:pt x="4205" y="877"/>
                    <a:pt x="4182" y="808"/>
                  </a:cubicBezTo>
                  <a:cubicBezTo>
                    <a:pt x="2816" y="223"/>
                    <a:pt x="1478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5"/>
            <p:cNvSpPr/>
            <p:nvPr/>
          </p:nvSpPr>
          <p:spPr>
            <a:xfrm>
              <a:off x="7839170" y="1590279"/>
              <a:ext cx="431722" cy="284959"/>
            </a:xfrm>
            <a:custGeom>
              <a:avLst/>
              <a:gdLst/>
              <a:ahLst/>
              <a:cxnLst/>
              <a:rect l="l" t="t" r="r" b="b"/>
              <a:pathLst>
                <a:path w="7054" h="4656" extrusionOk="0">
                  <a:moveTo>
                    <a:pt x="29" y="0"/>
                  </a:moveTo>
                  <a:lnTo>
                    <a:pt x="1" y="195"/>
                  </a:lnTo>
                  <a:cubicBezTo>
                    <a:pt x="3792" y="837"/>
                    <a:pt x="6050" y="2927"/>
                    <a:pt x="6273" y="3122"/>
                  </a:cubicBezTo>
                  <a:lnTo>
                    <a:pt x="6858" y="4655"/>
                  </a:lnTo>
                  <a:lnTo>
                    <a:pt x="7053" y="4600"/>
                  </a:lnTo>
                  <a:lnTo>
                    <a:pt x="6468" y="3039"/>
                  </a:lnTo>
                  <a:lnTo>
                    <a:pt x="6440" y="2983"/>
                  </a:lnTo>
                  <a:cubicBezTo>
                    <a:pt x="6412" y="2955"/>
                    <a:pt x="4071" y="641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45"/>
            <p:cNvSpPr/>
            <p:nvPr/>
          </p:nvSpPr>
          <p:spPr>
            <a:xfrm>
              <a:off x="7817014" y="1713111"/>
              <a:ext cx="153618" cy="213291"/>
            </a:xfrm>
            <a:custGeom>
              <a:avLst/>
              <a:gdLst/>
              <a:ahLst/>
              <a:cxnLst/>
              <a:rect l="l" t="t" r="r" b="b"/>
              <a:pathLst>
                <a:path w="2510" h="3485" extrusionOk="0">
                  <a:moveTo>
                    <a:pt x="2370" y="0"/>
                  </a:moveTo>
                  <a:lnTo>
                    <a:pt x="530" y="2147"/>
                  </a:lnTo>
                  <a:cubicBezTo>
                    <a:pt x="363" y="2342"/>
                    <a:pt x="168" y="2565"/>
                    <a:pt x="84" y="2844"/>
                  </a:cubicBezTo>
                  <a:cubicBezTo>
                    <a:pt x="28" y="2871"/>
                    <a:pt x="1" y="2983"/>
                    <a:pt x="28" y="3067"/>
                  </a:cubicBezTo>
                  <a:cubicBezTo>
                    <a:pt x="84" y="3206"/>
                    <a:pt x="168" y="3317"/>
                    <a:pt x="363" y="3401"/>
                  </a:cubicBezTo>
                  <a:cubicBezTo>
                    <a:pt x="502" y="3457"/>
                    <a:pt x="670" y="3485"/>
                    <a:pt x="837" y="3485"/>
                  </a:cubicBezTo>
                  <a:cubicBezTo>
                    <a:pt x="1199" y="3485"/>
                    <a:pt x="1506" y="3345"/>
                    <a:pt x="1785" y="3150"/>
                  </a:cubicBezTo>
                  <a:lnTo>
                    <a:pt x="1645" y="3011"/>
                  </a:lnTo>
                  <a:cubicBezTo>
                    <a:pt x="1444" y="3193"/>
                    <a:pt x="1148" y="3304"/>
                    <a:pt x="858" y="3304"/>
                  </a:cubicBezTo>
                  <a:cubicBezTo>
                    <a:pt x="705" y="3304"/>
                    <a:pt x="553" y="3273"/>
                    <a:pt x="419" y="3206"/>
                  </a:cubicBezTo>
                  <a:cubicBezTo>
                    <a:pt x="307" y="3178"/>
                    <a:pt x="251" y="3122"/>
                    <a:pt x="224" y="3039"/>
                  </a:cubicBezTo>
                  <a:cubicBezTo>
                    <a:pt x="224" y="3011"/>
                    <a:pt x="224" y="2983"/>
                    <a:pt x="251" y="2899"/>
                  </a:cubicBezTo>
                  <a:cubicBezTo>
                    <a:pt x="363" y="2648"/>
                    <a:pt x="530" y="2453"/>
                    <a:pt x="670" y="2286"/>
                  </a:cubicBezTo>
                  <a:lnTo>
                    <a:pt x="2509" y="140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45"/>
            <p:cNvSpPr/>
            <p:nvPr/>
          </p:nvSpPr>
          <p:spPr>
            <a:xfrm>
              <a:off x="8216236" y="1909815"/>
              <a:ext cx="78523" cy="71179"/>
            </a:xfrm>
            <a:custGeom>
              <a:avLst/>
              <a:gdLst/>
              <a:ahLst/>
              <a:cxnLst/>
              <a:rect l="l" t="t" r="r" b="b"/>
              <a:pathLst>
                <a:path w="1283" h="1163" extrusionOk="0">
                  <a:moveTo>
                    <a:pt x="894" y="1"/>
                  </a:moveTo>
                  <a:cubicBezTo>
                    <a:pt x="733" y="1"/>
                    <a:pt x="572" y="64"/>
                    <a:pt x="418" y="187"/>
                  </a:cubicBezTo>
                  <a:cubicBezTo>
                    <a:pt x="168" y="382"/>
                    <a:pt x="0" y="772"/>
                    <a:pt x="140" y="1163"/>
                  </a:cubicBezTo>
                  <a:lnTo>
                    <a:pt x="363" y="1079"/>
                  </a:lnTo>
                  <a:cubicBezTo>
                    <a:pt x="251" y="800"/>
                    <a:pt x="391" y="494"/>
                    <a:pt x="558" y="354"/>
                  </a:cubicBezTo>
                  <a:cubicBezTo>
                    <a:pt x="688" y="273"/>
                    <a:pt x="808" y="230"/>
                    <a:pt x="930" y="230"/>
                  </a:cubicBezTo>
                  <a:cubicBezTo>
                    <a:pt x="1018" y="230"/>
                    <a:pt x="1106" y="252"/>
                    <a:pt x="1199" y="299"/>
                  </a:cubicBezTo>
                  <a:lnTo>
                    <a:pt x="1283" y="131"/>
                  </a:lnTo>
                  <a:cubicBezTo>
                    <a:pt x="1157" y="43"/>
                    <a:pt x="1026" y="1"/>
                    <a:pt x="894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45"/>
            <p:cNvSpPr/>
            <p:nvPr/>
          </p:nvSpPr>
          <p:spPr>
            <a:xfrm>
              <a:off x="7919406" y="1933194"/>
              <a:ext cx="141806" cy="42719"/>
            </a:xfrm>
            <a:custGeom>
              <a:avLst/>
              <a:gdLst/>
              <a:ahLst/>
              <a:cxnLst/>
              <a:rect l="l" t="t" r="r" b="b"/>
              <a:pathLst>
                <a:path w="2317" h="698" extrusionOk="0">
                  <a:moveTo>
                    <a:pt x="2174" y="0"/>
                  </a:moveTo>
                  <a:cubicBezTo>
                    <a:pt x="2153" y="22"/>
                    <a:pt x="1702" y="523"/>
                    <a:pt x="897" y="523"/>
                  </a:cubicBezTo>
                  <a:cubicBezTo>
                    <a:pt x="657" y="523"/>
                    <a:pt x="385" y="478"/>
                    <a:pt x="84" y="363"/>
                  </a:cubicBezTo>
                  <a:lnTo>
                    <a:pt x="0" y="530"/>
                  </a:lnTo>
                  <a:cubicBezTo>
                    <a:pt x="362" y="669"/>
                    <a:pt x="641" y="697"/>
                    <a:pt x="920" y="697"/>
                  </a:cubicBezTo>
                  <a:cubicBezTo>
                    <a:pt x="1791" y="697"/>
                    <a:pt x="2317" y="139"/>
                    <a:pt x="2315" y="139"/>
                  </a:cubicBezTo>
                  <a:lnTo>
                    <a:pt x="2315" y="139"/>
                  </a:lnTo>
                  <a:cubicBezTo>
                    <a:pt x="2315" y="139"/>
                    <a:pt x="2314" y="139"/>
                    <a:pt x="2314" y="140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45"/>
            <p:cNvSpPr/>
            <p:nvPr/>
          </p:nvSpPr>
          <p:spPr>
            <a:xfrm>
              <a:off x="8292983" y="1440150"/>
              <a:ext cx="194563" cy="457244"/>
            </a:xfrm>
            <a:custGeom>
              <a:avLst/>
              <a:gdLst/>
              <a:ahLst/>
              <a:cxnLst/>
              <a:rect l="l" t="t" r="r" b="b"/>
              <a:pathLst>
                <a:path w="3179" h="7471" extrusionOk="0">
                  <a:moveTo>
                    <a:pt x="447" y="0"/>
                  </a:moveTo>
                  <a:lnTo>
                    <a:pt x="1" y="1478"/>
                  </a:lnTo>
                  <a:lnTo>
                    <a:pt x="1172" y="7331"/>
                  </a:lnTo>
                  <a:lnTo>
                    <a:pt x="1172" y="7471"/>
                  </a:lnTo>
                  <a:lnTo>
                    <a:pt x="2342" y="6189"/>
                  </a:lnTo>
                  <a:cubicBezTo>
                    <a:pt x="2760" y="5715"/>
                    <a:pt x="3011" y="5129"/>
                    <a:pt x="3039" y="4488"/>
                  </a:cubicBezTo>
                  <a:lnTo>
                    <a:pt x="3067" y="4209"/>
                  </a:lnTo>
                  <a:cubicBezTo>
                    <a:pt x="3179" y="2816"/>
                    <a:pt x="2537" y="1422"/>
                    <a:pt x="1422" y="614"/>
                  </a:cubicBezTo>
                  <a:cubicBezTo>
                    <a:pt x="1144" y="391"/>
                    <a:pt x="837" y="195"/>
                    <a:pt x="447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5"/>
            <p:cNvSpPr/>
            <p:nvPr/>
          </p:nvSpPr>
          <p:spPr>
            <a:xfrm>
              <a:off x="7837517" y="1201768"/>
              <a:ext cx="540846" cy="695628"/>
            </a:xfrm>
            <a:custGeom>
              <a:avLst/>
              <a:gdLst/>
              <a:ahLst/>
              <a:cxnLst/>
              <a:rect l="l" t="t" r="r" b="b"/>
              <a:pathLst>
                <a:path w="8837" h="11366" extrusionOk="0">
                  <a:moveTo>
                    <a:pt x="3201" y="0"/>
                  </a:moveTo>
                  <a:cubicBezTo>
                    <a:pt x="2319" y="0"/>
                    <a:pt x="1483" y="319"/>
                    <a:pt x="1059" y="1219"/>
                  </a:cubicBezTo>
                  <a:cubicBezTo>
                    <a:pt x="0" y="3505"/>
                    <a:pt x="1394" y="5428"/>
                    <a:pt x="1394" y="5428"/>
                  </a:cubicBezTo>
                  <a:cubicBezTo>
                    <a:pt x="1575" y="5415"/>
                    <a:pt x="1752" y="5409"/>
                    <a:pt x="1925" y="5409"/>
                  </a:cubicBezTo>
                  <a:cubicBezTo>
                    <a:pt x="7176" y="5409"/>
                    <a:pt x="8614" y="11366"/>
                    <a:pt x="8614" y="11366"/>
                  </a:cubicBezTo>
                  <a:cubicBezTo>
                    <a:pt x="8837" y="8578"/>
                    <a:pt x="8809" y="5373"/>
                    <a:pt x="7554" y="2780"/>
                  </a:cubicBezTo>
                  <a:cubicBezTo>
                    <a:pt x="6969" y="1554"/>
                    <a:pt x="5965" y="717"/>
                    <a:pt x="4711" y="271"/>
                  </a:cubicBezTo>
                  <a:cubicBezTo>
                    <a:pt x="4240" y="108"/>
                    <a:pt x="3713" y="0"/>
                    <a:pt x="3201" y="0"/>
                  </a:cubicBezTo>
                  <a:close/>
                </a:path>
              </a:pathLst>
            </a:custGeom>
            <a:solidFill>
              <a:srgbClr val="99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45"/>
            <p:cNvSpPr/>
            <p:nvPr/>
          </p:nvSpPr>
          <p:spPr>
            <a:xfrm>
              <a:off x="8026876" y="2619024"/>
              <a:ext cx="76809" cy="88744"/>
            </a:xfrm>
            <a:custGeom>
              <a:avLst/>
              <a:gdLst/>
              <a:ahLst/>
              <a:cxnLst/>
              <a:rect l="l" t="t" r="r" b="b"/>
              <a:pathLst>
                <a:path w="1255" h="1450" extrusionOk="0">
                  <a:moveTo>
                    <a:pt x="1115" y="0"/>
                  </a:moveTo>
                  <a:cubicBezTo>
                    <a:pt x="251" y="920"/>
                    <a:pt x="0" y="1338"/>
                    <a:pt x="0" y="1338"/>
                  </a:cubicBezTo>
                  <a:lnTo>
                    <a:pt x="167" y="1450"/>
                  </a:lnTo>
                  <a:cubicBezTo>
                    <a:pt x="167" y="1450"/>
                    <a:pt x="390" y="1059"/>
                    <a:pt x="1255" y="139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45"/>
            <p:cNvSpPr/>
            <p:nvPr/>
          </p:nvSpPr>
          <p:spPr>
            <a:xfrm>
              <a:off x="7576490" y="2685306"/>
              <a:ext cx="987808" cy="459202"/>
            </a:xfrm>
            <a:custGeom>
              <a:avLst/>
              <a:gdLst/>
              <a:ahLst/>
              <a:cxnLst/>
              <a:rect l="l" t="t" r="r" b="b"/>
              <a:pathLst>
                <a:path w="16140" h="7503" extrusionOk="0">
                  <a:moveTo>
                    <a:pt x="5867" y="1"/>
                  </a:moveTo>
                  <a:cubicBezTo>
                    <a:pt x="4594" y="1"/>
                    <a:pt x="3283" y="422"/>
                    <a:pt x="2202" y="1203"/>
                  </a:cubicBezTo>
                  <a:cubicBezTo>
                    <a:pt x="223" y="2624"/>
                    <a:pt x="0" y="4854"/>
                    <a:pt x="28" y="6611"/>
                  </a:cubicBezTo>
                  <a:cubicBezTo>
                    <a:pt x="28" y="6834"/>
                    <a:pt x="112" y="7084"/>
                    <a:pt x="279" y="7252"/>
                  </a:cubicBezTo>
                  <a:cubicBezTo>
                    <a:pt x="418" y="7447"/>
                    <a:pt x="585" y="7503"/>
                    <a:pt x="808" y="7503"/>
                  </a:cubicBezTo>
                  <a:cubicBezTo>
                    <a:pt x="864" y="7503"/>
                    <a:pt x="976" y="7503"/>
                    <a:pt x="1059" y="7391"/>
                  </a:cubicBezTo>
                  <a:cubicBezTo>
                    <a:pt x="1505" y="7224"/>
                    <a:pt x="1840" y="6834"/>
                    <a:pt x="1951" y="6360"/>
                  </a:cubicBezTo>
                  <a:lnTo>
                    <a:pt x="2174" y="5551"/>
                  </a:lnTo>
                  <a:cubicBezTo>
                    <a:pt x="2230" y="5217"/>
                    <a:pt x="2481" y="4938"/>
                    <a:pt x="2788" y="4827"/>
                  </a:cubicBezTo>
                  <a:cubicBezTo>
                    <a:pt x="2821" y="4820"/>
                    <a:pt x="2855" y="4817"/>
                    <a:pt x="2890" y="4817"/>
                  </a:cubicBezTo>
                  <a:cubicBezTo>
                    <a:pt x="3004" y="4817"/>
                    <a:pt x="3127" y="4853"/>
                    <a:pt x="3234" y="4938"/>
                  </a:cubicBezTo>
                  <a:lnTo>
                    <a:pt x="5269" y="6499"/>
                  </a:lnTo>
                  <a:lnTo>
                    <a:pt x="5352" y="6360"/>
                  </a:lnTo>
                  <a:lnTo>
                    <a:pt x="3345" y="4799"/>
                  </a:lnTo>
                  <a:cubicBezTo>
                    <a:pt x="3232" y="4704"/>
                    <a:pt x="3079" y="4648"/>
                    <a:pt x="2923" y="4648"/>
                  </a:cubicBezTo>
                  <a:cubicBezTo>
                    <a:pt x="2850" y="4648"/>
                    <a:pt x="2775" y="4660"/>
                    <a:pt x="2704" y="4687"/>
                  </a:cubicBezTo>
                  <a:cubicBezTo>
                    <a:pt x="2342" y="4827"/>
                    <a:pt x="2063" y="5133"/>
                    <a:pt x="1951" y="5551"/>
                  </a:cubicBezTo>
                  <a:lnTo>
                    <a:pt x="1728" y="6360"/>
                  </a:lnTo>
                  <a:cubicBezTo>
                    <a:pt x="1645" y="6778"/>
                    <a:pt x="1310" y="7112"/>
                    <a:pt x="948" y="7252"/>
                  </a:cubicBezTo>
                  <a:cubicBezTo>
                    <a:pt x="886" y="7275"/>
                    <a:pt x="827" y="7285"/>
                    <a:pt x="771" y="7285"/>
                  </a:cubicBezTo>
                  <a:cubicBezTo>
                    <a:pt x="622" y="7285"/>
                    <a:pt x="491" y="7213"/>
                    <a:pt x="390" y="7112"/>
                  </a:cubicBezTo>
                  <a:cubicBezTo>
                    <a:pt x="251" y="6973"/>
                    <a:pt x="167" y="6806"/>
                    <a:pt x="167" y="6611"/>
                  </a:cubicBezTo>
                  <a:cubicBezTo>
                    <a:pt x="139" y="4882"/>
                    <a:pt x="362" y="2736"/>
                    <a:pt x="2258" y="1342"/>
                  </a:cubicBezTo>
                  <a:cubicBezTo>
                    <a:pt x="3311" y="567"/>
                    <a:pt x="4591" y="175"/>
                    <a:pt x="5814" y="175"/>
                  </a:cubicBezTo>
                  <a:cubicBezTo>
                    <a:pt x="6307" y="175"/>
                    <a:pt x="6791" y="238"/>
                    <a:pt x="7248" y="367"/>
                  </a:cubicBezTo>
                  <a:cubicBezTo>
                    <a:pt x="12014" y="1732"/>
                    <a:pt x="15778" y="5496"/>
                    <a:pt x="15917" y="5719"/>
                  </a:cubicBezTo>
                  <a:lnTo>
                    <a:pt x="16028" y="5691"/>
                  </a:lnTo>
                  <a:lnTo>
                    <a:pt x="16140" y="5691"/>
                  </a:lnTo>
                  <a:cubicBezTo>
                    <a:pt x="16140" y="5496"/>
                    <a:pt x="12126" y="1537"/>
                    <a:pt x="7331" y="199"/>
                  </a:cubicBezTo>
                  <a:cubicBezTo>
                    <a:pt x="6860" y="66"/>
                    <a:pt x="6366" y="1"/>
                    <a:pt x="5867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5"/>
            <p:cNvSpPr/>
            <p:nvPr/>
          </p:nvSpPr>
          <p:spPr>
            <a:xfrm>
              <a:off x="7668599" y="2990888"/>
              <a:ext cx="126322" cy="145111"/>
            </a:xfrm>
            <a:custGeom>
              <a:avLst/>
              <a:gdLst/>
              <a:ahLst/>
              <a:cxnLst/>
              <a:rect l="l" t="t" r="r" b="b"/>
              <a:pathLst>
                <a:path w="2064" h="2371" extrusionOk="0">
                  <a:moveTo>
                    <a:pt x="1868" y="1"/>
                  </a:moveTo>
                  <a:cubicBezTo>
                    <a:pt x="1812" y="140"/>
                    <a:pt x="1729" y="280"/>
                    <a:pt x="1701" y="419"/>
                  </a:cubicBezTo>
                  <a:lnTo>
                    <a:pt x="1506" y="1227"/>
                  </a:lnTo>
                  <a:cubicBezTo>
                    <a:pt x="1394" y="1645"/>
                    <a:pt x="1088" y="1980"/>
                    <a:pt x="697" y="2119"/>
                  </a:cubicBezTo>
                  <a:cubicBezTo>
                    <a:pt x="636" y="2142"/>
                    <a:pt x="577" y="2153"/>
                    <a:pt x="520" y="2153"/>
                  </a:cubicBezTo>
                  <a:cubicBezTo>
                    <a:pt x="371" y="2153"/>
                    <a:pt x="241" y="2081"/>
                    <a:pt x="140" y="1980"/>
                  </a:cubicBezTo>
                  <a:lnTo>
                    <a:pt x="0" y="2119"/>
                  </a:lnTo>
                  <a:cubicBezTo>
                    <a:pt x="140" y="2314"/>
                    <a:pt x="307" y="2370"/>
                    <a:pt x="530" y="2370"/>
                  </a:cubicBezTo>
                  <a:cubicBezTo>
                    <a:pt x="614" y="2370"/>
                    <a:pt x="697" y="2342"/>
                    <a:pt x="809" y="2314"/>
                  </a:cubicBezTo>
                  <a:cubicBezTo>
                    <a:pt x="1255" y="2119"/>
                    <a:pt x="1589" y="1757"/>
                    <a:pt x="1701" y="1255"/>
                  </a:cubicBezTo>
                  <a:lnTo>
                    <a:pt x="1896" y="447"/>
                  </a:lnTo>
                  <a:cubicBezTo>
                    <a:pt x="1952" y="307"/>
                    <a:pt x="1980" y="224"/>
                    <a:pt x="2063" y="112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45"/>
            <p:cNvSpPr/>
            <p:nvPr/>
          </p:nvSpPr>
          <p:spPr>
            <a:xfrm>
              <a:off x="7748774" y="3040401"/>
              <a:ext cx="104105" cy="78523"/>
            </a:xfrm>
            <a:custGeom>
              <a:avLst/>
              <a:gdLst/>
              <a:ahLst/>
              <a:cxnLst/>
              <a:rect l="l" t="t" r="r" b="b"/>
              <a:pathLst>
                <a:path w="1701" h="1283" extrusionOk="0">
                  <a:moveTo>
                    <a:pt x="1534" y="0"/>
                  </a:moveTo>
                  <a:lnTo>
                    <a:pt x="1506" y="140"/>
                  </a:lnTo>
                  <a:cubicBezTo>
                    <a:pt x="1394" y="558"/>
                    <a:pt x="1088" y="892"/>
                    <a:pt x="697" y="1032"/>
                  </a:cubicBezTo>
                  <a:cubicBezTo>
                    <a:pt x="644" y="1055"/>
                    <a:pt x="588" y="1065"/>
                    <a:pt x="532" y="1065"/>
                  </a:cubicBezTo>
                  <a:cubicBezTo>
                    <a:pt x="386" y="1065"/>
                    <a:pt x="241" y="993"/>
                    <a:pt x="140" y="892"/>
                  </a:cubicBezTo>
                  <a:lnTo>
                    <a:pt x="1" y="1032"/>
                  </a:lnTo>
                  <a:cubicBezTo>
                    <a:pt x="140" y="1227"/>
                    <a:pt x="335" y="1282"/>
                    <a:pt x="530" y="1282"/>
                  </a:cubicBezTo>
                  <a:cubicBezTo>
                    <a:pt x="642" y="1282"/>
                    <a:pt x="697" y="1255"/>
                    <a:pt x="781" y="1227"/>
                  </a:cubicBezTo>
                  <a:cubicBezTo>
                    <a:pt x="1227" y="1032"/>
                    <a:pt x="1589" y="669"/>
                    <a:pt x="1673" y="167"/>
                  </a:cubicBezTo>
                  <a:lnTo>
                    <a:pt x="1701" y="28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45"/>
            <p:cNvSpPr/>
            <p:nvPr/>
          </p:nvSpPr>
          <p:spPr>
            <a:xfrm>
              <a:off x="6037626" y="2238103"/>
              <a:ext cx="807016" cy="1223254"/>
            </a:xfrm>
            <a:custGeom>
              <a:avLst/>
              <a:gdLst/>
              <a:ahLst/>
              <a:cxnLst/>
              <a:rect l="l" t="t" r="r" b="b"/>
              <a:pathLst>
                <a:path w="13186" h="19987" extrusionOk="0">
                  <a:moveTo>
                    <a:pt x="7347" y="1"/>
                  </a:moveTo>
                  <a:cubicBezTo>
                    <a:pt x="6266" y="1"/>
                    <a:pt x="5160" y="364"/>
                    <a:pt x="4238" y="956"/>
                  </a:cubicBezTo>
                  <a:cubicBezTo>
                    <a:pt x="4126" y="1011"/>
                    <a:pt x="4042" y="1039"/>
                    <a:pt x="3959" y="1095"/>
                  </a:cubicBezTo>
                  <a:cubicBezTo>
                    <a:pt x="3234" y="1597"/>
                    <a:pt x="2593" y="2266"/>
                    <a:pt x="2035" y="2990"/>
                  </a:cubicBezTo>
                  <a:cubicBezTo>
                    <a:pt x="1812" y="3325"/>
                    <a:pt x="1562" y="3659"/>
                    <a:pt x="1339" y="4022"/>
                  </a:cubicBezTo>
                  <a:cubicBezTo>
                    <a:pt x="1199" y="4245"/>
                    <a:pt x="1060" y="4496"/>
                    <a:pt x="1004" y="4775"/>
                  </a:cubicBezTo>
                  <a:cubicBezTo>
                    <a:pt x="920" y="5081"/>
                    <a:pt x="976" y="5416"/>
                    <a:pt x="1032" y="5722"/>
                  </a:cubicBezTo>
                  <a:cubicBezTo>
                    <a:pt x="1116" y="6196"/>
                    <a:pt x="1199" y="6670"/>
                    <a:pt x="1283" y="7144"/>
                  </a:cubicBezTo>
                  <a:cubicBezTo>
                    <a:pt x="1394" y="8147"/>
                    <a:pt x="1394" y="9179"/>
                    <a:pt x="1255" y="10182"/>
                  </a:cubicBezTo>
                  <a:cubicBezTo>
                    <a:pt x="1143" y="11186"/>
                    <a:pt x="920" y="12161"/>
                    <a:pt x="642" y="13137"/>
                  </a:cubicBezTo>
                  <a:cubicBezTo>
                    <a:pt x="335" y="14280"/>
                    <a:pt x="1" y="15479"/>
                    <a:pt x="279" y="16649"/>
                  </a:cubicBezTo>
                  <a:cubicBezTo>
                    <a:pt x="502" y="17764"/>
                    <a:pt x="1199" y="18461"/>
                    <a:pt x="2119" y="19074"/>
                  </a:cubicBezTo>
                  <a:cubicBezTo>
                    <a:pt x="3082" y="19679"/>
                    <a:pt x="4199" y="19986"/>
                    <a:pt x="5311" y="19986"/>
                  </a:cubicBezTo>
                  <a:cubicBezTo>
                    <a:pt x="6098" y="19986"/>
                    <a:pt x="6883" y="19832"/>
                    <a:pt x="7611" y="19520"/>
                  </a:cubicBezTo>
                  <a:cubicBezTo>
                    <a:pt x="8865" y="18991"/>
                    <a:pt x="9757" y="17904"/>
                    <a:pt x="10593" y="16900"/>
                  </a:cubicBezTo>
                  <a:cubicBezTo>
                    <a:pt x="10844" y="16594"/>
                    <a:pt x="13186" y="15367"/>
                    <a:pt x="12767" y="15283"/>
                  </a:cubicBezTo>
                  <a:cubicBezTo>
                    <a:pt x="11903" y="15116"/>
                    <a:pt x="11457" y="14587"/>
                    <a:pt x="11346" y="13945"/>
                  </a:cubicBezTo>
                  <a:cubicBezTo>
                    <a:pt x="11095" y="12440"/>
                    <a:pt x="11485" y="10935"/>
                    <a:pt x="11764" y="9458"/>
                  </a:cubicBezTo>
                  <a:cubicBezTo>
                    <a:pt x="12071" y="7813"/>
                    <a:pt x="12321" y="6113"/>
                    <a:pt x="12015" y="4440"/>
                  </a:cubicBezTo>
                  <a:cubicBezTo>
                    <a:pt x="11708" y="2767"/>
                    <a:pt x="10760" y="1151"/>
                    <a:pt x="9227" y="426"/>
                  </a:cubicBezTo>
                  <a:cubicBezTo>
                    <a:pt x="8640" y="133"/>
                    <a:pt x="7998" y="1"/>
                    <a:pt x="7347" y="1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45"/>
            <p:cNvSpPr/>
            <p:nvPr/>
          </p:nvSpPr>
          <p:spPr>
            <a:xfrm>
              <a:off x="6544318" y="2395514"/>
              <a:ext cx="172346" cy="392430"/>
            </a:xfrm>
            <a:custGeom>
              <a:avLst/>
              <a:gdLst/>
              <a:ahLst/>
              <a:cxnLst/>
              <a:rect l="l" t="t" r="r" b="b"/>
              <a:pathLst>
                <a:path w="2816" h="6412" extrusionOk="0">
                  <a:moveTo>
                    <a:pt x="586" y="0"/>
                  </a:moveTo>
                  <a:cubicBezTo>
                    <a:pt x="391" y="0"/>
                    <a:pt x="168" y="56"/>
                    <a:pt x="1" y="112"/>
                  </a:cubicBezTo>
                  <a:cubicBezTo>
                    <a:pt x="948" y="502"/>
                    <a:pt x="1645" y="1729"/>
                    <a:pt x="1645" y="3206"/>
                  </a:cubicBezTo>
                  <a:cubicBezTo>
                    <a:pt x="1645" y="4683"/>
                    <a:pt x="948" y="5938"/>
                    <a:pt x="1" y="6328"/>
                  </a:cubicBezTo>
                  <a:cubicBezTo>
                    <a:pt x="168" y="6384"/>
                    <a:pt x="391" y="6412"/>
                    <a:pt x="586" y="6412"/>
                  </a:cubicBezTo>
                  <a:cubicBezTo>
                    <a:pt x="1812" y="6412"/>
                    <a:pt x="2816" y="4990"/>
                    <a:pt x="2816" y="3206"/>
                  </a:cubicBezTo>
                  <a:cubicBezTo>
                    <a:pt x="2816" y="1478"/>
                    <a:pt x="1812" y="0"/>
                    <a:pt x="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5"/>
            <p:cNvSpPr/>
            <p:nvPr/>
          </p:nvSpPr>
          <p:spPr>
            <a:xfrm>
              <a:off x="6441988" y="2404022"/>
              <a:ext cx="199643" cy="380496"/>
            </a:xfrm>
            <a:custGeom>
              <a:avLst/>
              <a:gdLst/>
              <a:ahLst/>
              <a:cxnLst/>
              <a:rect l="l" t="t" r="r" b="b"/>
              <a:pathLst>
                <a:path w="3262" h="6217" extrusionOk="0">
                  <a:moveTo>
                    <a:pt x="1645" y="1"/>
                  </a:moveTo>
                  <a:cubicBezTo>
                    <a:pt x="725" y="1"/>
                    <a:pt x="0" y="1395"/>
                    <a:pt x="0" y="3123"/>
                  </a:cubicBezTo>
                  <a:cubicBezTo>
                    <a:pt x="0" y="4823"/>
                    <a:pt x="725" y="6217"/>
                    <a:pt x="1645" y="6217"/>
                  </a:cubicBezTo>
                  <a:cubicBezTo>
                    <a:pt x="2537" y="6217"/>
                    <a:pt x="3261" y="4823"/>
                    <a:pt x="3261" y="3123"/>
                  </a:cubicBezTo>
                  <a:cubicBezTo>
                    <a:pt x="3261" y="1395"/>
                    <a:pt x="2537" y="1"/>
                    <a:pt x="1645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45"/>
            <p:cNvSpPr/>
            <p:nvPr/>
          </p:nvSpPr>
          <p:spPr>
            <a:xfrm>
              <a:off x="5803895" y="2498885"/>
              <a:ext cx="554556" cy="847593"/>
            </a:xfrm>
            <a:custGeom>
              <a:avLst/>
              <a:gdLst/>
              <a:ahLst/>
              <a:cxnLst/>
              <a:rect l="l" t="t" r="r" b="b"/>
              <a:pathLst>
                <a:path w="9061" h="13849" extrusionOk="0">
                  <a:moveTo>
                    <a:pt x="5250" y="1"/>
                  </a:moveTo>
                  <a:cubicBezTo>
                    <a:pt x="4811" y="1"/>
                    <a:pt x="4461" y="371"/>
                    <a:pt x="4182" y="625"/>
                  </a:cubicBezTo>
                  <a:cubicBezTo>
                    <a:pt x="1478" y="2994"/>
                    <a:pt x="1" y="6646"/>
                    <a:pt x="391" y="10242"/>
                  </a:cubicBezTo>
                  <a:cubicBezTo>
                    <a:pt x="530" y="11636"/>
                    <a:pt x="1116" y="13225"/>
                    <a:pt x="2565" y="13754"/>
                  </a:cubicBezTo>
                  <a:cubicBezTo>
                    <a:pt x="2727" y="13813"/>
                    <a:pt x="2912" y="13849"/>
                    <a:pt x="3096" y="13849"/>
                  </a:cubicBezTo>
                  <a:cubicBezTo>
                    <a:pt x="3260" y="13849"/>
                    <a:pt x="3424" y="13820"/>
                    <a:pt x="3569" y="13754"/>
                  </a:cubicBezTo>
                  <a:cubicBezTo>
                    <a:pt x="4154" y="13475"/>
                    <a:pt x="4182" y="12779"/>
                    <a:pt x="4293" y="12221"/>
                  </a:cubicBezTo>
                  <a:cubicBezTo>
                    <a:pt x="4405" y="11608"/>
                    <a:pt x="4656" y="10995"/>
                    <a:pt x="4907" y="10437"/>
                  </a:cubicBezTo>
                  <a:cubicBezTo>
                    <a:pt x="5520" y="9378"/>
                    <a:pt x="6384" y="8430"/>
                    <a:pt x="7332" y="7705"/>
                  </a:cubicBezTo>
                  <a:cubicBezTo>
                    <a:pt x="8029" y="7176"/>
                    <a:pt x="8781" y="6535"/>
                    <a:pt x="8976" y="5670"/>
                  </a:cubicBezTo>
                  <a:cubicBezTo>
                    <a:pt x="9032" y="5280"/>
                    <a:pt x="9060" y="4918"/>
                    <a:pt x="9004" y="4555"/>
                  </a:cubicBezTo>
                  <a:cubicBezTo>
                    <a:pt x="8753" y="2855"/>
                    <a:pt x="7248" y="318"/>
                    <a:pt x="5381" y="12"/>
                  </a:cubicBezTo>
                  <a:cubicBezTo>
                    <a:pt x="5336" y="4"/>
                    <a:pt x="5293" y="1"/>
                    <a:pt x="5250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45"/>
            <p:cNvSpPr/>
            <p:nvPr/>
          </p:nvSpPr>
          <p:spPr>
            <a:xfrm>
              <a:off x="5870422" y="2558863"/>
              <a:ext cx="307175" cy="474319"/>
            </a:xfrm>
            <a:custGeom>
              <a:avLst/>
              <a:gdLst/>
              <a:ahLst/>
              <a:cxnLst/>
              <a:rect l="l" t="t" r="r" b="b"/>
              <a:pathLst>
                <a:path w="5019" h="7750" extrusionOk="0">
                  <a:moveTo>
                    <a:pt x="4007" y="0"/>
                  </a:moveTo>
                  <a:cubicBezTo>
                    <a:pt x="3012" y="0"/>
                    <a:pt x="1683" y="2112"/>
                    <a:pt x="1395" y="2600"/>
                  </a:cubicBezTo>
                  <a:cubicBezTo>
                    <a:pt x="949" y="3269"/>
                    <a:pt x="586" y="3994"/>
                    <a:pt x="363" y="4774"/>
                  </a:cubicBezTo>
                  <a:cubicBezTo>
                    <a:pt x="112" y="5499"/>
                    <a:pt x="1" y="6224"/>
                    <a:pt x="84" y="7004"/>
                  </a:cubicBezTo>
                  <a:cubicBezTo>
                    <a:pt x="112" y="7199"/>
                    <a:pt x="140" y="7422"/>
                    <a:pt x="280" y="7589"/>
                  </a:cubicBezTo>
                  <a:cubicBezTo>
                    <a:pt x="379" y="7701"/>
                    <a:pt x="482" y="7750"/>
                    <a:pt x="586" y="7750"/>
                  </a:cubicBezTo>
                  <a:cubicBezTo>
                    <a:pt x="1182" y="7750"/>
                    <a:pt x="1810" y="6161"/>
                    <a:pt x="1952" y="5805"/>
                  </a:cubicBezTo>
                  <a:cubicBezTo>
                    <a:pt x="2482" y="4579"/>
                    <a:pt x="3151" y="3408"/>
                    <a:pt x="3987" y="2349"/>
                  </a:cubicBezTo>
                  <a:cubicBezTo>
                    <a:pt x="4405" y="1875"/>
                    <a:pt x="5018" y="1178"/>
                    <a:pt x="4684" y="481"/>
                  </a:cubicBezTo>
                  <a:cubicBezTo>
                    <a:pt x="4496" y="140"/>
                    <a:pt x="4263" y="0"/>
                    <a:pt x="4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5"/>
            <p:cNvSpPr/>
            <p:nvPr/>
          </p:nvSpPr>
          <p:spPr>
            <a:xfrm>
              <a:off x="6066636" y="3151299"/>
              <a:ext cx="685896" cy="223512"/>
            </a:xfrm>
            <a:custGeom>
              <a:avLst/>
              <a:gdLst/>
              <a:ahLst/>
              <a:cxnLst/>
              <a:rect l="l" t="t" r="r" b="b"/>
              <a:pathLst>
                <a:path w="11207" h="3652" extrusionOk="0">
                  <a:moveTo>
                    <a:pt x="11067" y="0"/>
                  </a:moveTo>
                  <a:cubicBezTo>
                    <a:pt x="11067" y="0"/>
                    <a:pt x="9116" y="2202"/>
                    <a:pt x="6189" y="3178"/>
                  </a:cubicBezTo>
                  <a:cubicBezTo>
                    <a:pt x="5668" y="3364"/>
                    <a:pt x="4944" y="3491"/>
                    <a:pt x="4169" y="3491"/>
                  </a:cubicBezTo>
                  <a:cubicBezTo>
                    <a:pt x="2621" y="3491"/>
                    <a:pt x="874" y="2983"/>
                    <a:pt x="168" y="1422"/>
                  </a:cubicBezTo>
                  <a:lnTo>
                    <a:pt x="0" y="1505"/>
                  </a:lnTo>
                  <a:cubicBezTo>
                    <a:pt x="697" y="3066"/>
                    <a:pt x="2509" y="3652"/>
                    <a:pt x="4210" y="3652"/>
                  </a:cubicBezTo>
                  <a:cubicBezTo>
                    <a:pt x="4962" y="3652"/>
                    <a:pt x="5687" y="3540"/>
                    <a:pt x="6245" y="3373"/>
                  </a:cubicBezTo>
                  <a:cubicBezTo>
                    <a:pt x="9227" y="2369"/>
                    <a:pt x="11178" y="167"/>
                    <a:pt x="11206" y="139"/>
                  </a:cubicBezTo>
                  <a:lnTo>
                    <a:pt x="11067" y="0"/>
                  </a:lnTo>
                  <a:close/>
                </a:path>
              </a:pathLst>
            </a:custGeom>
            <a:solidFill>
              <a:srgbClr val="99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5"/>
            <p:cNvSpPr/>
            <p:nvPr/>
          </p:nvSpPr>
          <p:spPr>
            <a:xfrm>
              <a:off x="6107580" y="3356020"/>
              <a:ext cx="102392" cy="455530"/>
            </a:xfrm>
            <a:custGeom>
              <a:avLst/>
              <a:gdLst/>
              <a:ahLst/>
              <a:cxnLst/>
              <a:rect l="l" t="t" r="r" b="b"/>
              <a:pathLst>
                <a:path w="1673" h="7443" extrusionOk="0">
                  <a:moveTo>
                    <a:pt x="1450" y="0"/>
                  </a:moveTo>
                  <a:cubicBezTo>
                    <a:pt x="1450" y="28"/>
                    <a:pt x="1394" y="139"/>
                    <a:pt x="1366" y="251"/>
                  </a:cubicBezTo>
                  <a:cubicBezTo>
                    <a:pt x="112" y="3345"/>
                    <a:pt x="0" y="5742"/>
                    <a:pt x="1004" y="7443"/>
                  </a:cubicBezTo>
                  <a:lnTo>
                    <a:pt x="1227" y="7359"/>
                  </a:lnTo>
                  <a:cubicBezTo>
                    <a:pt x="251" y="5715"/>
                    <a:pt x="335" y="3345"/>
                    <a:pt x="1561" y="307"/>
                  </a:cubicBezTo>
                  <a:cubicBezTo>
                    <a:pt x="1645" y="112"/>
                    <a:pt x="1673" y="28"/>
                    <a:pt x="1673" y="0"/>
                  </a:cubicBezTo>
                  <a:close/>
                </a:path>
              </a:pathLst>
            </a:custGeom>
            <a:solidFill>
              <a:srgbClr val="99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45"/>
            <p:cNvSpPr/>
            <p:nvPr/>
          </p:nvSpPr>
          <p:spPr>
            <a:xfrm>
              <a:off x="5940376" y="2598032"/>
              <a:ext cx="1398049" cy="1737355"/>
            </a:xfrm>
            <a:custGeom>
              <a:avLst/>
              <a:gdLst/>
              <a:ahLst/>
              <a:cxnLst/>
              <a:rect l="l" t="t" r="r" b="b"/>
              <a:pathLst>
                <a:path w="22843" h="28387" extrusionOk="0">
                  <a:moveTo>
                    <a:pt x="17391" y="1"/>
                  </a:moveTo>
                  <a:cubicBezTo>
                    <a:pt x="17283" y="1"/>
                    <a:pt x="17173" y="3"/>
                    <a:pt x="17060" y="9"/>
                  </a:cubicBezTo>
                  <a:cubicBezTo>
                    <a:pt x="16308" y="36"/>
                    <a:pt x="15611" y="176"/>
                    <a:pt x="15137" y="455"/>
                  </a:cubicBezTo>
                  <a:cubicBezTo>
                    <a:pt x="14691" y="705"/>
                    <a:pt x="14301" y="1096"/>
                    <a:pt x="14022" y="1514"/>
                  </a:cubicBezTo>
                  <a:cubicBezTo>
                    <a:pt x="13269" y="2517"/>
                    <a:pt x="12907" y="3744"/>
                    <a:pt x="12545" y="4915"/>
                  </a:cubicBezTo>
                  <a:cubicBezTo>
                    <a:pt x="11931" y="7089"/>
                    <a:pt x="11430" y="9291"/>
                    <a:pt x="10844" y="11437"/>
                  </a:cubicBezTo>
                  <a:cubicBezTo>
                    <a:pt x="10315" y="13389"/>
                    <a:pt x="9785" y="15479"/>
                    <a:pt x="8586" y="17124"/>
                  </a:cubicBezTo>
                  <a:cubicBezTo>
                    <a:pt x="7332" y="18824"/>
                    <a:pt x="5715" y="19242"/>
                    <a:pt x="3736" y="19521"/>
                  </a:cubicBezTo>
                  <a:cubicBezTo>
                    <a:pt x="3374" y="19549"/>
                    <a:pt x="1" y="19911"/>
                    <a:pt x="279" y="20525"/>
                  </a:cubicBezTo>
                  <a:cubicBezTo>
                    <a:pt x="530" y="21166"/>
                    <a:pt x="1422" y="21500"/>
                    <a:pt x="1952" y="21863"/>
                  </a:cubicBezTo>
                  <a:cubicBezTo>
                    <a:pt x="5659" y="24232"/>
                    <a:pt x="9590" y="26239"/>
                    <a:pt x="13548" y="28107"/>
                  </a:cubicBezTo>
                  <a:cubicBezTo>
                    <a:pt x="13827" y="28218"/>
                    <a:pt x="14161" y="28385"/>
                    <a:pt x="14468" y="28385"/>
                  </a:cubicBezTo>
                  <a:cubicBezTo>
                    <a:pt x="14481" y="28386"/>
                    <a:pt x="14494" y="28386"/>
                    <a:pt x="14507" y="28386"/>
                  </a:cubicBezTo>
                  <a:cubicBezTo>
                    <a:pt x="15230" y="28386"/>
                    <a:pt x="15504" y="27623"/>
                    <a:pt x="15750" y="27047"/>
                  </a:cubicBezTo>
                  <a:cubicBezTo>
                    <a:pt x="16001" y="26378"/>
                    <a:pt x="16280" y="25737"/>
                    <a:pt x="16586" y="25096"/>
                  </a:cubicBezTo>
                  <a:cubicBezTo>
                    <a:pt x="17757" y="22727"/>
                    <a:pt x="19067" y="20525"/>
                    <a:pt x="19987" y="18016"/>
                  </a:cubicBezTo>
                  <a:cubicBezTo>
                    <a:pt x="20963" y="15284"/>
                    <a:pt x="21548" y="12413"/>
                    <a:pt x="22106" y="9542"/>
                  </a:cubicBezTo>
                  <a:cubicBezTo>
                    <a:pt x="22843" y="5639"/>
                    <a:pt x="22431" y="1"/>
                    <a:pt x="17391" y="1"/>
                  </a:cubicBezTo>
                  <a:close/>
                </a:path>
              </a:pathLst>
            </a:custGeom>
            <a:solidFill>
              <a:srgbClr val="FFC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45"/>
            <p:cNvSpPr/>
            <p:nvPr/>
          </p:nvSpPr>
          <p:spPr>
            <a:xfrm>
              <a:off x="6767828" y="2600358"/>
              <a:ext cx="455530" cy="122772"/>
            </a:xfrm>
            <a:custGeom>
              <a:avLst/>
              <a:gdLst/>
              <a:ahLst/>
              <a:cxnLst/>
              <a:rect l="l" t="t" r="r" b="b"/>
              <a:pathLst>
                <a:path w="7443" h="2006" extrusionOk="0">
                  <a:moveTo>
                    <a:pt x="3835" y="1"/>
                  </a:moveTo>
                  <a:cubicBezTo>
                    <a:pt x="1441" y="1"/>
                    <a:pt x="39" y="1874"/>
                    <a:pt x="0" y="1894"/>
                  </a:cubicBezTo>
                  <a:lnTo>
                    <a:pt x="195" y="2005"/>
                  </a:lnTo>
                  <a:cubicBezTo>
                    <a:pt x="253" y="1909"/>
                    <a:pt x="1566" y="184"/>
                    <a:pt x="3811" y="184"/>
                  </a:cubicBezTo>
                  <a:cubicBezTo>
                    <a:pt x="4809" y="184"/>
                    <a:pt x="5992" y="525"/>
                    <a:pt x="7331" y="1504"/>
                  </a:cubicBezTo>
                  <a:lnTo>
                    <a:pt x="7443" y="1336"/>
                  </a:lnTo>
                  <a:cubicBezTo>
                    <a:pt x="6077" y="347"/>
                    <a:pt x="4864" y="1"/>
                    <a:pt x="3835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8" name="Google Shape;4528;p45"/>
          <p:cNvSpPr txBox="1">
            <a:spLocks noGrp="1"/>
          </p:cNvSpPr>
          <p:nvPr>
            <p:ph type="subTitle" idx="3"/>
          </p:nvPr>
        </p:nvSpPr>
        <p:spPr>
          <a:xfrm>
            <a:off x="767050" y="1329050"/>
            <a:ext cx="27399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Contacto</a:t>
            </a:r>
            <a:endParaRPr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D466BE-4176-4F93-9D81-C595E34061E5}"/>
              </a:ext>
            </a:extLst>
          </p:cNvPr>
          <p:cNvSpPr/>
          <p:nvPr/>
        </p:nvSpPr>
        <p:spPr>
          <a:xfrm>
            <a:off x="520505" y="3341077"/>
            <a:ext cx="3845934" cy="947598"/>
          </a:xfrm>
          <a:prstGeom prst="rect">
            <a:avLst/>
          </a:prstGeom>
          <a:solidFill>
            <a:srgbClr val="DBF6E9"/>
          </a:solidFill>
          <a:ln>
            <a:solidFill>
              <a:srgbClr val="DBF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79" name="Google Shape;4479;p45"/>
          <p:cNvSpPr txBox="1">
            <a:spLocks noGrp="1"/>
          </p:cNvSpPr>
          <p:nvPr>
            <p:ph type="subTitle" idx="1"/>
          </p:nvPr>
        </p:nvSpPr>
        <p:spPr>
          <a:xfrm>
            <a:off x="608900" y="1684668"/>
            <a:ext cx="4920306" cy="1961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 fontAlgn="base">
              <a:lnSpc>
                <a:spcPct val="150000"/>
              </a:lnSpc>
            </a:pPr>
            <a:r>
              <a:rPr lang="es-MX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Fernando Hernández</a:t>
            </a:r>
            <a:r>
              <a:rPr lang="es-MX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: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inv0733@innovaccion.mx​</a:t>
            </a:r>
          </a:p>
          <a:p>
            <a:pPr marL="139700" indent="0" rtl="0" fontAlgn="base">
              <a:lnSpc>
                <a:spcPct val="150000"/>
              </a:lnSpc>
            </a:pPr>
            <a:r>
              <a:rPr lang="es-MX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Daniel Villarreal: inv3983@innovaccion.mx​</a:t>
            </a:r>
          </a:p>
          <a:p>
            <a:pPr marL="139700" indent="0" rtl="0" fontAlgn="base">
              <a:lnSpc>
                <a:spcPct val="150000"/>
              </a:lnSpc>
            </a:pPr>
            <a:r>
              <a:rPr lang="es-MX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Luz María Calderón: inv3101@innovaccion.mx​</a:t>
            </a:r>
          </a:p>
          <a:p>
            <a:pPr marL="139700" indent="0" rtl="0" fontAlgn="base">
              <a:lnSpc>
                <a:spcPct val="150000"/>
              </a:lnSpc>
            </a:pPr>
            <a:r>
              <a:rPr lang="es-MX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Ilai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 </a:t>
            </a:r>
            <a:r>
              <a:rPr lang="es-MX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Alanis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: inv4007@innovaccion.mx​</a:t>
            </a:r>
          </a:p>
          <a:p>
            <a:pPr marL="139700" indent="0" rtl="0" fontAlgn="base">
              <a:lnSpc>
                <a:spcPct val="150000"/>
              </a:lnSpc>
            </a:pPr>
            <a:r>
              <a:rPr lang="es-MX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Mali" panose="020B0604020202020204" charset="-34"/>
              </a:rPr>
              <a:t>Cristian Saenz: inv1532@innovaccion.mx​</a:t>
            </a:r>
          </a:p>
          <a:p>
            <a:pPr marL="139700" indent="0" algn="ctr" rtl="0" fontAlgn="base"/>
            <a:endParaRPr lang="es-MX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title" idx="8"/>
          </p:nvPr>
        </p:nvSpPr>
        <p:spPr>
          <a:xfrm>
            <a:off x="720000" y="2915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Contenido a tratar </a:t>
            </a:r>
            <a:endParaRPr sz="3000" dirty="0"/>
          </a:p>
        </p:txBody>
      </p:sp>
      <p:sp>
        <p:nvSpPr>
          <p:cNvPr id="3966" name="Google Shape;3966;p28"/>
          <p:cNvSpPr txBox="1">
            <a:spLocks noGrp="1"/>
          </p:cNvSpPr>
          <p:nvPr>
            <p:ph type="title"/>
          </p:nvPr>
        </p:nvSpPr>
        <p:spPr>
          <a:xfrm>
            <a:off x="1660600" y="1458214"/>
            <a:ext cx="277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 </a:t>
            </a:r>
            <a:endParaRPr dirty="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subTitle" idx="1"/>
          </p:nvPr>
        </p:nvSpPr>
        <p:spPr>
          <a:xfrm>
            <a:off x="1610800" y="1893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Hablemos un poco del turismo en México! </a:t>
            </a:r>
            <a:endParaRPr dirty="0"/>
          </a:p>
        </p:txBody>
      </p:sp>
      <p:sp>
        <p:nvSpPr>
          <p:cNvPr id="3968" name="Google Shape;3968;p28"/>
          <p:cNvSpPr txBox="1">
            <a:spLocks noGrp="1"/>
          </p:cNvSpPr>
          <p:nvPr>
            <p:ph type="title" idx="2"/>
          </p:nvPr>
        </p:nvSpPr>
        <p:spPr>
          <a:xfrm>
            <a:off x="4299601" y="1460487"/>
            <a:ext cx="3319497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y solución </a:t>
            </a:r>
            <a:endParaRPr dirty="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subTitle" idx="3"/>
          </p:nvPr>
        </p:nvSpPr>
        <p:spPr>
          <a:xfrm>
            <a:off x="4646150" y="1894989"/>
            <a:ext cx="2874300" cy="727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imposibilidad de conocer el estado de una playa antes de estar ahí </a:t>
            </a:r>
            <a:endParaRPr dirty="0"/>
          </a:p>
        </p:txBody>
      </p:sp>
      <p:sp>
        <p:nvSpPr>
          <p:cNvPr id="3970" name="Google Shape;3970;p28"/>
          <p:cNvSpPr txBox="1">
            <a:spLocks noGrp="1"/>
          </p:cNvSpPr>
          <p:nvPr>
            <p:ph type="title" idx="4"/>
          </p:nvPr>
        </p:nvSpPr>
        <p:spPr>
          <a:xfrm>
            <a:off x="1660600" y="3312228"/>
            <a:ext cx="277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Desarrollo </a:t>
            </a:r>
            <a:endParaRPr dirty="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ubTitle" idx="5"/>
          </p:nvPr>
        </p:nvSpPr>
        <p:spPr>
          <a:xfrm>
            <a:off x="1610800" y="3746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Hablaremos acerca de la parte técnica de la web</a:t>
            </a:r>
            <a:endParaRPr dirty="0"/>
          </a:p>
        </p:txBody>
      </p:sp>
      <p:sp>
        <p:nvSpPr>
          <p:cNvPr id="3972" name="Google Shape;3972;p28"/>
          <p:cNvSpPr txBox="1">
            <a:spLocks noGrp="1"/>
          </p:cNvSpPr>
          <p:nvPr>
            <p:ph type="title" idx="6"/>
          </p:nvPr>
        </p:nvSpPr>
        <p:spPr>
          <a:xfrm>
            <a:off x="4696007" y="3312228"/>
            <a:ext cx="277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Costes </a:t>
            </a:r>
            <a:endParaRPr dirty="0"/>
          </a:p>
        </p:txBody>
      </p:sp>
      <p:sp>
        <p:nvSpPr>
          <p:cNvPr id="3973" name="Google Shape;3973;p28"/>
          <p:cNvSpPr txBox="1">
            <a:spLocks noGrp="1"/>
          </p:cNvSpPr>
          <p:nvPr>
            <p:ph type="subTitle" idx="7"/>
          </p:nvPr>
        </p:nvSpPr>
        <p:spPr>
          <a:xfrm>
            <a:off x="4646150" y="3746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Entraremos en materia de precios</a:t>
            </a:r>
            <a:endParaRPr dirty="0"/>
          </a:p>
        </p:txBody>
      </p:sp>
      <p:sp>
        <p:nvSpPr>
          <p:cNvPr id="3974" name="Google Shape;3974;p28"/>
          <p:cNvSpPr txBox="1">
            <a:spLocks noGrp="1"/>
          </p:cNvSpPr>
          <p:nvPr>
            <p:ph type="title" idx="9"/>
          </p:nvPr>
        </p:nvSpPr>
        <p:spPr>
          <a:xfrm>
            <a:off x="2130101" y="937547"/>
            <a:ext cx="1835697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1</a:t>
            </a:r>
            <a:endParaRPr dirty="0"/>
          </a:p>
        </p:txBody>
      </p:sp>
      <p:sp>
        <p:nvSpPr>
          <p:cNvPr id="3976" name="Google Shape;3976;p28"/>
          <p:cNvSpPr txBox="1">
            <a:spLocks noGrp="1"/>
          </p:cNvSpPr>
          <p:nvPr>
            <p:ph type="title" idx="14"/>
          </p:nvPr>
        </p:nvSpPr>
        <p:spPr>
          <a:xfrm>
            <a:off x="4904801" y="971529"/>
            <a:ext cx="2109098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2</a:t>
            </a:r>
            <a:endParaRPr dirty="0"/>
          </a:p>
        </p:txBody>
      </p:sp>
      <p:sp>
        <p:nvSpPr>
          <p:cNvPr id="18" name="Google Shape;3976;p28">
            <a:extLst>
              <a:ext uri="{FF2B5EF4-FFF2-40B4-BE49-F238E27FC236}">
                <a16:creationId xmlns:a16="http://schemas.microsoft.com/office/drawing/2014/main" id="{887D083F-535F-45E1-834D-1126F6CF4839}"/>
              </a:ext>
            </a:extLst>
          </p:cNvPr>
          <p:cNvSpPr txBox="1">
            <a:spLocks/>
          </p:cNvSpPr>
          <p:nvPr/>
        </p:nvSpPr>
        <p:spPr>
          <a:xfrm>
            <a:off x="5041442" y="2705028"/>
            <a:ext cx="2109098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600" b="1" i="0" u="none" strike="noStrike" cap="none">
                <a:solidFill>
                  <a:schemeClr val="accent2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es-MX" dirty="0"/>
              <a:t>Fase 4</a:t>
            </a:r>
          </a:p>
        </p:txBody>
      </p:sp>
      <p:sp>
        <p:nvSpPr>
          <p:cNvPr id="19" name="Google Shape;3976;p28">
            <a:extLst>
              <a:ext uri="{FF2B5EF4-FFF2-40B4-BE49-F238E27FC236}">
                <a16:creationId xmlns:a16="http://schemas.microsoft.com/office/drawing/2014/main" id="{A8FAAB28-D1E0-4513-8C65-DD30B5EADF3C}"/>
              </a:ext>
            </a:extLst>
          </p:cNvPr>
          <p:cNvSpPr txBox="1">
            <a:spLocks/>
          </p:cNvSpPr>
          <p:nvPr/>
        </p:nvSpPr>
        <p:spPr>
          <a:xfrm>
            <a:off x="1993460" y="2705028"/>
            <a:ext cx="2109098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600" b="1" i="0" u="none" strike="noStrike" cap="none">
                <a:solidFill>
                  <a:schemeClr val="accent2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es-MX" dirty="0"/>
              <a:t>Fase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29"/>
          <p:cNvSpPr txBox="1">
            <a:spLocks noGrp="1"/>
          </p:cNvSpPr>
          <p:nvPr>
            <p:ph type="title"/>
          </p:nvPr>
        </p:nvSpPr>
        <p:spPr>
          <a:xfrm>
            <a:off x="3953814" y="2758700"/>
            <a:ext cx="45523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</a:t>
            </a:r>
            <a:endParaRPr dirty="0"/>
          </a:p>
        </p:txBody>
      </p:sp>
      <p:sp>
        <p:nvSpPr>
          <p:cNvPr id="3984" name="Google Shape;3984;p29"/>
          <p:cNvSpPr txBox="1">
            <a:spLocks noGrp="1"/>
          </p:cNvSpPr>
          <p:nvPr>
            <p:ph type="title" idx="2"/>
          </p:nvPr>
        </p:nvSpPr>
        <p:spPr>
          <a:xfrm>
            <a:off x="4343400" y="1729950"/>
            <a:ext cx="41629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p30"/>
          <p:cNvSpPr txBox="1">
            <a:spLocks noGrp="1"/>
          </p:cNvSpPr>
          <p:nvPr>
            <p:ph type="subTitle" idx="1"/>
          </p:nvPr>
        </p:nvSpPr>
        <p:spPr>
          <a:xfrm>
            <a:off x="713225" y="1835025"/>
            <a:ext cx="4722000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Según la Secretaria de Turismo, en 2017 las playas mexicanas recibieron más de 35 millones de turistas, de los cuales el 55% fueron turistas nacionales. </a:t>
            </a:r>
            <a:endParaRPr dirty="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title"/>
          </p:nvPr>
        </p:nvSpPr>
        <p:spPr>
          <a:xfrm>
            <a:off x="492227" y="1089920"/>
            <a:ext cx="5401181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México, turismo y playas!</a:t>
            </a:r>
            <a:endParaRPr sz="2800" dirty="0"/>
          </a:p>
        </p:txBody>
      </p:sp>
      <p:grpSp>
        <p:nvGrpSpPr>
          <p:cNvPr id="3991" name="Google Shape;3991;p30"/>
          <p:cNvGrpSpPr/>
          <p:nvPr/>
        </p:nvGrpSpPr>
        <p:grpSpPr>
          <a:xfrm flipH="1">
            <a:off x="5862671" y="806194"/>
            <a:ext cx="2568101" cy="6106678"/>
            <a:chOff x="-984850" y="1141675"/>
            <a:chExt cx="1570800" cy="3735200"/>
          </a:xfrm>
        </p:grpSpPr>
        <p:sp>
          <p:nvSpPr>
            <p:cNvPr id="3992" name="Google Shape;3992;p30"/>
            <p:cNvSpPr/>
            <p:nvPr/>
          </p:nvSpPr>
          <p:spPr>
            <a:xfrm>
              <a:off x="-861500" y="1529975"/>
              <a:ext cx="1447450" cy="3346900"/>
            </a:xfrm>
            <a:custGeom>
              <a:avLst/>
              <a:gdLst/>
              <a:ahLst/>
              <a:cxnLst/>
              <a:rect l="l" t="t" r="r" b="b"/>
              <a:pathLst>
                <a:path w="57898" h="133876" extrusionOk="0">
                  <a:moveTo>
                    <a:pt x="46540" y="1"/>
                  </a:moveTo>
                  <a:cubicBezTo>
                    <a:pt x="46488" y="1"/>
                    <a:pt x="46445" y="7"/>
                    <a:pt x="46413" y="18"/>
                  </a:cubicBezTo>
                  <a:cubicBezTo>
                    <a:pt x="45800" y="241"/>
                    <a:pt x="44518" y="2945"/>
                    <a:pt x="44518" y="2945"/>
                  </a:cubicBezTo>
                  <a:cubicBezTo>
                    <a:pt x="44518" y="2945"/>
                    <a:pt x="43486" y="3475"/>
                    <a:pt x="43486" y="4395"/>
                  </a:cubicBezTo>
                  <a:cubicBezTo>
                    <a:pt x="43486" y="5287"/>
                    <a:pt x="44016" y="6485"/>
                    <a:pt x="44323" y="6625"/>
                  </a:cubicBezTo>
                  <a:cubicBezTo>
                    <a:pt x="44657" y="6764"/>
                    <a:pt x="45772" y="7238"/>
                    <a:pt x="45772" y="7238"/>
                  </a:cubicBezTo>
                  <a:cubicBezTo>
                    <a:pt x="45772" y="7238"/>
                    <a:pt x="38664" y="20283"/>
                    <a:pt x="37270" y="20506"/>
                  </a:cubicBezTo>
                  <a:cubicBezTo>
                    <a:pt x="37239" y="20512"/>
                    <a:pt x="37205" y="20515"/>
                    <a:pt x="37168" y="20515"/>
                  </a:cubicBezTo>
                  <a:cubicBezTo>
                    <a:pt x="35517" y="20515"/>
                    <a:pt x="27605" y="15178"/>
                    <a:pt x="25451" y="13733"/>
                  </a:cubicBezTo>
                  <a:cubicBezTo>
                    <a:pt x="23277" y="12228"/>
                    <a:pt x="17897" y="11503"/>
                    <a:pt x="17757" y="11447"/>
                  </a:cubicBezTo>
                  <a:cubicBezTo>
                    <a:pt x="17618" y="11419"/>
                    <a:pt x="17144" y="9635"/>
                    <a:pt x="17284" y="7377"/>
                  </a:cubicBezTo>
                  <a:lnTo>
                    <a:pt x="11820" y="6708"/>
                  </a:lnTo>
                  <a:lnTo>
                    <a:pt x="11820" y="6708"/>
                  </a:lnTo>
                  <a:cubicBezTo>
                    <a:pt x="11820" y="6708"/>
                    <a:pt x="12210" y="10025"/>
                    <a:pt x="11959" y="10750"/>
                  </a:cubicBezTo>
                  <a:cubicBezTo>
                    <a:pt x="11708" y="11475"/>
                    <a:pt x="3625" y="15377"/>
                    <a:pt x="1813" y="19057"/>
                  </a:cubicBezTo>
                  <a:cubicBezTo>
                    <a:pt x="1" y="22709"/>
                    <a:pt x="2621" y="27475"/>
                    <a:pt x="4099" y="30207"/>
                  </a:cubicBezTo>
                  <a:cubicBezTo>
                    <a:pt x="5548" y="32911"/>
                    <a:pt x="10426" y="39963"/>
                    <a:pt x="10454" y="41775"/>
                  </a:cubicBezTo>
                  <a:cubicBezTo>
                    <a:pt x="10538" y="43587"/>
                    <a:pt x="6384" y="54904"/>
                    <a:pt x="6106" y="59364"/>
                  </a:cubicBezTo>
                  <a:cubicBezTo>
                    <a:pt x="5855" y="63825"/>
                    <a:pt x="9897" y="95184"/>
                    <a:pt x="10036" y="96578"/>
                  </a:cubicBezTo>
                  <a:cubicBezTo>
                    <a:pt x="10147" y="97972"/>
                    <a:pt x="9339" y="101818"/>
                    <a:pt x="9980" y="105805"/>
                  </a:cubicBezTo>
                  <a:cubicBezTo>
                    <a:pt x="10593" y="109819"/>
                    <a:pt x="13994" y="122112"/>
                    <a:pt x="14162" y="123756"/>
                  </a:cubicBezTo>
                  <a:cubicBezTo>
                    <a:pt x="14329" y="125401"/>
                    <a:pt x="13716" y="130837"/>
                    <a:pt x="14162" y="131701"/>
                  </a:cubicBezTo>
                  <a:cubicBezTo>
                    <a:pt x="14603" y="132556"/>
                    <a:pt x="18703" y="133875"/>
                    <a:pt x="20031" y="133875"/>
                  </a:cubicBezTo>
                  <a:cubicBezTo>
                    <a:pt x="20044" y="133875"/>
                    <a:pt x="20058" y="133875"/>
                    <a:pt x="20071" y="133875"/>
                  </a:cubicBezTo>
                  <a:cubicBezTo>
                    <a:pt x="21381" y="133791"/>
                    <a:pt x="22942" y="132119"/>
                    <a:pt x="22691" y="131589"/>
                  </a:cubicBezTo>
                  <a:cubicBezTo>
                    <a:pt x="22440" y="131087"/>
                    <a:pt x="20768" y="130614"/>
                    <a:pt x="20433" y="130112"/>
                  </a:cubicBezTo>
                  <a:cubicBezTo>
                    <a:pt x="20071" y="129582"/>
                    <a:pt x="17980" y="125234"/>
                    <a:pt x="17730" y="124119"/>
                  </a:cubicBezTo>
                  <a:cubicBezTo>
                    <a:pt x="17730" y="124119"/>
                    <a:pt x="17813" y="101345"/>
                    <a:pt x="18259" y="97024"/>
                  </a:cubicBezTo>
                  <a:cubicBezTo>
                    <a:pt x="18705" y="92759"/>
                    <a:pt x="20266" y="71602"/>
                    <a:pt x="20266" y="71602"/>
                  </a:cubicBezTo>
                  <a:cubicBezTo>
                    <a:pt x="20266" y="71602"/>
                    <a:pt x="30803" y="94013"/>
                    <a:pt x="31388" y="95547"/>
                  </a:cubicBezTo>
                  <a:cubicBezTo>
                    <a:pt x="32002" y="97024"/>
                    <a:pt x="32002" y="102041"/>
                    <a:pt x="33256" y="104829"/>
                  </a:cubicBezTo>
                  <a:cubicBezTo>
                    <a:pt x="34538" y="107616"/>
                    <a:pt x="42204" y="118432"/>
                    <a:pt x="42427" y="120272"/>
                  </a:cubicBezTo>
                  <a:cubicBezTo>
                    <a:pt x="42650" y="122112"/>
                    <a:pt x="42065" y="127491"/>
                    <a:pt x="43570" y="128188"/>
                  </a:cubicBezTo>
                  <a:cubicBezTo>
                    <a:pt x="44044" y="128408"/>
                    <a:pt x="44646" y="128478"/>
                    <a:pt x="45302" y="128478"/>
                  </a:cubicBezTo>
                  <a:cubicBezTo>
                    <a:pt x="46460" y="128478"/>
                    <a:pt x="47787" y="128260"/>
                    <a:pt x="48878" y="128260"/>
                  </a:cubicBezTo>
                  <a:cubicBezTo>
                    <a:pt x="49130" y="128260"/>
                    <a:pt x="49369" y="128271"/>
                    <a:pt x="49591" y="128300"/>
                  </a:cubicBezTo>
                  <a:cubicBezTo>
                    <a:pt x="50469" y="128411"/>
                    <a:pt x="51884" y="128453"/>
                    <a:pt x="53190" y="128453"/>
                  </a:cubicBezTo>
                  <a:cubicBezTo>
                    <a:pt x="54497" y="128453"/>
                    <a:pt x="55696" y="128411"/>
                    <a:pt x="56142" y="128356"/>
                  </a:cubicBezTo>
                  <a:cubicBezTo>
                    <a:pt x="57898" y="128105"/>
                    <a:pt x="57090" y="126516"/>
                    <a:pt x="53103" y="125986"/>
                  </a:cubicBezTo>
                  <a:cubicBezTo>
                    <a:pt x="51793" y="125819"/>
                    <a:pt x="47194" y="121220"/>
                    <a:pt x="46831" y="120411"/>
                  </a:cubicBezTo>
                  <a:cubicBezTo>
                    <a:pt x="46497" y="119603"/>
                    <a:pt x="41201" y="98278"/>
                    <a:pt x="39863" y="93512"/>
                  </a:cubicBezTo>
                  <a:cubicBezTo>
                    <a:pt x="38552" y="88745"/>
                    <a:pt x="29131" y="55350"/>
                    <a:pt x="28545" y="53260"/>
                  </a:cubicBezTo>
                  <a:cubicBezTo>
                    <a:pt x="27960" y="51169"/>
                    <a:pt x="28545" y="33859"/>
                    <a:pt x="28016" y="28451"/>
                  </a:cubicBezTo>
                  <a:lnTo>
                    <a:pt x="28016" y="28451"/>
                  </a:lnTo>
                  <a:cubicBezTo>
                    <a:pt x="28016" y="28451"/>
                    <a:pt x="33994" y="29301"/>
                    <a:pt x="37781" y="29301"/>
                  </a:cubicBezTo>
                  <a:cubicBezTo>
                    <a:pt x="39217" y="29301"/>
                    <a:pt x="40339" y="29178"/>
                    <a:pt x="40699" y="28841"/>
                  </a:cubicBezTo>
                  <a:cubicBezTo>
                    <a:pt x="42037" y="27615"/>
                    <a:pt x="48699" y="10332"/>
                    <a:pt x="49034" y="9133"/>
                  </a:cubicBezTo>
                  <a:cubicBezTo>
                    <a:pt x="49396" y="7907"/>
                    <a:pt x="52100" y="2778"/>
                    <a:pt x="51821" y="2304"/>
                  </a:cubicBezTo>
                  <a:cubicBezTo>
                    <a:pt x="51557" y="1828"/>
                    <a:pt x="47487" y="1"/>
                    <a:pt x="46540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0"/>
            <p:cNvSpPr/>
            <p:nvPr/>
          </p:nvSpPr>
          <p:spPr>
            <a:xfrm>
              <a:off x="-312350" y="2595950"/>
              <a:ext cx="13975" cy="47400"/>
            </a:xfrm>
            <a:custGeom>
              <a:avLst/>
              <a:gdLst/>
              <a:ahLst/>
              <a:cxnLst/>
              <a:rect l="l" t="t" r="r" b="b"/>
              <a:pathLst>
                <a:path w="559" h="1896" extrusionOk="0">
                  <a:moveTo>
                    <a:pt x="279" y="0"/>
                  </a:moveTo>
                  <a:cubicBezTo>
                    <a:pt x="140" y="0"/>
                    <a:pt x="1" y="418"/>
                    <a:pt x="1" y="948"/>
                  </a:cubicBezTo>
                  <a:cubicBezTo>
                    <a:pt x="1" y="1478"/>
                    <a:pt x="140" y="1896"/>
                    <a:pt x="279" y="1896"/>
                  </a:cubicBezTo>
                  <a:cubicBezTo>
                    <a:pt x="419" y="1896"/>
                    <a:pt x="558" y="1478"/>
                    <a:pt x="558" y="948"/>
                  </a:cubicBezTo>
                  <a:cubicBezTo>
                    <a:pt x="558" y="418"/>
                    <a:pt x="447" y="0"/>
                    <a:pt x="279" y="0"/>
                  </a:cubicBezTo>
                  <a:close/>
                </a:path>
              </a:pathLst>
            </a:custGeom>
            <a:solidFill>
              <a:srgbClr val="A2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0"/>
            <p:cNvSpPr/>
            <p:nvPr/>
          </p:nvSpPr>
          <p:spPr>
            <a:xfrm>
              <a:off x="-230800" y="1908575"/>
              <a:ext cx="76675" cy="336175"/>
            </a:xfrm>
            <a:custGeom>
              <a:avLst/>
              <a:gdLst/>
              <a:ahLst/>
              <a:cxnLst/>
              <a:rect l="l" t="t" r="r" b="b"/>
              <a:pathLst>
                <a:path w="3067" h="13447" extrusionOk="0">
                  <a:moveTo>
                    <a:pt x="214" y="0"/>
                  </a:moveTo>
                  <a:cubicBezTo>
                    <a:pt x="190" y="0"/>
                    <a:pt x="166" y="4"/>
                    <a:pt x="139" y="10"/>
                  </a:cubicBezTo>
                  <a:cubicBezTo>
                    <a:pt x="56" y="66"/>
                    <a:pt x="0" y="150"/>
                    <a:pt x="56" y="261"/>
                  </a:cubicBezTo>
                  <a:cubicBezTo>
                    <a:pt x="56" y="289"/>
                    <a:pt x="2202" y="5474"/>
                    <a:pt x="2704" y="13279"/>
                  </a:cubicBezTo>
                  <a:cubicBezTo>
                    <a:pt x="2704" y="13391"/>
                    <a:pt x="2760" y="13446"/>
                    <a:pt x="2871" y="13446"/>
                  </a:cubicBezTo>
                  <a:cubicBezTo>
                    <a:pt x="2955" y="13446"/>
                    <a:pt x="3038" y="13391"/>
                    <a:pt x="3066" y="13279"/>
                  </a:cubicBezTo>
                  <a:cubicBezTo>
                    <a:pt x="2592" y="5390"/>
                    <a:pt x="418" y="150"/>
                    <a:pt x="390" y="122"/>
                  </a:cubicBezTo>
                  <a:cubicBezTo>
                    <a:pt x="348" y="37"/>
                    <a:pt x="289" y="0"/>
                    <a:pt x="214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0"/>
            <p:cNvSpPr/>
            <p:nvPr/>
          </p:nvSpPr>
          <p:spPr>
            <a:xfrm>
              <a:off x="-566025" y="1697675"/>
              <a:ext cx="138725" cy="78350"/>
            </a:xfrm>
            <a:custGeom>
              <a:avLst/>
              <a:gdLst/>
              <a:ahLst/>
              <a:cxnLst/>
              <a:rect l="l" t="t" r="r" b="b"/>
              <a:pathLst>
                <a:path w="5549" h="313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5" y="502"/>
                    <a:pt x="112" y="1171"/>
                  </a:cubicBezTo>
                  <a:cubicBezTo>
                    <a:pt x="1036" y="2015"/>
                    <a:pt x="2383" y="3133"/>
                    <a:pt x="3470" y="3133"/>
                  </a:cubicBezTo>
                  <a:cubicBezTo>
                    <a:pt x="3532" y="3133"/>
                    <a:pt x="3593" y="3130"/>
                    <a:pt x="3653" y="3122"/>
                  </a:cubicBezTo>
                  <a:cubicBezTo>
                    <a:pt x="4545" y="3011"/>
                    <a:pt x="5130" y="2621"/>
                    <a:pt x="5548" y="2286"/>
                  </a:cubicBezTo>
                  <a:cubicBezTo>
                    <a:pt x="5520" y="1784"/>
                    <a:pt x="5520" y="1227"/>
                    <a:pt x="5548" y="6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E3A28">
                <a:alpha val="28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0"/>
            <p:cNvSpPr/>
            <p:nvPr/>
          </p:nvSpPr>
          <p:spPr>
            <a:xfrm>
              <a:off x="162925" y="1406375"/>
              <a:ext cx="271125" cy="307350"/>
            </a:xfrm>
            <a:custGeom>
              <a:avLst/>
              <a:gdLst/>
              <a:ahLst/>
              <a:cxnLst/>
              <a:rect l="l" t="t" r="r" b="b"/>
              <a:pathLst>
                <a:path w="10845" h="12294" extrusionOk="0">
                  <a:moveTo>
                    <a:pt x="7220" y="0"/>
                  </a:moveTo>
                  <a:lnTo>
                    <a:pt x="1" y="3652"/>
                  </a:lnTo>
                  <a:lnTo>
                    <a:pt x="5771" y="12293"/>
                  </a:lnTo>
                  <a:lnTo>
                    <a:pt x="10844" y="9701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CF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0"/>
            <p:cNvSpPr/>
            <p:nvPr/>
          </p:nvSpPr>
          <p:spPr>
            <a:xfrm>
              <a:off x="158750" y="1405025"/>
              <a:ext cx="186775" cy="95400"/>
            </a:xfrm>
            <a:custGeom>
              <a:avLst/>
              <a:gdLst/>
              <a:ahLst/>
              <a:cxnLst/>
              <a:rect l="l" t="t" r="r" b="b"/>
              <a:pathLst>
                <a:path w="7471" h="3816" extrusionOk="0">
                  <a:moveTo>
                    <a:pt x="7106" y="1"/>
                  </a:moveTo>
                  <a:cubicBezTo>
                    <a:pt x="6551" y="1"/>
                    <a:pt x="5079" y="542"/>
                    <a:pt x="3457" y="1365"/>
                  </a:cubicBezTo>
                  <a:cubicBezTo>
                    <a:pt x="1478" y="2368"/>
                    <a:pt x="0" y="3427"/>
                    <a:pt x="140" y="3734"/>
                  </a:cubicBezTo>
                  <a:cubicBezTo>
                    <a:pt x="165" y="3789"/>
                    <a:pt x="243" y="3816"/>
                    <a:pt x="365" y="3816"/>
                  </a:cubicBezTo>
                  <a:cubicBezTo>
                    <a:pt x="920" y="3816"/>
                    <a:pt x="2393" y="3274"/>
                    <a:pt x="4014" y="2452"/>
                  </a:cubicBezTo>
                  <a:cubicBezTo>
                    <a:pt x="5994" y="1448"/>
                    <a:pt x="7471" y="389"/>
                    <a:pt x="7332" y="82"/>
                  </a:cubicBezTo>
                  <a:cubicBezTo>
                    <a:pt x="7306" y="27"/>
                    <a:pt x="7229" y="1"/>
                    <a:pt x="7106" y="1"/>
                  </a:cubicBezTo>
                  <a:close/>
                </a:path>
              </a:pathLst>
            </a:custGeom>
            <a:solidFill>
              <a:srgbClr val="98D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0"/>
            <p:cNvSpPr/>
            <p:nvPr/>
          </p:nvSpPr>
          <p:spPr>
            <a:xfrm>
              <a:off x="73025" y="1415425"/>
              <a:ext cx="259275" cy="267625"/>
            </a:xfrm>
            <a:custGeom>
              <a:avLst/>
              <a:gdLst/>
              <a:ahLst/>
              <a:cxnLst/>
              <a:rect l="l" t="t" r="r" b="b"/>
              <a:pathLst>
                <a:path w="10371" h="10705" extrusionOk="0">
                  <a:moveTo>
                    <a:pt x="3011" y="1"/>
                  </a:moveTo>
                  <a:cubicBezTo>
                    <a:pt x="2900" y="1"/>
                    <a:pt x="2788" y="57"/>
                    <a:pt x="2732" y="140"/>
                  </a:cubicBezTo>
                  <a:lnTo>
                    <a:pt x="112" y="3680"/>
                  </a:lnTo>
                  <a:cubicBezTo>
                    <a:pt x="1" y="3820"/>
                    <a:pt x="56" y="4043"/>
                    <a:pt x="196" y="4154"/>
                  </a:cubicBezTo>
                  <a:cubicBezTo>
                    <a:pt x="254" y="4201"/>
                    <a:pt x="327" y="4223"/>
                    <a:pt x="400" y="4223"/>
                  </a:cubicBezTo>
                  <a:cubicBezTo>
                    <a:pt x="502" y="4223"/>
                    <a:pt x="605" y="4180"/>
                    <a:pt x="670" y="4098"/>
                  </a:cubicBezTo>
                  <a:lnTo>
                    <a:pt x="2983" y="949"/>
                  </a:lnTo>
                  <a:lnTo>
                    <a:pt x="9701" y="10565"/>
                  </a:lnTo>
                  <a:cubicBezTo>
                    <a:pt x="9785" y="10677"/>
                    <a:pt x="9869" y="10705"/>
                    <a:pt x="9980" y="10705"/>
                  </a:cubicBezTo>
                  <a:cubicBezTo>
                    <a:pt x="10064" y="10705"/>
                    <a:pt x="10119" y="10677"/>
                    <a:pt x="10203" y="10649"/>
                  </a:cubicBezTo>
                  <a:cubicBezTo>
                    <a:pt x="10342" y="10538"/>
                    <a:pt x="10370" y="10315"/>
                    <a:pt x="10259" y="10147"/>
                  </a:cubicBezTo>
                  <a:lnTo>
                    <a:pt x="3290" y="140"/>
                  </a:lnTo>
                  <a:cubicBezTo>
                    <a:pt x="3234" y="84"/>
                    <a:pt x="3123" y="1"/>
                    <a:pt x="3011" y="1"/>
                  </a:cubicBezTo>
                  <a:close/>
                </a:path>
              </a:pathLst>
            </a:custGeom>
            <a:solidFill>
              <a:srgbClr val="CF3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0"/>
            <p:cNvSpPr/>
            <p:nvPr/>
          </p:nvSpPr>
          <p:spPr>
            <a:xfrm>
              <a:off x="190100" y="1514400"/>
              <a:ext cx="228600" cy="182600"/>
            </a:xfrm>
            <a:custGeom>
              <a:avLst/>
              <a:gdLst/>
              <a:ahLst/>
              <a:cxnLst/>
              <a:rect l="l" t="t" r="r" b="b"/>
              <a:pathLst>
                <a:path w="9144" h="7304" extrusionOk="0">
                  <a:moveTo>
                    <a:pt x="1" y="0"/>
                  </a:moveTo>
                  <a:lnTo>
                    <a:pt x="4823" y="7303"/>
                  </a:lnTo>
                  <a:lnTo>
                    <a:pt x="9144" y="5101"/>
                  </a:lnTo>
                  <a:lnTo>
                    <a:pt x="7220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A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0"/>
            <p:cNvSpPr/>
            <p:nvPr/>
          </p:nvSpPr>
          <p:spPr>
            <a:xfrm>
              <a:off x="310900" y="1450275"/>
              <a:ext cx="122050" cy="168150"/>
            </a:xfrm>
            <a:custGeom>
              <a:avLst/>
              <a:gdLst/>
              <a:ahLst/>
              <a:cxnLst/>
              <a:rect l="l" t="t" r="r" b="b"/>
              <a:pathLst>
                <a:path w="4882" h="6726" extrusionOk="0">
                  <a:moveTo>
                    <a:pt x="2568" y="0"/>
                  </a:moveTo>
                  <a:cubicBezTo>
                    <a:pt x="1999" y="0"/>
                    <a:pt x="490" y="1513"/>
                    <a:pt x="214" y="2314"/>
                  </a:cubicBezTo>
                  <a:cubicBezTo>
                    <a:pt x="1" y="2911"/>
                    <a:pt x="343" y="3248"/>
                    <a:pt x="752" y="3248"/>
                  </a:cubicBezTo>
                  <a:cubicBezTo>
                    <a:pt x="878" y="3248"/>
                    <a:pt x="1010" y="3216"/>
                    <a:pt x="1134" y="3150"/>
                  </a:cubicBezTo>
                  <a:lnTo>
                    <a:pt x="1134" y="3150"/>
                  </a:lnTo>
                  <a:cubicBezTo>
                    <a:pt x="1134" y="3151"/>
                    <a:pt x="688" y="3847"/>
                    <a:pt x="995" y="4238"/>
                  </a:cubicBezTo>
                  <a:cubicBezTo>
                    <a:pt x="1097" y="4377"/>
                    <a:pt x="1239" y="4423"/>
                    <a:pt x="1384" y="4423"/>
                  </a:cubicBezTo>
                  <a:cubicBezTo>
                    <a:pt x="1673" y="4423"/>
                    <a:pt x="1970" y="4238"/>
                    <a:pt x="1970" y="4238"/>
                  </a:cubicBezTo>
                  <a:lnTo>
                    <a:pt x="1970" y="4238"/>
                  </a:lnTo>
                  <a:cubicBezTo>
                    <a:pt x="1970" y="4238"/>
                    <a:pt x="1580" y="4962"/>
                    <a:pt x="1859" y="5297"/>
                  </a:cubicBezTo>
                  <a:cubicBezTo>
                    <a:pt x="2050" y="5545"/>
                    <a:pt x="2436" y="5584"/>
                    <a:pt x="2661" y="5584"/>
                  </a:cubicBezTo>
                  <a:cubicBezTo>
                    <a:pt x="2765" y="5584"/>
                    <a:pt x="2834" y="5576"/>
                    <a:pt x="2834" y="5576"/>
                  </a:cubicBezTo>
                  <a:lnTo>
                    <a:pt x="2834" y="5576"/>
                  </a:lnTo>
                  <a:cubicBezTo>
                    <a:pt x="2834" y="5576"/>
                    <a:pt x="2249" y="6356"/>
                    <a:pt x="2834" y="6663"/>
                  </a:cubicBezTo>
                  <a:cubicBezTo>
                    <a:pt x="2917" y="6706"/>
                    <a:pt x="3009" y="6725"/>
                    <a:pt x="3107" y="6725"/>
                  </a:cubicBezTo>
                  <a:cubicBezTo>
                    <a:pt x="3702" y="6725"/>
                    <a:pt x="4507" y="6007"/>
                    <a:pt x="4674" y="5576"/>
                  </a:cubicBezTo>
                  <a:cubicBezTo>
                    <a:pt x="4881" y="5135"/>
                    <a:pt x="4704" y="4334"/>
                    <a:pt x="4231" y="4334"/>
                  </a:cubicBezTo>
                  <a:cubicBezTo>
                    <a:pt x="4194" y="4334"/>
                    <a:pt x="4156" y="4339"/>
                    <a:pt x="4117" y="4349"/>
                  </a:cubicBezTo>
                  <a:cubicBezTo>
                    <a:pt x="4117" y="4349"/>
                    <a:pt x="4814" y="3095"/>
                    <a:pt x="3754" y="2927"/>
                  </a:cubicBezTo>
                  <a:cubicBezTo>
                    <a:pt x="3754" y="2927"/>
                    <a:pt x="4172" y="1479"/>
                    <a:pt x="3197" y="1366"/>
                  </a:cubicBezTo>
                  <a:lnTo>
                    <a:pt x="3197" y="1366"/>
                  </a:lnTo>
                  <a:cubicBezTo>
                    <a:pt x="3216" y="1342"/>
                    <a:pt x="3676" y="82"/>
                    <a:pt x="2584" y="1"/>
                  </a:cubicBezTo>
                  <a:cubicBezTo>
                    <a:pt x="2579" y="0"/>
                    <a:pt x="2573" y="0"/>
                    <a:pt x="2568" y="0"/>
                  </a:cubicBezTo>
                  <a:close/>
                </a:path>
              </a:pathLst>
            </a:custGeom>
            <a:solidFill>
              <a:srgbClr val="B86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0"/>
            <p:cNvSpPr/>
            <p:nvPr/>
          </p:nvSpPr>
          <p:spPr>
            <a:xfrm>
              <a:off x="354575" y="1519000"/>
              <a:ext cx="54375" cy="42100"/>
            </a:xfrm>
            <a:custGeom>
              <a:avLst/>
              <a:gdLst/>
              <a:ahLst/>
              <a:cxnLst/>
              <a:rect l="l" t="t" r="r" b="b"/>
              <a:pathLst>
                <a:path w="2175" h="1684" extrusionOk="0">
                  <a:moveTo>
                    <a:pt x="1946" y="1"/>
                  </a:moveTo>
                  <a:cubicBezTo>
                    <a:pt x="1927" y="1"/>
                    <a:pt x="1910" y="4"/>
                    <a:pt x="1896" y="11"/>
                  </a:cubicBezTo>
                  <a:cubicBezTo>
                    <a:pt x="1115" y="429"/>
                    <a:pt x="112" y="1349"/>
                    <a:pt x="84" y="1377"/>
                  </a:cubicBezTo>
                  <a:cubicBezTo>
                    <a:pt x="0" y="1433"/>
                    <a:pt x="0" y="1544"/>
                    <a:pt x="84" y="1628"/>
                  </a:cubicBezTo>
                  <a:cubicBezTo>
                    <a:pt x="112" y="1656"/>
                    <a:pt x="195" y="1684"/>
                    <a:pt x="223" y="1684"/>
                  </a:cubicBezTo>
                  <a:cubicBezTo>
                    <a:pt x="251" y="1684"/>
                    <a:pt x="279" y="1684"/>
                    <a:pt x="335" y="1628"/>
                  </a:cubicBezTo>
                  <a:cubicBezTo>
                    <a:pt x="335" y="1628"/>
                    <a:pt x="1338" y="708"/>
                    <a:pt x="2063" y="318"/>
                  </a:cubicBezTo>
                  <a:cubicBezTo>
                    <a:pt x="2119" y="262"/>
                    <a:pt x="2175" y="151"/>
                    <a:pt x="2119" y="95"/>
                  </a:cubicBezTo>
                  <a:cubicBezTo>
                    <a:pt x="2077" y="32"/>
                    <a:pt x="2004" y="1"/>
                    <a:pt x="1946" y="1"/>
                  </a:cubicBezTo>
                  <a:close/>
                </a:path>
              </a:pathLst>
            </a:custGeom>
            <a:solidFill>
              <a:srgbClr val="81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0"/>
            <p:cNvSpPr/>
            <p:nvPr/>
          </p:nvSpPr>
          <p:spPr>
            <a:xfrm>
              <a:off x="333675" y="1480950"/>
              <a:ext cx="61350" cy="52975"/>
            </a:xfrm>
            <a:custGeom>
              <a:avLst/>
              <a:gdLst/>
              <a:ahLst/>
              <a:cxnLst/>
              <a:rect l="l" t="t" r="r" b="b"/>
              <a:pathLst>
                <a:path w="2454" h="2119" extrusionOk="0">
                  <a:moveTo>
                    <a:pt x="2286" y="0"/>
                  </a:moveTo>
                  <a:cubicBezTo>
                    <a:pt x="1366" y="28"/>
                    <a:pt x="223" y="1673"/>
                    <a:pt x="84" y="1840"/>
                  </a:cubicBezTo>
                  <a:cubicBezTo>
                    <a:pt x="0" y="1923"/>
                    <a:pt x="56" y="2035"/>
                    <a:pt x="112" y="2091"/>
                  </a:cubicBezTo>
                  <a:cubicBezTo>
                    <a:pt x="139" y="2119"/>
                    <a:pt x="195" y="2119"/>
                    <a:pt x="223" y="2119"/>
                  </a:cubicBezTo>
                  <a:cubicBezTo>
                    <a:pt x="251" y="2119"/>
                    <a:pt x="335" y="2091"/>
                    <a:pt x="335" y="2063"/>
                  </a:cubicBezTo>
                  <a:cubicBezTo>
                    <a:pt x="669" y="1617"/>
                    <a:pt x="1645" y="390"/>
                    <a:pt x="2286" y="362"/>
                  </a:cubicBezTo>
                  <a:cubicBezTo>
                    <a:pt x="2369" y="362"/>
                    <a:pt x="2453" y="279"/>
                    <a:pt x="2453" y="167"/>
                  </a:cubicBezTo>
                  <a:cubicBezTo>
                    <a:pt x="2453" y="84"/>
                    <a:pt x="2369" y="0"/>
                    <a:pt x="2286" y="0"/>
                  </a:cubicBezTo>
                  <a:close/>
                </a:path>
              </a:pathLst>
            </a:custGeom>
            <a:solidFill>
              <a:srgbClr val="81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0"/>
            <p:cNvSpPr/>
            <p:nvPr/>
          </p:nvSpPr>
          <p:spPr>
            <a:xfrm>
              <a:off x="227725" y="1601150"/>
              <a:ext cx="131750" cy="116050"/>
            </a:xfrm>
            <a:custGeom>
              <a:avLst/>
              <a:gdLst/>
              <a:ahLst/>
              <a:cxnLst/>
              <a:rect l="l" t="t" r="r" b="b"/>
              <a:pathLst>
                <a:path w="5270" h="4642" extrusionOk="0">
                  <a:moveTo>
                    <a:pt x="2733" y="1"/>
                  </a:moveTo>
                  <a:cubicBezTo>
                    <a:pt x="1841" y="1"/>
                    <a:pt x="1005" y="98"/>
                    <a:pt x="1005" y="98"/>
                  </a:cubicBezTo>
                  <a:cubicBezTo>
                    <a:pt x="1005" y="98"/>
                    <a:pt x="1" y="600"/>
                    <a:pt x="1" y="1492"/>
                  </a:cubicBezTo>
                  <a:cubicBezTo>
                    <a:pt x="1" y="2412"/>
                    <a:pt x="531" y="3582"/>
                    <a:pt x="837" y="3722"/>
                  </a:cubicBezTo>
                  <a:cubicBezTo>
                    <a:pt x="1144" y="3861"/>
                    <a:pt x="2259" y="4363"/>
                    <a:pt x="2259" y="4363"/>
                  </a:cubicBezTo>
                  <a:cubicBezTo>
                    <a:pt x="2259" y="4363"/>
                    <a:pt x="2203" y="4474"/>
                    <a:pt x="2120" y="4642"/>
                  </a:cubicBezTo>
                  <a:cubicBezTo>
                    <a:pt x="3039" y="4642"/>
                    <a:pt x="3931" y="4502"/>
                    <a:pt x="4154" y="4001"/>
                  </a:cubicBezTo>
                  <a:cubicBezTo>
                    <a:pt x="4517" y="3136"/>
                    <a:pt x="2370" y="2021"/>
                    <a:pt x="2370" y="2021"/>
                  </a:cubicBezTo>
                  <a:cubicBezTo>
                    <a:pt x="2370" y="2021"/>
                    <a:pt x="5269" y="1213"/>
                    <a:pt x="4796" y="488"/>
                  </a:cubicBezTo>
                  <a:cubicBezTo>
                    <a:pt x="4573" y="98"/>
                    <a:pt x="3625" y="1"/>
                    <a:pt x="2733" y="1"/>
                  </a:cubicBezTo>
                  <a:close/>
                </a:path>
              </a:pathLst>
            </a:custGeom>
            <a:solidFill>
              <a:srgbClr val="B86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0"/>
            <p:cNvSpPr/>
            <p:nvPr/>
          </p:nvSpPr>
          <p:spPr>
            <a:xfrm>
              <a:off x="-750000" y="2705600"/>
              <a:ext cx="793775" cy="814625"/>
            </a:xfrm>
            <a:custGeom>
              <a:avLst/>
              <a:gdLst/>
              <a:ahLst/>
              <a:cxnLst/>
              <a:rect l="l" t="t" r="r" b="b"/>
              <a:pathLst>
                <a:path w="31751" h="32585" extrusionOk="0">
                  <a:moveTo>
                    <a:pt x="4490" y="0"/>
                  </a:moveTo>
                  <a:cubicBezTo>
                    <a:pt x="4257" y="0"/>
                    <a:pt x="4097" y="23"/>
                    <a:pt x="4015" y="74"/>
                  </a:cubicBezTo>
                  <a:cubicBezTo>
                    <a:pt x="3485" y="437"/>
                    <a:pt x="949" y="9998"/>
                    <a:pt x="698" y="12785"/>
                  </a:cubicBezTo>
                  <a:cubicBezTo>
                    <a:pt x="447" y="15573"/>
                    <a:pt x="1" y="31378"/>
                    <a:pt x="698" y="31713"/>
                  </a:cubicBezTo>
                  <a:cubicBezTo>
                    <a:pt x="1349" y="32051"/>
                    <a:pt x="5653" y="32585"/>
                    <a:pt x="8125" y="32585"/>
                  </a:cubicBezTo>
                  <a:cubicBezTo>
                    <a:pt x="8298" y="32585"/>
                    <a:pt x="8461" y="32582"/>
                    <a:pt x="8614" y="32577"/>
                  </a:cubicBezTo>
                  <a:cubicBezTo>
                    <a:pt x="10956" y="32521"/>
                    <a:pt x="15695" y="32354"/>
                    <a:pt x="16113" y="32075"/>
                  </a:cubicBezTo>
                  <a:cubicBezTo>
                    <a:pt x="16531" y="31796"/>
                    <a:pt x="16531" y="29511"/>
                    <a:pt x="16531" y="29511"/>
                  </a:cubicBezTo>
                  <a:cubicBezTo>
                    <a:pt x="16531" y="29511"/>
                    <a:pt x="17534" y="32075"/>
                    <a:pt x="17813" y="32215"/>
                  </a:cubicBezTo>
                  <a:cubicBezTo>
                    <a:pt x="17877" y="32234"/>
                    <a:pt x="18057" y="32258"/>
                    <a:pt x="18355" y="32258"/>
                  </a:cubicBezTo>
                  <a:cubicBezTo>
                    <a:pt x="19367" y="32258"/>
                    <a:pt x="21733" y="31973"/>
                    <a:pt x="25479" y="30207"/>
                  </a:cubicBezTo>
                  <a:cubicBezTo>
                    <a:pt x="30329" y="27950"/>
                    <a:pt x="31389" y="26556"/>
                    <a:pt x="31584" y="25943"/>
                  </a:cubicBezTo>
                  <a:cubicBezTo>
                    <a:pt x="31751" y="25301"/>
                    <a:pt x="24754" y="5733"/>
                    <a:pt x="24754" y="5733"/>
                  </a:cubicBezTo>
                  <a:cubicBezTo>
                    <a:pt x="24754" y="5733"/>
                    <a:pt x="24615" y="1412"/>
                    <a:pt x="24392" y="883"/>
                  </a:cubicBezTo>
                  <a:cubicBezTo>
                    <a:pt x="24341" y="752"/>
                    <a:pt x="23977" y="706"/>
                    <a:pt x="23368" y="706"/>
                  </a:cubicBezTo>
                  <a:cubicBezTo>
                    <a:pt x="22000" y="706"/>
                    <a:pt x="19394" y="936"/>
                    <a:pt x="16321" y="936"/>
                  </a:cubicBezTo>
                  <a:cubicBezTo>
                    <a:pt x="15535" y="936"/>
                    <a:pt x="14718" y="921"/>
                    <a:pt x="13883" y="883"/>
                  </a:cubicBezTo>
                  <a:cubicBezTo>
                    <a:pt x="9217" y="671"/>
                    <a:pt x="5766" y="0"/>
                    <a:pt x="4490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0"/>
            <p:cNvSpPr/>
            <p:nvPr/>
          </p:nvSpPr>
          <p:spPr>
            <a:xfrm>
              <a:off x="-702600" y="2790825"/>
              <a:ext cx="61350" cy="720850"/>
            </a:xfrm>
            <a:custGeom>
              <a:avLst/>
              <a:gdLst/>
              <a:ahLst/>
              <a:cxnLst/>
              <a:rect l="l" t="t" r="r" b="b"/>
              <a:pathLst>
                <a:path w="2454" h="28834" extrusionOk="0">
                  <a:moveTo>
                    <a:pt x="2267" y="0"/>
                  </a:moveTo>
                  <a:cubicBezTo>
                    <a:pt x="2210" y="0"/>
                    <a:pt x="2140" y="37"/>
                    <a:pt x="2119" y="122"/>
                  </a:cubicBezTo>
                  <a:cubicBezTo>
                    <a:pt x="2119" y="122"/>
                    <a:pt x="1952" y="652"/>
                    <a:pt x="1729" y="1488"/>
                  </a:cubicBezTo>
                  <a:cubicBezTo>
                    <a:pt x="1729" y="1571"/>
                    <a:pt x="1784" y="1655"/>
                    <a:pt x="1868" y="1683"/>
                  </a:cubicBezTo>
                  <a:lnTo>
                    <a:pt x="1924" y="1683"/>
                  </a:lnTo>
                  <a:cubicBezTo>
                    <a:pt x="1980" y="1683"/>
                    <a:pt x="2063" y="1655"/>
                    <a:pt x="2091" y="1571"/>
                  </a:cubicBezTo>
                  <a:cubicBezTo>
                    <a:pt x="2286" y="735"/>
                    <a:pt x="2426" y="233"/>
                    <a:pt x="2426" y="233"/>
                  </a:cubicBezTo>
                  <a:cubicBezTo>
                    <a:pt x="2453" y="150"/>
                    <a:pt x="2426" y="38"/>
                    <a:pt x="2314" y="10"/>
                  </a:cubicBezTo>
                  <a:cubicBezTo>
                    <a:pt x="2301" y="4"/>
                    <a:pt x="2285" y="0"/>
                    <a:pt x="2267" y="0"/>
                  </a:cubicBezTo>
                  <a:close/>
                  <a:moveTo>
                    <a:pt x="1561" y="2686"/>
                  </a:moveTo>
                  <a:cubicBezTo>
                    <a:pt x="1450" y="2686"/>
                    <a:pt x="1394" y="2714"/>
                    <a:pt x="1366" y="2826"/>
                  </a:cubicBezTo>
                  <a:cubicBezTo>
                    <a:pt x="1255" y="3244"/>
                    <a:pt x="1143" y="3718"/>
                    <a:pt x="1032" y="4192"/>
                  </a:cubicBezTo>
                  <a:cubicBezTo>
                    <a:pt x="1032" y="4303"/>
                    <a:pt x="1088" y="4359"/>
                    <a:pt x="1171" y="4415"/>
                  </a:cubicBezTo>
                  <a:lnTo>
                    <a:pt x="1227" y="4415"/>
                  </a:lnTo>
                  <a:cubicBezTo>
                    <a:pt x="1311" y="4415"/>
                    <a:pt x="1394" y="4331"/>
                    <a:pt x="1394" y="4275"/>
                  </a:cubicBezTo>
                  <a:cubicBezTo>
                    <a:pt x="1506" y="3774"/>
                    <a:pt x="1589" y="3328"/>
                    <a:pt x="1701" y="2909"/>
                  </a:cubicBezTo>
                  <a:cubicBezTo>
                    <a:pt x="1701" y="2798"/>
                    <a:pt x="1673" y="2714"/>
                    <a:pt x="1561" y="2686"/>
                  </a:cubicBezTo>
                  <a:close/>
                  <a:moveTo>
                    <a:pt x="976" y="5418"/>
                  </a:moveTo>
                  <a:cubicBezTo>
                    <a:pt x="865" y="5418"/>
                    <a:pt x="809" y="5446"/>
                    <a:pt x="753" y="5558"/>
                  </a:cubicBezTo>
                  <a:cubicBezTo>
                    <a:pt x="669" y="6004"/>
                    <a:pt x="558" y="6450"/>
                    <a:pt x="474" y="6923"/>
                  </a:cubicBezTo>
                  <a:cubicBezTo>
                    <a:pt x="474" y="7007"/>
                    <a:pt x="530" y="7091"/>
                    <a:pt x="669" y="7119"/>
                  </a:cubicBezTo>
                  <a:cubicBezTo>
                    <a:pt x="753" y="7119"/>
                    <a:pt x="837" y="7091"/>
                    <a:pt x="837" y="6979"/>
                  </a:cubicBezTo>
                  <a:cubicBezTo>
                    <a:pt x="948" y="6533"/>
                    <a:pt x="1004" y="6087"/>
                    <a:pt x="1115" y="5613"/>
                  </a:cubicBezTo>
                  <a:cubicBezTo>
                    <a:pt x="1115" y="5530"/>
                    <a:pt x="1060" y="5446"/>
                    <a:pt x="976" y="5418"/>
                  </a:cubicBezTo>
                  <a:close/>
                  <a:moveTo>
                    <a:pt x="420" y="8199"/>
                  </a:moveTo>
                  <a:cubicBezTo>
                    <a:pt x="337" y="8199"/>
                    <a:pt x="279" y="8253"/>
                    <a:pt x="279" y="8345"/>
                  </a:cubicBezTo>
                  <a:cubicBezTo>
                    <a:pt x="196" y="8680"/>
                    <a:pt x="168" y="9070"/>
                    <a:pt x="140" y="9376"/>
                  </a:cubicBezTo>
                  <a:cubicBezTo>
                    <a:pt x="140" y="9488"/>
                    <a:pt x="112" y="9627"/>
                    <a:pt x="112" y="9739"/>
                  </a:cubicBezTo>
                  <a:cubicBezTo>
                    <a:pt x="112" y="9795"/>
                    <a:pt x="168" y="9906"/>
                    <a:pt x="279" y="9906"/>
                  </a:cubicBezTo>
                  <a:cubicBezTo>
                    <a:pt x="363" y="9906"/>
                    <a:pt x="446" y="9850"/>
                    <a:pt x="446" y="9767"/>
                  </a:cubicBezTo>
                  <a:cubicBezTo>
                    <a:pt x="446" y="9655"/>
                    <a:pt x="474" y="9572"/>
                    <a:pt x="474" y="9460"/>
                  </a:cubicBezTo>
                  <a:cubicBezTo>
                    <a:pt x="530" y="9153"/>
                    <a:pt x="558" y="8791"/>
                    <a:pt x="614" y="8401"/>
                  </a:cubicBezTo>
                  <a:cubicBezTo>
                    <a:pt x="642" y="8317"/>
                    <a:pt x="586" y="8206"/>
                    <a:pt x="474" y="8206"/>
                  </a:cubicBezTo>
                  <a:cubicBezTo>
                    <a:pt x="455" y="8201"/>
                    <a:pt x="437" y="8199"/>
                    <a:pt x="420" y="8199"/>
                  </a:cubicBezTo>
                  <a:close/>
                  <a:moveTo>
                    <a:pt x="196" y="10965"/>
                  </a:moveTo>
                  <a:cubicBezTo>
                    <a:pt x="112" y="10965"/>
                    <a:pt x="28" y="11021"/>
                    <a:pt x="28" y="11133"/>
                  </a:cubicBezTo>
                  <a:cubicBezTo>
                    <a:pt x="28" y="11551"/>
                    <a:pt x="0" y="12025"/>
                    <a:pt x="0" y="12526"/>
                  </a:cubicBezTo>
                  <a:cubicBezTo>
                    <a:pt x="0" y="12638"/>
                    <a:pt x="56" y="12694"/>
                    <a:pt x="168" y="12694"/>
                  </a:cubicBezTo>
                  <a:cubicBezTo>
                    <a:pt x="279" y="12694"/>
                    <a:pt x="335" y="12582"/>
                    <a:pt x="335" y="12526"/>
                  </a:cubicBezTo>
                  <a:cubicBezTo>
                    <a:pt x="335" y="12025"/>
                    <a:pt x="363" y="11551"/>
                    <a:pt x="363" y="11133"/>
                  </a:cubicBezTo>
                  <a:cubicBezTo>
                    <a:pt x="363" y="11021"/>
                    <a:pt x="307" y="10965"/>
                    <a:pt x="196" y="10965"/>
                  </a:cubicBezTo>
                  <a:close/>
                  <a:moveTo>
                    <a:pt x="168" y="13753"/>
                  </a:moveTo>
                  <a:cubicBezTo>
                    <a:pt x="56" y="13753"/>
                    <a:pt x="0" y="13809"/>
                    <a:pt x="0" y="13920"/>
                  </a:cubicBezTo>
                  <a:lnTo>
                    <a:pt x="0" y="15314"/>
                  </a:lnTo>
                  <a:cubicBezTo>
                    <a:pt x="0" y="15425"/>
                    <a:pt x="56" y="15481"/>
                    <a:pt x="168" y="15481"/>
                  </a:cubicBezTo>
                  <a:cubicBezTo>
                    <a:pt x="251" y="15481"/>
                    <a:pt x="335" y="15370"/>
                    <a:pt x="335" y="15314"/>
                  </a:cubicBezTo>
                  <a:lnTo>
                    <a:pt x="335" y="13920"/>
                  </a:lnTo>
                  <a:cubicBezTo>
                    <a:pt x="335" y="13809"/>
                    <a:pt x="279" y="13753"/>
                    <a:pt x="168" y="13753"/>
                  </a:cubicBezTo>
                  <a:close/>
                  <a:moveTo>
                    <a:pt x="168" y="16540"/>
                  </a:moveTo>
                  <a:cubicBezTo>
                    <a:pt x="56" y="16540"/>
                    <a:pt x="0" y="16596"/>
                    <a:pt x="0" y="16708"/>
                  </a:cubicBezTo>
                  <a:lnTo>
                    <a:pt x="0" y="18101"/>
                  </a:lnTo>
                  <a:cubicBezTo>
                    <a:pt x="0" y="18213"/>
                    <a:pt x="56" y="18269"/>
                    <a:pt x="168" y="18269"/>
                  </a:cubicBezTo>
                  <a:cubicBezTo>
                    <a:pt x="251" y="18269"/>
                    <a:pt x="335" y="18157"/>
                    <a:pt x="335" y="18101"/>
                  </a:cubicBezTo>
                  <a:lnTo>
                    <a:pt x="335" y="16708"/>
                  </a:lnTo>
                  <a:cubicBezTo>
                    <a:pt x="335" y="16596"/>
                    <a:pt x="279" y="16540"/>
                    <a:pt x="168" y="16540"/>
                  </a:cubicBezTo>
                  <a:close/>
                  <a:moveTo>
                    <a:pt x="168" y="19328"/>
                  </a:moveTo>
                  <a:cubicBezTo>
                    <a:pt x="56" y="19328"/>
                    <a:pt x="0" y="19384"/>
                    <a:pt x="0" y="19495"/>
                  </a:cubicBezTo>
                  <a:lnTo>
                    <a:pt x="0" y="20889"/>
                  </a:lnTo>
                  <a:cubicBezTo>
                    <a:pt x="0" y="21000"/>
                    <a:pt x="56" y="21056"/>
                    <a:pt x="168" y="21056"/>
                  </a:cubicBezTo>
                  <a:cubicBezTo>
                    <a:pt x="279" y="21056"/>
                    <a:pt x="335" y="20945"/>
                    <a:pt x="335" y="20889"/>
                  </a:cubicBezTo>
                  <a:lnTo>
                    <a:pt x="335" y="19495"/>
                  </a:lnTo>
                  <a:cubicBezTo>
                    <a:pt x="335" y="19384"/>
                    <a:pt x="279" y="19328"/>
                    <a:pt x="168" y="19328"/>
                  </a:cubicBezTo>
                  <a:close/>
                  <a:moveTo>
                    <a:pt x="168" y="22115"/>
                  </a:moveTo>
                  <a:cubicBezTo>
                    <a:pt x="56" y="22115"/>
                    <a:pt x="0" y="22171"/>
                    <a:pt x="0" y="22283"/>
                  </a:cubicBezTo>
                  <a:lnTo>
                    <a:pt x="28" y="23676"/>
                  </a:lnTo>
                  <a:cubicBezTo>
                    <a:pt x="28" y="23788"/>
                    <a:pt x="112" y="23844"/>
                    <a:pt x="196" y="23844"/>
                  </a:cubicBezTo>
                  <a:cubicBezTo>
                    <a:pt x="307" y="23844"/>
                    <a:pt x="363" y="23732"/>
                    <a:pt x="363" y="23676"/>
                  </a:cubicBezTo>
                  <a:lnTo>
                    <a:pt x="335" y="22283"/>
                  </a:lnTo>
                  <a:cubicBezTo>
                    <a:pt x="335" y="22171"/>
                    <a:pt x="251" y="22115"/>
                    <a:pt x="168" y="22115"/>
                  </a:cubicBezTo>
                  <a:close/>
                  <a:moveTo>
                    <a:pt x="251" y="24903"/>
                  </a:moveTo>
                  <a:cubicBezTo>
                    <a:pt x="140" y="24903"/>
                    <a:pt x="56" y="24959"/>
                    <a:pt x="56" y="25070"/>
                  </a:cubicBezTo>
                  <a:lnTo>
                    <a:pt x="112" y="26464"/>
                  </a:lnTo>
                  <a:cubicBezTo>
                    <a:pt x="112" y="26575"/>
                    <a:pt x="168" y="26631"/>
                    <a:pt x="279" y="26631"/>
                  </a:cubicBezTo>
                  <a:cubicBezTo>
                    <a:pt x="363" y="26631"/>
                    <a:pt x="446" y="26575"/>
                    <a:pt x="446" y="26464"/>
                  </a:cubicBezTo>
                  <a:lnTo>
                    <a:pt x="419" y="25070"/>
                  </a:lnTo>
                  <a:cubicBezTo>
                    <a:pt x="419" y="24959"/>
                    <a:pt x="335" y="24903"/>
                    <a:pt x="251" y="24903"/>
                  </a:cubicBezTo>
                  <a:close/>
                  <a:moveTo>
                    <a:pt x="307" y="27690"/>
                  </a:moveTo>
                  <a:cubicBezTo>
                    <a:pt x="196" y="27690"/>
                    <a:pt x="140" y="27746"/>
                    <a:pt x="140" y="27858"/>
                  </a:cubicBezTo>
                  <a:cubicBezTo>
                    <a:pt x="140" y="28694"/>
                    <a:pt x="140" y="28694"/>
                    <a:pt x="168" y="28722"/>
                  </a:cubicBezTo>
                  <a:cubicBezTo>
                    <a:pt x="168" y="28806"/>
                    <a:pt x="251" y="28833"/>
                    <a:pt x="307" y="28833"/>
                  </a:cubicBezTo>
                  <a:lnTo>
                    <a:pt x="391" y="28833"/>
                  </a:lnTo>
                  <a:cubicBezTo>
                    <a:pt x="446" y="28806"/>
                    <a:pt x="474" y="28722"/>
                    <a:pt x="474" y="28666"/>
                  </a:cubicBezTo>
                  <a:lnTo>
                    <a:pt x="474" y="27858"/>
                  </a:lnTo>
                  <a:cubicBezTo>
                    <a:pt x="474" y="27746"/>
                    <a:pt x="419" y="27690"/>
                    <a:pt x="307" y="27690"/>
                  </a:cubicBezTo>
                  <a:close/>
                </a:path>
              </a:pathLst>
            </a:custGeom>
            <a:solidFill>
              <a:srgbClr val="FC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0"/>
            <p:cNvSpPr/>
            <p:nvPr/>
          </p:nvSpPr>
          <p:spPr>
            <a:xfrm>
              <a:off x="-333950" y="3313475"/>
              <a:ext cx="80175" cy="169625"/>
            </a:xfrm>
            <a:custGeom>
              <a:avLst/>
              <a:gdLst/>
              <a:ahLst/>
              <a:cxnLst/>
              <a:rect l="l" t="t" r="r" b="b"/>
              <a:pathLst>
                <a:path w="3207" h="6785" extrusionOk="0">
                  <a:moveTo>
                    <a:pt x="199" y="1"/>
                  </a:moveTo>
                  <a:cubicBezTo>
                    <a:pt x="179" y="1"/>
                    <a:pt x="160" y="4"/>
                    <a:pt x="140" y="11"/>
                  </a:cubicBezTo>
                  <a:cubicBezTo>
                    <a:pt x="28" y="94"/>
                    <a:pt x="0" y="150"/>
                    <a:pt x="28" y="262"/>
                  </a:cubicBezTo>
                  <a:lnTo>
                    <a:pt x="586" y="1544"/>
                  </a:lnTo>
                  <a:cubicBezTo>
                    <a:pt x="614" y="1628"/>
                    <a:pt x="697" y="1655"/>
                    <a:pt x="753" y="1655"/>
                  </a:cubicBezTo>
                  <a:lnTo>
                    <a:pt x="837" y="1655"/>
                  </a:lnTo>
                  <a:cubicBezTo>
                    <a:pt x="920" y="1572"/>
                    <a:pt x="976" y="1516"/>
                    <a:pt x="920" y="1405"/>
                  </a:cubicBezTo>
                  <a:lnTo>
                    <a:pt x="363" y="122"/>
                  </a:lnTo>
                  <a:cubicBezTo>
                    <a:pt x="320" y="37"/>
                    <a:pt x="261" y="1"/>
                    <a:pt x="199" y="1"/>
                  </a:cubicBezTo>
                  <a:close/>
                  <a:moveTo>
                    <a:pt x="1314" y="2537"/>
                  </a:moveTo>
                  <a:cubicBezTo>
                    <a:pt x="1294" y="2537"/>
                    <a:pt x="1275" y="2541"/>
                    <a:pt x="1255" y="2547"/>
                  </a:cubicBezTo>
                  <a:cubicBezTo>
                    <a:pt x="1143" y="2631"/>
                    <a:pt x="1115" y="2687"/>
                    <a:pt x="1143" y="2798"/>
                  </a:cubicBezTo>
                  <a:lnTo>
                    <a:pt x="1701" y="4081"/>
                  </a:lnTo>
                  <a:cubicBezTo>
                    <a:pt x="1729" y="4164"/>
                    <a:pt x="1812" y="4192"/>
                    <a:pt x="1868" y="4192"/>
                  </a:cubicBezTo>
                  <a:lnTo>
                    <a:pt x="1952" y="4192"/>
                  </a:lnTo>
                  <a:cubicBezTo>
                    <a:pt x="2035" y="4136"/>
                    <a:pt x="2091" y="4053"/>
                    <a:pt x="2035" y="3941"/>
                  </a:cubicBezTo>
                  <a:lnTo>
                    <a:pt x="1478" y="2659"/>
                  </a:lnTo>
                  <a:cubicBezTo>
                    <a:pt x="1435" y="2574"/>
                    <a:pt x="1376" y="2537"/>
                    <a:pt x="1314" y="2537"/>
                  </a:cubicBezTo>
                  <a:close/>
                  <a:moveTo>
                    <a:pt x="2429" y="5130"/>
                  </a:moveTo>
                  <a:cubicBezTo>
                    <a:pt x="2409" y="5130"/>
                    <a:pt x="2390" y="5133"/>
                    <a:pt x="2370" y="5140"/>
                  </a:cubicBezTo>
                  <a:cubicBezTo>
                    <a:pt x="2258" y="5196"/>
                    <a:pt x="2231" y="5279"/>
                    <a:pt x="2258" y="5391"/>
                  </a:cubicBezTo>
                  <a:lnTo>
                    <a:pt x="2816" y="6673"/>
                  </a:lnTo>
                  <a:cubicBezTo>
                    <a:pt x="2844" y="6729"/>
                    <a:pt x="2927" y="6784"/>
                    <a:pt x="2983" y="6784"/>
                  </a:cubicBezTo>
                  <a:cubicBezTo>
                    <a:pt x="3002" y="6784"/>
                    <a:pt x="3033" y="6760"/>
                    <a:pt x="3051" y="6760"/>
                  </a:cubicBezTo>
                  <a:cubicBezTo>
                    <a:pt x="3061" y="6760"/>
                    <a:pt x="3067" y="6766"/>
                    <a:pt x="3067" y="6784"/>
                  </a:cubicBezTo>
                  <a:cubicBezTo>
                    <a:pt x="3150" y="6701"/>
                    <a:pt x="3206" y="6645"/>
                    <a:pt x="3150" y="6534"/>
                  </a:cubicBezTo>
                  <a:lnTo>
                    <a:pt x="2593" y="5251"/>
                  </a:lnTo>
                  <a:cubicBezTo>
                    <a:pt x="2550" y="5166"/>
                    <a:pt x="2491" y="5130"/>
                    <a:pt x="2429" y="5130"/>
                  </a:cubicBezTo>
                  <a:close/>
                </a:path>
              </a:pathLst>
            </a:custGeom>
            <a:solidFill>
              <a:srgbClr val="FC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0"/>
            <p:cNvSpPr/>
            <p:nvPr/>
          </p:nvSpPr>
          <p:spPr>
            <a:xfrm>
              <a:off x="-342325" y="2899050"/>
              <a:ext cx="193075" cy="549200"/>
            </a:xfrm>
            <a:custGeom>
              <a:avLst/>
              <a:gdLst/>
              <a:ahLst/>
              <a:cxnLst/>
              <a:rect l="l" t="t" r="r" b="b"/>
              <a:pathLst>
                <a:path w="7723" h="21968" extrusionOk="0">
                  <a:moveTo>
                    <a:pt x="7515" y="1"/>
                  </a:moveTo>
                  <a:cubicBezTo>
                    <a:pt x="7455" y="1"/>
                    <a:pt x="7396" y="32"/>
                    <a:pt x="7360" y="86"/>
                  </a:cubicBezTo>
                  <a:cubicBezTo>
                    <a:pt x="7332" y="114"/>
                    <a:pt x="3959" y="4434"/>
                    <a:pt x="1088" y="6581"/>
                  </a:cubicBezTo>
                  <a:cubicBezTo>
                    <a:pt x="1060" y="6636"/>
                    <a:pt x="1032" y="6692"/>
                    <a:pt x="1032" y="6720"/>
                  </a:cubicBezTo>
                  <a:lnTo>
                    <a:pt x="1" y="21773"/>
                  </a:lnTo>
                  <a:cubicBezTo>
                    <a:pt x="1" y="21856"/>
                    <a:pt x="85" y="21968"/>
                    <a:pt x="196" y="21968"/>
                  </a:cubicBezTo>
                  <a:cubicBezTo>
                    <a:pt x="280" y="21968"/>
                    <a:pt x="363" y="21884"/>
                    <a:pt x="363" y="21773"/>
                  </a:cubicBezTo>
                  <a:lnTo>
                    <a:pt x="1367" y="6832"/>
                  </a:lnTo>
                  <a:cubicBezTo>
                    <a:pt x="4210" y="4601"/>
                    <a:pt x="7611" y="309"/>
                    <a:pt x="7639" y="281"/>
                  </a:cubicBezTo>
                  <a:cubicBezTo>
                    <a:pt x="7722" y="225"/>
                    <a:pt x="7667" y="114"/>
                    <a:pt x="7611" y="30"/>
                  </a:cubicBezTo>
                  <a:cubicBezTo>
                    <a:pt x="7581" y="10"/>
                    <a:pt x="7548" y="1"/>
                    <a:pt x="7515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0"/>
            <p:cNvSpPr/>
            <p:nvPr/>
          </p:nvSpPr>
          <p:spPr>
            <a:xfrm>
              <a:off x="-251725" y="2908675"/>
              <a:ext cx="133825" cy="153500"/>
            </a:xfrm>
            <a:custGeom>
              <a:avLst/>
              <a:gdLst/>
              <a:ahLst/>
              <a:cxnLst/>
              <a:rect l="l" t="t" r="r" b="b"/>
              <a:pathLst>
                <a:path w="5353" h="6140" extrusionOk="0">
                  <a:moveTo>
                    <a:pt x="5156" y="0"/>
                  </a:moveTo>
                  <a:cubicBezTo>
                    <a:pt x="5140" y="0"/>
                    <a:pt x="5122" y="2"/>
                    <a:pt x="5102" y="7"/>
                  </a:cubicBezTo>
                  <a:cubicBezTo>
                    <a:pt x="4963" y="35"/>
                    <a:pt x="4823" y="286"/>
                    <a:pt x="4294" y="1011"/>
                  </a:cubicBezTo>
                  <a:cubicBezTo>
                    <a:pt x="3429" y="2265"/>
                    <a:pt x="2008" y="4356"/>
                    <a:pt x="112" y="5833"/>
                  </a:cubicBezTo>
                  <a:cubicBezTo>
                    <a:pt x="57" y="5889"/>
                    <a:pt x="1" y="6001"/>
                    <a:pt x="84" y="6056"/>
                  </a:cubicBezTo>
                  <a:cubicBezTo>
                    <a:pt x="112" y="6112"/>
                    <a:pt x="196" y="6140"/>
                    <a:pt x="224" y="6140"/>
                  </a:cubicBezTo>
                  <a:cubicBezTo>
                    <a:pt x="252" y="6140"/>
                    <a:pt x="280" y="6112"/>
                    <a:pt x="280" y="6112"/>
                  </a:cubicBezTo>
                  <a:cubicBezTo>
                    <a:pt x="2203" y="4579"/>
                    <a:pt x="3652" y="2432"/>
                    <a:pt x="4544" y="1178"/>
                  </a:cubicBezTo>
                  <a:cubicBezTo>
                    <a:pt x="4823" y="816"/>
                    <a:pt x="5102" y="398"/>
                    <a:pt x="5186" y="314"/>
                  </a:cubicBezTo>
                  <a:cubicBezTo>
                    <a:pt x="5269" y="286"/>
                    <a:pt x="5353" y="202"/>
                    <a:pt x="5297" y="119"/>
                  </a:cubicBezTo>
                  <a:cubicBezTo>
                    <a:pt x="5274" y="50"/>
                    <a:pt x="5232" y="0"/>
                    <a:pt x="5156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0"/>
            <p:cNvSpPr/>
            <p:nvPr/>
          </p:nvSpPr>
          <p:spPr>
            <a:xfrm>
              <a:off x="-682400" y="2781075"/>
              <a:ext cx="554750" cy="52525"/>
            </a:xfrm>
            <a:custGeom>
              <a:avLst/>
              <a:gdLst/>
              <a:ahLst/>
              <a:cxnLst/>
              <a:rect l="l" t="t" r="r" b="b"/>
              <a:pathLst>
                <a:path w="22190" h="2101" extrusionOk="0">
                  <a:moveTo>
                    <a:pt x="177" y="0"/>
                  </a:moveTo>
                  <a:cubicBezTo>
                    <a:pt x="120" y="0"/>
                    <a:pt x="50" y="36"/>
                    <a:pt x="29" y="122"/>
                  </a:cubicBezTo>
                  <a:cubicBezTo>
                    <a:pt x="1" y="205"/>
                    <a:pt x="29" y="289"/>
                    <a:pt x="140" y="345"/>
                  </a:cubicBezTo>
                  <a:cubicBezTo>
                    <a:pt x="196" y="345"/>
                    <a:pt x="4935" y="2101"/>
                    <a:pt x="12266" y="2101"/>
                  </a:cubicBezTo>
                  <a:cubicBezTo>
                    <a:pt x="15137" y="2101"/>
                    <a:pt x="18454" y="1822"/>
                    <a:pt x="22022" y="1097"/>
                  </a:cubicBezTo>
                  <a:cubicBezTo>
                    <a:pt x="22106" y="1069"/>
                    <a:pt x="22190" y="986"/>
                    <a:pt x="22162" y="902"/>
                  </a:cubicBezTo>
                  <a:cubicBezTo>
                    <a:pt x="22118" y="815"/>
                    <a:pt x="22075" y="745"/>
                    <a:pt x="22005" y="745"/>
                  </a:cubicBezTo>
                  <a:cubicBezTo>
                    <a:pt x="21985" y="745"/>
                    <a:pt x="21963" y="751"/>
                    <a:pt x="21939" y="763"/>
                  </a:cubicBezTo>
                  <a:cubicBezTo>
                    <a:pt x="18384" y="1521"/>
                    <a:pt x="15107" y="1794"/>
                    <a:pt x="12234" y="1794"/>
                  </a:cubicBezTo>
                  <a:cubicBezTo>
                    <a:pt x="4968" y="1794"/>
                    <a:pt x="284" y="50"/>
                    <a:pt x="224" y="10"/>
                  </a:cubicBezTo>
                  <a:cubicBezTo>
                    <a:pt x="211" y="4"/>
                    <a:pt x="194" y="0"/>
                    <a:pt x="177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0"/>
            <p:cNvSpPr/>
            <p:nvPr/>
          </p:nvSpPr>
          <p:spPr>
            <a:xfrm>
              <a:off x="-607125" y="3005700"/>
              <a:ext cx="219550" cy="46025"/>
            </a:xfrm>
            <a:custGeom>
              <a:avLst/>
              <a:gdLst/>
              <a:ahLst/>
              <a:cxnLst/>
              <a:rect l="l" t="t" r="r" b="b"/>
              <a:pathLst>
                <a:path w="8782" h="1841" extrusionOk="0">
                  <a:moveTo>
                    <a:pt x="223" y="1"/>
                  </a:moveTo>
                  <a:cubicBezTo>
                    <a:pt x="112" y="1"/>
                    <a:pt x="56" y="29"/>
                    <a:pt x="0" y="140"/>
                  </a:cubicBezTo>
                  <a:cubicBezTo>
                    <a:pt x="0" y="224"/>
                    <a:pt x="56" y="308"/>
                    <a:pt x="140" y="335"/>
                  </a:cubicBezTo>
                  <a:cubicBezTo>
                    <a:pt x="2760" y="893"/>
                    <a:pt x="8558" y="1841"/>
                    <a:pt x="8614" y="1841"/>
                  </a:cubicBezTo>
                  <a:cubicBezTo>
                    <a:pt x="8725" y="1841"/>
                    <a:pt x="8781" y="1757"/>
                    <a:pt x="8753" y="1701"/>
                  </a:cubicBezTo>
                  <a:cubicBezTo>
                    <a:pt x="8781" y="1590"/>
                    <a:pt x="8725" y="1478"/>
                    <a:pt x="8614" y="1478"/>
                  </a:cubicBezTo>
                  <a:cubicBezTo>
                    <a:pt x="8586" y="1478"/>
                    <a:pt x="2788" y="558"/>
                    <a:pt x="223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0"/>
            <p:cNvSpPr/>
            <p:nvPr/>
          </p:nvSpPr>
          <p:spPr>
            <a:xfrm>
              <a:off x="-659400" y="2702000"/>
              <a:ext cx="33475" cy="87700"/>
            </a:xfrm>
            <a:custGeom>
              <a:avLst/>
              <a:gdLst/>
              <a:ahLst/>
              <a:cxnLst/>
              <a:rect l="l" t="t" r="r" b="b"/>
              <a:pathLst>
                <a:path w="1339" h="3508" extrusionOk="0">
                  <a:moveTo>
                    <a:pt x="1130" y="1"/>
                  </a:moveTo>
                  <a:cubicBezTo>
                    <a:pt x="1071" y="1"/>
                    <a:pt x="1017" y="47"/>
                    <a:pt x="976" y="107"/>
                  </a:cubicBezTo>
                  <a:lnTo>
                    <a:pt x="56" y="3285"/>
                  </a:lnTo>
                  <a:cubicBezTo>
                    <a:pt x="1" y="3368"/>
                    <a:pt x="56" y="3452"/>
                    <a:pt x="140" y="3508"/>
                  </a:cubicBezTo>
                  <a:lnTo>
                    <a:pt x="196" y="3508"/>
                  </a:lnTo>
                  <a:cubicBezTo>
                    <a:pt x="252" y="3508"/>
                    <a:pt x="335" y="3424"/>
                    <a:pt x="363" y="3396"/>
                  </a:cubicBezTo>
                  <a:lnTo>
                    <a:pt x="1311" y="218"/>
                  </a:lnTo>
                  <a:cubicBezTo>
                    <a:pt x="1339" y="163"/>
                    <a:pt x="1311" y="51"/>
                    <a:pt x="1199" y="23"/>
                  </a:cubicBezTo>
                  <a:cubicBezTo>
                    <a:pt x="1176" y="8"/>
                    <a:pt x="1153" y="1"/>
                    <a:pt x="1130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0"/>
            <p:cNvSpPr/>
            <p:nvPr/>
          </p:nvSpPr>
          <p:spPr>
            <a:xfrm>
              <a:off x="-625250" y="2705500"/>
              <a:ext cx="35575" cy="100225"/>
            </a:xfrm>
            <a:custGeom>
              <a:avLst/>
              <a:gdLst/>
              <a:ahLst/>
              <a:cxnLst/>
              <a:rect l="l" t="t" r="r" b="b"/>
              <a:pathLst>
                <a:path w="1423" h="4009" extrusionOk="0">
                  <a:moveTo>
                    <a:pt x="1226" y="0"/>
                  </a:moveTo>
                  <a:cubicBezTo>
                    <a:pt x="1171" y="0"/>
                    <a:pt x="1108" y="46"/>
                    <a:pt x="1088" y="106"/>
                  </a:cubicBezTo>
                  <a:lnTo>
                    <a:pt x="28" y="3814"/>
                  </a:lnTo>
                  <a:cubicBezTo>
                    <a:pt x="1" y="3869"/>
                    <a:pt x="28" y="3981"/>
                    <a:pt x="140" y="4009"/>
                  </a:cubicBezTo>
                  <a:lnTo>
                    <a:pt x="168" y="4009"/>
                  </a:lnTo>
                  <a:cubicBezTo>
                    <a:pt x="251" y="4009"/>
                    <a:pt x="307" y="3981"/>
                    <a:pt x="363" y="3925"/>
                  </a:cubicBezTo>
                  <a:lnTo>
                    <a:pt x="1394" y="218"/>
                  </a:lnTo>
                  <a:cubicBezTo>
                    <a:pt x="1422" y="162"/>
                    <a:pt x="1394" y="51"/>
                    <a:pt x="1283" y="23"/>
                  </a:cubicBezTo>
                  <a:cubicBezTo>
                    <a:pt x="1267" y="7"/>
                    <a:pt x="1247" y="0"/>
                    <a:pt x="1226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0"/>
            <p:cNvSpPr/>
            <p:nvPr/>
          </p:nvSpPr>
          <p:spPr>
            <a:xfrm>
              <a:off x="-575775" y="2710925"/>
              <a:ext cx="30700" cy="105250"/>
            </a:xfrm>
            <a:custGeom>
              <a:avLst/>
              <a:gdLst/>
              <a:ahLst/>
              <a:cxnLst/>
              <a:rect l="l" t="t" r="r" b="b"/>
              <a:pathLst>
                <a:path w="1228" h="4210" extrusionOk="0">
                  <a:moveTo>
                    <a:pt x="1088" y="1"/>
                  </a:moveTo>
                  <a:cubicBezTo>
                    <a:pt x="976" y="1"/>
                    <a:pt x="921" y="29"/>
                    <a:pt x="893" y="140"/>
                  </a:cubicBezTo>
                  <a:lnTo>
                    <a:pt x="1" y="4015"/>
                  </a:lnTo>
                  <a:cubicBezTo>
                    <a:pt x="1" y="4126"/>
                    <a:pt x="56" y="4182"/>
                    <a:pt x="140" y="4210"/>
                  </a:cubicBezTo>
                  <a:lnTo>
                    <a:pt x="196" y="4210"/>
                  </a:lnTo>
                  <a:cubicBezTo>
                    <a:pt x="279" y="4210"/>
                    <a:pt x="363" y="4182"/>
                    <a:pt x="363" y="4071"/>
                  </a:cubicBezTo>
                  <a:lnTo>
                    <a:pt x="1227" y="224"/>
                  </a:lnTo>
                  <a:cubicBezTo>
                    <a:pt x="1227" y="112"/>
                    <a:pt x="1199" y="29"/>
                    <a:pt x="1088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0"/>
            <p:cNvSpPr/>
            <p:nvPr/>
          </p:nvSpPr>
          <p:spPr>
            <a:xfrm>
              <a:off x="-517925" y="2716075"/>
              <a:ext cx="25800" cy="109175"/>
            </a:xfrm>
            <a:custGeom>
              <a:avLst/>
              <a:gdLst/>
              <a:ahLst/>
              <a:cxnLst/>
              <a:rect l="l" t="t" r="r" b="b"/>
              <a:pathLst>
                <a:path w="1032" h="4367" extrusionOk="0">
                  <a:moveTo>
                    <a:pt x="796" y="0"/>
                  </a:moveTo>
                  <a:cubicBezTo>
                    <a:pt x="720" y="0"/>
                    <a:pt x="669" y="70"/>
                    <a:pt x="669" y="157"/>
                  </a:cubicBezTo>
                  <a:lnTo>
                    <a:pt x="0" y="4143"/>
                  </a:lnTo>
                  <a:cubicBezTo>
                    <a:pt x="0" y="4255"/>
                    <a:pt x="28" y="4338"/>
                    <a:pt x="168" y="4366"/>
                  </a:cubicBezTo>
                  <a:cubicBezTo>
                    <a:pt x="251" y="4366"/>
                    <a:pt x="335" y="4338"/>
                    <a:pt x="335" y="4227"/>
                  </a:cubicBezTo>
                  <a:lnTo>
                    <a:pt x="1004" y="213"/>
                  </a:lnTo>
                  <a:cubicBezTo>
                    <a:pt x="1032" y="101"/>
                    <a:pt x="976" y="18"/>
                    <a:pt x="865" y="18"/>
                  </a:cubicBezTo>
                  <a:cubicBezTo>
                    <a:pt x="840" y="6"/>
                    <a:pt x="817" y="0"/>
                    <a:pt x="796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0"/>
            <p:cNvSpPr/>
            <p:nvPr/>
          </p:nvSpPr>
          <p:spPr>
            <a:xfrm>
              <a:off x="-452425" y="2721200"/>
              <a:ext cx="24425" cy="112400"/>
            </a:xfrm>
            <a:custGeom>
              <a:avLst/>
              <a:gdLst/>
              <a:ahLst/>
              <a:cxnLst/>
              <a:rect l="l" t="t" r="r" b="b"/>
              <a:pathLst>
                <a:path w="977" h="4496" extrusionOk="0">
                  <a:moveTo>
                    <a:pt x="736" y="1"/>
                  </a:moveTo>
                  <a:cubicBezTo>
                    <a:pt x="663" y="1"/>
                    <a:pt x="586" y="55"/>
                    <a:pt x="586" y="147"/>
                  </a:cubicBezTo>
                  <a:lnTo>
                    <a:pt x="1" y="4301"/>
                  </a:lnTo>
                  <a:cubicBezTo>
                    <a:pt x="1" y="4412"/>
                    <a:pt x="56" y="4496"/>
                    <a:pt x="168" y="4496"/>
                  </a:cubicBezTo>
                  <a:cubicBezTo>
                    <a:pt x="279" y="4496"/>
                    <a:pt x="335" y="4440"/>
                    <a:pt x="335" y="4356"/>
                  </a:cubicBezTo>
                  <a:lnTo>
                    <a:pt x="921" y="231"/>
                  </a:lnTo>
                  <a:cubicBezTo>
                    <a:pt x="976" y="119"/>
                    <a:pt x="893" y="8"/>
                    <a:pt x="781" y="8"/>
                  </a:cubicBezTo>
                  <a:cubicBezTo>
                    <a:pt x="767" y="3"/>
                    <a:pt x="752" y="1"/>
                    <a:pt x="736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0"/>
            <p:cNvSpPr/>
            <p:nvPr/>
          </p:nvSpPr>
          <p:spPr>
            <a:xfrm>
              <a:off x="-388300" y="2724175"/>
              <a:ext cx="16050" cy="109425"/>
            </a:xfrm>
            <a:custGeom>
              <a:avLst/>
              <a:gdLst/>
              <a:ahLst/>
              <a:cxnLst/>
              <a:rect l="l" t="t" r="r" b="b"/>
              <a:pathLst>
                <a:path w="642" h="4377" extrusionOk="0">
                  <a:moveTo>
                    <a:pt x="446" y="0"/>
                  </a:moveTo>
                  <a:cubicBezTo>
                    <a:pt x="390" y="0"/>
                    <a:pt x="279" y="56"/>
                    <a:pt x="279" y="168"/>
                  </a:cubicBezTo>
                  <a:lnTo>
                    <a:pt x="0" y="4210"/>
                  </a:lnTo>
                  <a:cubicBezTo>
                    <a:pt x="0" y="4293"/>
                    <a:pt x="84" y="4377"/>
                    <a:pt x="167" y="4377"/>
                  </a:cubicBezTo>
                  <a:cubicBezTo>
                    <a:pt x="251" y="4377"/>
                    <a:pt x="307" y="4321"/>
                    <a:pt x="363" y="4210"/>
                  </a:cubicBezTo>
                  <a:lnTo>
                    <a:pt x="641" y="168"/>
                  </a:lnTo>
                  <a:cubicBezTo>
                    <a:pt x="641" y="112"/>
                    <a:pt x="558" y="0"/>
                    <a:pt x="446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0"/>
            <p:cNvSpPr/>
            <p:nvPr/>
          </p:nvSpPr>
          <p:spPr>
            <a:xfrm>
              <a:off x="-333250" y="2724175"/>
              <a:ext cx="8375" cy="109425"/>
            </a:xfrm>
            <a:custGeom>
              <a:avLst/>
              <a:gdLst/>
              <a:ahLst/>
              <a:cxnLst/>
              <a:rect l="l" t="t" r="r" b="b"/>
              <a:pathLst>
                <a:path w="335" h="4377" extrusionOk="0">
                  <a:moveTo>
                    <a:pt x="168" y="0"/>
                  </a:moveTo>
                  <a:cubicBezTo>
                    <a:pt x="56" y="0"/>
                    <a:pt x="0" y="56"/>
                    <a:pt x="0" y="168"/>
                  </a:cubicBezTo>
                  <a:lnTo>
                    <a:pt x="0" y="4210"/>
                  </a:lnTo>
                  <a:cubicBezTo>
                    <a:pt x="0" y="4321"/>
                    <a:pt x="56" y="4377"/>
                    <a:pt x="168" y="4377"/>
                  </a:cubicBezTo>
                  <a:cubicBezTo>
                    <a:pt x="251" y="4377"/>
                    <a:pt x="335" y="4321"/>
                    <a:pt x="335" y="4210"/>
                  </a:cubicBezTo>
                  <a:lnTo>
                    <a:pt x="335" y="168"/>
                  </a:lnTo>
                  <a:cubicBezTo>
                    <a:pt x="335" y="56"/>
                    <a:pt x="279" y="0"/>
                    <a:pt x="168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0"/>
            <p:cNvSpPr/>
            <p:nvPr/>
          </p:nvSpPr>
          <p:spPr>
            <a:xfrm>
              <a:off x="-285175" y="2724175"/>
              <a:ext cx="18850" cy="101075"/>
            </a:xfrm>
            <a:custGeom>
              <a:avLst/>
              <a:gdLst/>
              <a:ahLst/>
              <a:cxnLst/>
              <a:rect l="l" t="t" r="r" b="b"/>
              <a:pathLst>
                <a:path w="754" h="4043" extrusionOk="0">
                  <a:moveTo>
                    <a:pt x="140" y="0"/>
                  </a:moveTo>
                  <a:cubicBezTo>
                    <a:pt x="57" y="28"/>
                    <a:pt x="1" y="112"/>
                    <a:pt x="1" y="196"/>
                  </a:cubicBezTo>
                  <a:lnTo>
                    <a:pt x="419" y="3903"/>
                  </a:lnTo>
                  <a:cubicBezTo>
                    <a:pt x="419" y="3959"/>
                    <a:pt x="475" y="4042"/>
                    <a:pt x="586" y="4042"/>
                  </a:cubicBezTo>
                  <a:cubicBezTo>
                    <a:pt x="698" y="4042"/>
                    <a:pt x="753" y="3959"/>
                    <a:pt x="753" y="3819"/>
                  </a:cubicBezTo>
                  <a:lnTo>
                    <a:pt x="335" y="140"/>
                  </a:lnTo>
                  <a:cubicBezTo>
                    <a:pt x="307" y="56"/>
                    <a:pt x="224" y="0"/>
                    <a:pt x="140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0"/>
            <p:cNvSpPr/>
            <p:nvPr/>
          </p:nvSpPr>
          <p:spPr>
            <a:xfrm>
              <a:off x="-239875" y="2721375"/>
              <a:ext cx="21625" cy="101775"/>
            </a:xfrm>
            <a:custGeom>
              <a:avLst/>
              <a:gdLst/>
              <a:ahLst/>
              <a:cxnLst/>
              <a:rect l="l" t="t" r="r" b="b"/>
              <a:pathLst>
                <a:path w="865" h="4071" extrusionOk="0">
                  <a:moveTo>
                    <a:pt x="140" y="1"/>
                  </a:moveTo>
                  <a:cubicBezTo>
                    <a:pt x="56" y="29"/>
                    <a:pt x="1" y="112"/>
                    <a:pt x="1" y="224"/>
                  </a:cubicBezTo>
                  <a:lnTo>
                    <a:pt x="502" y="3931"/>
                  </a:lnTo>
                  <a:cubicBezTo>
                    <a:pt x="502" y="4015"/>
                    <a:pt x="614" y="4071"/>
                    <a:pt x="698" y="4071"/>
                  </a:cubicBezTo>
                  <a:cubicBezTo>
                    <a:pt x="781" y="4071"/>
                    <a:pt x="865" y="3987"/>
                    <a:pt x="865" y="3876"/>
                  </a:cubicBezTo>
                  <a:lnTo>
                    <a:pt x="335" y="140"/>
                  </a:lnTo>
                  <a:cubicBezTo>
                    <a:pt x="307" y="85"/>
                    <a:pt x="224" y="1"/>
                    <a:pt x="140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0"/>
            <p:cNvSpPr/>
            <p:nvPr/>
          </p:nvSpPr>
          <p:spPr>
            <a:xfrm>
              <a:off x="-189000" y="2720000"/>
              <a:ext cx="14650" cy="96175"/>
            </a:xfrm>
            <a:custGeom>
              <a:avLst/>
              <a:gdLst/>
              <a:ahLst/>
              <a:cxnLst/>
              <a:rect l="l" t="t" r="r" b="b"/>
              <a:pathLst>
                <a:path w="586" h="3847" extrusionOk="0">
                  <a:moveTo>
                    <a:pt x="196" y="0"/>
                  </a:moveTo>
                  <a:cubicBezTo>
                    <a:pt x="84" y="0"/>
                    <a:pt x="1" y="56"/>
                    <a:pt x="1" y="167"/>
                  </a:cubicBezTo>
                  <a:lnTo>
                    <a:pt x="251" y="3680"/>
                  </a:lnTo>
                  <a:cubicBezTo>
                    <a:pt x="251" y="3791"/>
                    <a:pt x="307" y="3847"/>
                    <a:pt x="419" y="3847"/>
                  </a:cubicBezTo>
                  <a:cubicBezTo>
                    <a:pt x="530" y="3847"/>
                    <a:pt x="586" y="3791"/>
                    <a:pt x="586" y="3680"/>
                  </a:cubicBezTo>
                  <a:lnTo>
                    <a:pt x="363" y="167"/>
                  </a:lnTo>
                  <a:cubicBezTo>
                    <a:pt x="363" y="56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0"/>
            <p:cNvSpPr/>
            <p:nvPr/>
          </p:nvSpPr>
          <p:spPr>
            <a:xfrm>
              <a:off x="-337425" y="2811275"/>
              <a:ext cx="196525" cy="202125"/>
            </a:xfrm>
            <a:custGeom>
              <a:avLst/>
              <a:gdLst/>
              <a:ahLst/>
              <a:cxnLst/>
              <a:rect l="l" t="t" r="r" b="b"/>
              <a:pathLst>
                <a:path w="7861" h="8085" extrusionOk="0">
                  <a:moveTo>
                    <a:pt x="3485" y="1283"/>
                  </a:moveTo>
                  <a:lnTo>
                    <a:pt x="3485" y="1283"/>
                  </a:lnTo>
                  <a:cubicBezTo>
                    <a:pt x="5241" y="3262"/>
                    <a:pt x="7136" y="5771"/>
                    <a:pt x="6913" y="6468"/>
                  </a:cubicBezTo>
                  <a:cubicBezTo>
                    <a:pt x="6885" y="6551"/>
                    <a:pt x="6857" y="6579"/>
                    <a:pt x="6746" y="6607"/>
                  </a:cubicBezTo>
                  <a:cubicBezTo>
                    <a:pt x="6707" y="6617"/>
                    <a:pt x="6667" y="6622"/>
                    <a:pt x="6627" y="6622"/>
                  </a:cubicBezTo>
                  <a:cubicBezTo>
                    <a:pt x="5634" y="6622"/>
                    <a:pt x="4315" y="3721"/>
                    <a:pt x="3485" y="1283"/>
                  </a:cubicBezTo>
                  <a:close/>
                  <a:moveTo>
                    <a:pt x="2676" y="1367"/>
                  </a:moveTo>
                  <a:cubicBezTo>
                    <a:pt x="2732" y="3792"/>
                    <a:pt x="2593" y="6942"/>
                    <a:pt x="1868" y="7443"/>
                  </a:cubicBezTo>
                  <a:cubicBezTo>
                    <a:pt x="1793" y="7518"/>
                    <a:pt x="1731" y="7543"/>
                    <a:pt x="1665" y="7543"/>
                  </a:cubicBezTo>
                  <a:cubicBezTo>
                    <a:pt x="1632" y="7543"/>
                    <a:pt x="1598" y="7536"/>
                    <a:pt x="1561" y="7527"/>
                  </a:cubicBezTo>
                  <a:cubicBezTo>
                    <a:pt x="1422" y="7499"/>
                    <a:pt x="1310" y="7388"/>
                    <a:pt x="1254" y="7248"/>
                  </a:cubicBezTo>
                  <a:cubicBezTo>
                    <a:pt x="781" y="6189"/>
                    <a:pt x="1868" y="3206"/>
                    <a:pt x="2676" y="1367"/>
                  </a:cubicBezTo>
                  <a:close/>
                  <a:moveTo>
                    <a:pt x="2816" y="1"/>
                  </a:moveTo>
                  <a:cubicBezTo>
                    <a:pt x="2732" y="1"/>
                    <a:pt x="2704" y="29"/>
                    <a:pt x="2676" y="57"/>
                  </a:cubicBezTo>
                  <a:cubicBezTo>
                    <a:pt x="2648" y="57"/>
                    <a:pt x="2648" y="112"/>
                    <a:pt x="2648" y="112"/>
                  </a:cubicBezTo>
                  <a:cubicBezTo>
                    <a:pt x="2593" y="112"/>
                    <a:pt x="2593" y="140"/>
                    <a:pt x="2593" y="140"/>
                  </a:cubicBezTo>
                  <a:cubicBezTo>
                    <a:pt x="2314" y="698"/>
                    <a:pt x="0" y="5743"/>
                    <a:pt x="753" y="7443"/>
                  </a:cubicBezTo>
                  <a:cubicBezTo>
                    <a:pt x="892" y="7778"/>
                    <a:pt x="1115" y="7973"/>
                    <a:pt x="1394" y="8057"/>
                  </a:cubicBezTo>
                  <a:cubicBezTo>
                    <a:pt x="1477" y="8085"/>
                    <a:pt x="1589" y="8085"/>
                    <a:pt x="1673" y="8085"/>
                  </a:cubicBezTo>
                  <a:cubicBezTo>
                    <a:pt x="1868" y="8085"/>
                    <a:pt x="2035" y="8057"/>
                    <a:pt x="2230" y="7945"/>
                  </a:cubicBezTo>
                  <a:cubicBezTo>
                    <a:pt x="3122" y="7220"/>
                    <a:pt x="3262" y="4182"/>
                    <a:pt x="3234" y="2119"/>
                  </a:cubicBezTo>
                  <a:lnTo>
                    <a:pt x="3234" y="2119"/>
                  </a:lnTo>
                  <a:cubicBezTo>
                    <a:pt x="3999" y="4205"/>
                    <a:pt x="5290" y="7165"/>
                    <a:pt x="6679" y="7165"/>
                  </a:cubicBezTo>
                  <a:cubicBezTo>
                    <a:pt x="6757" y="7165"/>
                    <a:pt x="6835" y="7156"/>
                    <a:pt x="6913" y="7137"/>
                  </a:cubicBezTo>
                  <a:cubicBezTo>
                    <a:pt x="7276" y="7025"/>
                    <a:pt x="7415" y="6830"/>
                    <a:pt x="7443" y="6663"/>
                  </a:cubicBezTo>
                  <a:cubicBezTo>
                    <a:pt x="7861" y="5269"/>
                    <a:pt x="3903" y="976"/>
                    <a:pt x="3094" y="112"/>
                  </a:cubicBezTo>
                  <a:lnTo>
                    <a:pt x="3066" y="57"/>
                  </a:lnTo>
                  <a:cubicBezTo>
                    <a:pt x="3011" y="57"/>
                    <a:pt x="3011" y="29"/>
                    <a:pt x="2983" y="29"/>
                  </a:cubicBezTo>
                  <a:cubicBezTo>
                    <a:pt x="2955" y="1"/>
                    <a:pt x="2871" y="1"/>
                    <a:pt x="2843" y="1"/>
                  </a:cubicBezTo>
                  <a:close/>
                </a:path>
              </a:pathLst>
            </a:custGeom>
            <a:solidFill>
              <a:srgbClr val="FC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0"/>
            <p:cNvSpPr/>
            <p:nvPr/>
          </p:nvSpPr>
          <p:spPr>
            <a:xfrm>
              <a:off x="-727000" y="1141675"/>
              <a:ext cx="554050" cy="477275"/>
            </a:xfrm>
            <a:custGeom>
              <a:avLst/>
              <a:gdLst/>
              <a:ahLst/>
              <a:cxnLst/>
              <a:rect l="l" t="t" r="r" b="b"/>
              <a:pathLst>
                <a:path w="22162" h="19091" extrusionOk="0">
                  <a:moveTo>
                    <a:pt x="11744" y="0"/>
                  </a:moveTo>
                  <a:cubicBezTo>
                    <a:pt x="10309" y="0"/>
                    <a:pt x="9288" y="1810"/>
                    <a:pt x="8224" y="3285"/>
                  </a:cubicBezTo>
                  <a:cubicBezTo>
                    <a:pt x="6998" y="5013"/>
                    <a:pt x="4712" y="6323"/>
                    <a:pt x="2370" y="7299"/>
                  </a:cubicBezTo>
                  <a:cubicBezTo>
                    <a:pt x="29" y="8247"/>
                    <a:pt x="1" y="9975"/>
                    <a:pt x="140" y="11369"/>
                  </a:cubicBezTo>
                  <a:cubicBezTo>
                    <a:pt x="280" y="12763"/>
                    <a:pt x="3039" y="19090"/>
                    <a:pt x="3039" y="19090"/>
                  </a:cubicBezTo>
                  <a:cubicBezTo>
                    <a:pt x="3039" y="19090"/>
                    <a:pt x="14412" y="18338"/>
                    <a:pt x="17423" y="16944"/>
                  </a:cubicBezTo>
                  <a:cubicBezTo>
                    <a:pt x="20406" y="15550"/>
                    <a:pt x="18036" y="11425"/>
                    <a:pt x="18036" y="11425"/>
                  </a:cubicBezTo>
                  <a:cubicBezTo>
                    <a:pt x="18036" y="11425"/>
                    <a:pt x="22162" y="8442"/>
                    <a:pt x="20684" y="6323"/>
                  </a:cubicBezTo>
                  <a:cubicBezTo>
                    <a:pt x="20396" y="5905"/>
                    <a:pt x="19966" y="5766"/>
                    <a:pt x="19520" y="5766"/>
                  </a:cubicBezTo>
                  <a:cubicBezTo>
                    <a:pt x="18628" y="5766"/>
                    <a:pt x="17674" y="6323"/>
                    <a:pt x="17674" y="6323"/>
                  </a:cubicBezTo>
                  <a:cubicBezTo>
                    <a:pt x="17674" y="6323"/>
                    <a:pt x="19068" y="2951"/>
                    <a:pt x="17423" y="2309"/>
                  </a:cubicBezTo>
                  <a:cubicBezTo>
                    <a:pt x="17246" y="2243"/>
                    <a:pt x="17058" y="2214"/>
                    <a:pt x="16866" y="2214"/>
                  </a:cubicBezTo>
                  <a:cubicBezTo>
                    <a:pt x="15272" y="2214"/>
                    <a:pt x="13297" y="4233"/>
                    <a:pt x="13297" y="4233"/>
                  </a:cubicBezTo>
                  <a:cubicBezTo>
                    <a:pt x="13297" y="4233"/>
                    <a:pt x="14245" y="832"/>
                    <a:pt x="12433" y="135"/>
                  </a:cubicBezTo>
                  <a:cubicBezTo>
                    <a:pt x="12193" y="43"/>
                    <a:pt x="11963" y="0"/>
                    <a:pt x="11744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0"/>
            <p:cNvSpPr/>
            <p:nvPr/>
          </p:nvSpPr>
          <p:spPr>
            <a:xfrm>
              <a:off x="-333250" y="1194800"/>
              <a:ext cx="166575" cy="257600"/>
            </a:xfrm>
            <a:custGeom>
              <a:avLst/>
              <a:gdLst/>
              <a:ahLst/>
              <a:cxnLst/>
              <a:rect l="l" t="t" r="r" b="b"/>
              <a:pathLst>
                <a:path w="6663" h="10304" extrusionOk="0">
                  <a:moveTo>
                    <a:pt x="1866" y="0"/>
                  </a:moveTo>
                  <a:cubicBezTo>
                    <a:pt x="1026" y="0"/>
                    <a:pt x="176" y="389"/>
                    <a:pt x="140" y="407"/>
                  </a:cubicBezTo>
                  <a:cubicBezTo>
                    <a:pt x="56" y="463"/>
                    <a:pt x="0" y="575"/>
                    <a:pt x="56" y="658"/>
                  </a:cubicBezTo>
                  <a:cubicBezTo>
                    <a:pt x="117" y="699"/>
                    <a:pt x="164" y="725"/>
                    <a:pt x="228" y="725"/>
                  </a:cubicBezTo>
                  <a:cubicBezTo>
                    <a:pt x="251" y="725"/>
                    <a:pt x="277" y="722"/>
                    <a:pt x="307" y="714"/>
                  </a:cubicBezTo>
                  <a:cubicBezTo>
                    <a:pt x="326" y="714"/>
                    <a:pt x="1143" y="346"/>
                    <a:pt x="1896" y="346"/>
                  </a:cubicBezTo>
                  <a:cubicBezTo>
                    <a:pt x="2259" y="346"/>
                    <a:pt x="2608" y="432"/>
                    <a:pt x="2844" y="686"/>
                  </a:cubicBezTo>
                  <a:cubicBezTo>
                    <a:pt x="3596" y="1439"/>
                    <a:pt x="2676" y="3083"/>
                    <a:pt x="2676" y="3083"/>
                  </a:cubicBezTo>
                  <a:cubicBezTo>
                    <a:pt x="2649" y="3111"/>
                    <a:pt x="2649" y="3195"/>
                    <a:pt x="2676" y="3251"/>
                  </a:cubicBezTo>
                  <a:cubicBezTo>
                    <a:pt x="2704" y="3306"/>
                    <a:pt x="2788" y="3334"/>
                    <a:pt x="2844" y="3334"/>
                  </a:cubicBezTo>
                  <a:cubicBezTo>
                    <a:pt x="2844" y="3334"/>
                    <a:pt x="3061" y="3305"/>
                    <a:pt x="3377" y="3305"/>
                  </a:cubicBezTo>
                  <a:cubicBezTo>
                    <a:pt x="4042" y="3305"/>
                    <a:pt x="5141" y="3433"/>
                    <a:pt x="5575" y="4226"/>
                  </a:cubicBezTo>
                  <a:cubicBezTo>
                    <a:pt x="6189" y="5453"/>
                    <a:pt x="5325" y="8101"/>
                    <a:pt x="1980" y="9941"/>
                  </a:cubicBezTo>
                  <a:cubicBezTo>
                    <a:pt x="1924" y="10024"/>
                    <a:pt x="1868" y="10136"/>
                    <a:pt x="1924" y="10192"/>
                  </a:cubicBezTo>
                  <a:cubicBezTo>
                    <a:pt x="1952" y="10275"/>
                    <a:pt x="1980" y="10303"/>
                    <a:pt x="2063" y="10303"/>
                  </a:cubicBezTo>
                  <a:cubicBezTo>
                    <a:pt x="2091" y="10303"/>
                    <a:pt x="2119" y="10275"/>
                    <a:pt x="2119" y="10275"/>
                  </a:cubicBezTo>
                  <a:cubicBezTo>
                    <a:pt x="5464" y="8408"/>
                    <a:pt x="6663" y="5620"/>
                    <a:pt x="5854" y="4087"/>
                  </a:cubicBezTo>
                  <a:cubicBezTo>
                    <a:pt x="5338" y="3105"/>
                    <a:pt x="4109" y="2966"/>
                    <a:pt x="3366" y="2966"/>
                  </a:cubicBezTo>
                  <a:cubicBezTo>
                    <a:pt x="3266" y="2966"/>
                    <a:pt x="3174" y="2969"/>
                    <a:pt x="3095" y="2972"/>
                  </a:cubicBezTo>
                  <a:cubicBezTo>
                    <a:pt x="3345" y="2414"/>
                    <a:pt x="3764" y="1160"/>
                    <a:pt x="3067" y="435"/>
                  </a:cubicBezTo>
                  <a:cubicBezTo>
                    <a:pt x="2749" y="108"/>
                    <a:pt x="2309" y="0"/>
                    <a:pt x="1866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0"/>
            <p:cNvSpPr/>
            <p:nvPr/>
          </p:nvSpPr>
          <p:spPr>
            <a:xfrm>
              <a:off x="-399450" y="1289275"/>
              <a:ext cx="188875" cy="59275"/>
            </a:xfrm>
            <a:custGeom>
              <a:avLst/>
              <a:gdLst/>
              <a:ahLst/>
              <a:cxnLst/>
              <a:rect l="l" t="t" r="r" b="b"/>
              <a:pathLst>
                <a:path w="7555" h="2371" extrusionOk="0">
                  <a:moveTo>
                    <a:pt x="7323" y="0"/>
                  </a:moveTo>
                  <a:cubicBezTo>
                    <a:pt x="7294" y="0"/>
                    <a:pt x="7268" y="9"/>
                    <a:pt x="7248" y="29"/>
                  </a:cubicBezTo>
                  <a:cubicBezTo>
                    <a:pt x="7220" y="29"/>
                    <a:pt x="4628" y="2036"/>
                    <a:pt x="167" y="2036"/>
                  </a:cubicBezTo>
                  <a:cubicBezTo>
                    <a:pt x="56" y="2036"/>
                    <a:pt x="0" y="2092"/>
                    <a:pt x="0" y="2204"/>
                  </a:cubicBezTo>
                  <a:cubicBezTo>
                    <a:pt x="0" y="2315"/>
                    <a:pt x="56" y="2371"/>
                    <a:pt x="167" y="2371"/>
                  </a:cubicBezTo>
                  <a:cubicBezTo>
                    <a:pt x="4767" y="2371"/>
                    <a:pt x="7359" y="392"/>
                    <a:pt x="7443" y="308"/>
                  </a:cubicBezTo>
                  <a:cubicBezTo>
                    <a:pt x="7527" y="252"/>
                    <a:pt x="7554" y="141"/>
                    <a:pt x="7471" y="85"/>
                  </a:cubicBezTo>
                  <a:cubicBezTo>
                    <a:pt x="7435" y="31"/>
                    <a:pt x="7376" y="0"/>
                    <a:pt x="7323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0"/>
            <p:cNvSpPr/>
            <p:nvPr/>
          </p:nvSpPr>
          <p:spPr>
            <a:xfrm>
              <a:off x="-367400" y="1333625"/>
              <a:ext cx="167975" cy="22600"/>
            </a:xfrm>
            <a:custGeom>
              <a:avLst/>
              <a:gdLst/>
              <a:ahLst/>
              <a:cxnLst/>
              <a:rect l="l" t="t" r="r" b="b"/>
              <a:pathLst>
                <a:path w="6719" h="904" extrusionOk="0">
                  <a:moveTo>
                    <a:pt x="6557" y="1"/>
                  </a:moveTo>
                  <a:cubicBezTo>
                    <a:pt x="6537" y="1"/>
                    <a:pt x="6516" y="4"/>
                    <a:pt x="6495" y="11"/>
                  </a:cubicBezTo>
                  <a:cubicBezTo>
                    <a:pt x="6456" y="31"/>
                    <a:pt x="4957" y="588"/>
                    <a:pt x="2967" y="588"/>
                  </a:cubicBezTo>
                  <a:cubicBezTo>
                    <a:pt x="2125" y="588"/>
                    <a:pt x="1196" y="488"/>
                    <a:pt x="251" y="207"/>
                  </a:cubicBezTo>
                  <a:cubicBezTo>
                    <a:pt x="232" y="200"/>
                    <a:pt x="212" y="196"/>
                    <a:pt x="192" y="196"/>
                  </a:cubicBezTo>
                  <a:cubicBezTo>
                    <a:pt x="130" y="196"/>
                    <a:pt x="71" y="233"/>
                    <a:pt x="28" y="318"/>
                  </a:cubicBezTo>
                  <a:cubicBezTo>
                    <a:pt x="0" y="402"/>
                    <a:pt x="28" y="485"/>
                    <a:pt x="140" y="541"/>
                  </a:cubicBezTo>
                  <a:cubicBezTo>
                    <a:pt x="1115" y="820"/>
                    <a:pt x="2063" y="903"/>
                    <a:pt x="2927" y="903"/>
                  </a:cubicBezTo>
                  <a:cubicBezTo>
                    <a:pt x="4962" y="903"/>
                    <a:pt x="6495" y="346"/>
                    <a:pt x="6579" y="318"/>
                  </a:cubicBezTo>
                  <a:cubicBezTo>
                    <a:pt x="6691" y="290"/>
                    <a:pt x="6718" y="207"/>
                    <a:pt x="6691" y="95"/>
                  </a:cubicBezTo>
                  <a:cubicBezTo>
                    <a:pt x="6670" y="32"/>
                    <a:pt x="6617" y="1"/>
                    <a:pt x="6557" y="1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0"/>
            <p:cNvSpPr/>
            <p:nvPr/>
          </p:nvSpPr>
          <p:spPr>
            <a:xfrm>
              <a:off x="-761825" y="1299300"/>
              <a:ext cx="488525" cy="416125"/>
            </a:xfrm>
            <a:custGeom>
              <a:avLst/>
              <a:gdLst/>
              <a:ahLst/>
              <a:cxnLst/>
              <a:rect l="l" t="t" r="r" b="b"/>
              <a:pathLst>
                <a:path w="19541" h="16645" extrusionOk="0">
                  <a:moveTo>
                    <a:pt x="12519" y="1"/>
                  </a:moveTo>
                  <a:cubicBezTo>
                    <a:pt x="11711" y="1"/>
                    <a:pt x="10835" y="128"/>
                    <a:pt x="9896" y="409"/>
                  </a:cubicBezTo>
                  <a:cubicBezTo>
                    <a:pt x="0" y="3364"/>
                    <a:pt x="4599" y="12534"/>
                    <a:pt x="6467" y="14932"/>
                  </a:cubicBezTo>
                  <a:cubicBezTo>
                    <a:pt x="7433" y="16157"/>
                    <a:pt x="9636" y="16644"/>
                    <a:pt x="11866" y="16644"/>
                  </a:cubicBezTo>
                  <a:cubicBezTo>
                    <a:pt x="13948" y="16644"/>
                    <a:pt x="16055" y="16219"/>
                    <a:pt x="17199" y="15573"/>
                  </a:cubicBezTo>
                  <a:cubicBezTo>
                    <a:pt x="19234" y="14374"/>
                    <a:pt x="19541" y="8409"/>
                    <a:pt x="18955" y="5203"/>
                  </a:cubicBezTo>
                  <a:cubicBezTo>
                    <a:pt x="18475" y="2621"/>
                    <a:pt x="16197" y="1"/>
                    <a:pt x="12519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0"/>
            <p:cNvSpPr/>
            <p:nvPr/>
          </p:nvSpPr>
          <p:spPr>
            <a:xfrm>
              <a:off x="-511650" y="1496775"/>
              <a:ext cx="23725" cy="28850"/>
            </a:xfrm>
            <a:custGeom>
              <a:avLst/>
              <a:gdLst/>
              <a:ahLst/>
              <a:cxnLst/>
              <a:rect l="l" t="t" r="r" b="b"/>
              <a:pathLst>
                <a:path w="949" h="1154" extrusionOk="0">
                  <a:moveTo>
                    <a:pt x="495" y="0"/>
                  </a:moveTo>
                  <a:cubicBezTo>
                    <a:pt x="470" y="0"/>
                    <a:pt x="445" y="3"/>
                    <a:pt x="418" y="8"/>
                  </a:cubicBezTo>
                  <a:cubicBezTo>
                    <a:pt x="168" y="36"/>
                    <a:pt x="0" y="315"/>
                    <a:pt x="28" y="621"/>
                  </a:cubicBezTo>
                  <a:cubicBezTo>
                    <a:pt x="55" y="912"/>
                    <a:pt x="282" y="1153"/>
                    <a:pt x="519" y="1153"/>
                  </a:cubicBezTo>
                  <a:cubicBezTo>
                    <a:pt x="532" y="1153"/>
                    <a:pt x="545" y="1152"/>
                    <a:pt x="558" y="1151"/>
                  </a:cubicBezTo>
                  <a:cubicBezTo>
                    <a:pt x="781" y="1123"/>
                    <a:pt x="948" y="844"/>
                    <a:pt x="920" y="510"/>
                  </a:cubicBezTo>
                  <a:cubicBezTo>
                    <a:pt x="895" y="232"/>
                    <a:pt x="733" y="0"/>
                    <a:pt x="495" y="0"/>
                  </a:cubicBezTo>
                  <a:close/>
                </a:path>
              </a:pathLst>
            </a:custGeom>
            <a:solidFill>
              <a:srgbClr val="3D4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0"/>
            <p:cNvSpPr/>
            <p:nvPr/>
          </p:nvSpPr>
          <p:spPr>
            <a:xfrm>
              <a:off x="-385525" y="1468675"/>
              <a:ext cx="24425" cy="29075"/>
            </a:xfrm>
            <a:custGeom>
              <a:avLst/>
              <a:gdLst/>
              <a:ahLst/>
              <a:cxnLst/>
              <a:rect l="l" t="t" r="r" b="b"/>
              <a:pathLst>
                <a:path w="977" h="1163" extrusionOk="0">
                  <a:moveTo>
                    <a:pt x="516" y="1"/>
                  </a:moveTo>
                  <a:cubicBezTo>
                    <a:pt x="484" y="1"/>
                    <a:pt x="452" y="6"/>
                    <a:pt x="419" y="17"/>
                  </a:cubicBezTo>
                  <a:cubicBezTo>
                    <a:pt x="168" y="45"/>
                    <a:pt x="1" y="324"/>
                    <a:pt x="29" y="630"/>
                  </a:cubicBezTo>
                  <a:cubicBezTo>
                    <a:pt x="55" y="921"/>
                    <a:pt x="282" y="1162"/>
                    <a:pt x="520" y="1162"/>
                  </a:cubicBezTo>
                  <a:cubicBezTo>
                    <a:pt x="533" y="1162"/>
                    <a:pt x="545" y="1161"/>
                    <a:pt x="558" y="1160"/>
                  </a:cubicBezTo>
                  <a:cubicBezTo>
                    <a:pt x="781" y="1132"/>
                    <a:pt x="976" y="853"/>
                    <a:pt x="948" y="519"/>
                  </a:cubicBezTo>
                  <a:cubicBezTo>
                    <a:pt x="900" y="228"/>
                    <a:pt x="725" y="1"/>
                    <a:pt x="516" y="1"/>
                  </a:cubicBezTo>
                  <a:close/>
                </a:path>
              </a:pathLst>
            </a:custGeom>
            <a:solidFill>
              <a:srgbClr val="3D4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0"/>
            <p:cNvSpPr/>
            <p:nvPr/>
          </p:nvSpPr>
          <p:spPr>
            <a:xfrm>
              <a:off x="-458700" y="1607900"/>
              <a:ext cx="87150" cy="20100"/>
            </a:xfrm>
            <a:custGeom>
              <a:avLst/>
              <a:gdLst/>
              <a:ahLst/>
              <a:cxnLst/>
              <a:rect l="l" t="t" r="r" b="b"/>
              <a:pathLst>
                <a:path w="3486" h="804" extrusionOk="0">
                  <a:moveTo>
                    <a:pt x="214" y="1"/>
                  </a:moveTo>
                  <a:cubicBezTo>
                    <a:pt x="163" y="1"/>
                    <a:pt x="105" y="30"/>
                    <a:pt x="57" y="79"/>
                  </a:cubicBezTo>
                  <a:cubicBezTo>
                    <a:pt x="1" y="135"/>
                    <a:pt x="29" y="246"/>
                    <a:pt x="112" y="330"/>
                  </a:cubicBezTo>
                  <a:cubicBezTo>
                    <a:pt x="140" y="358"/>
                    <a:pt x="753" y="804"/>
                    <a:pt x="1729" y="804"/>
                  </a:cubicBezTo>
                  <a:cubicBezTo>
                    <a:pt x="2203" y="804"/>
                    <a:pt x="2760" y="720"/>
                    <a:pt x="3374" y="386"/>
                  </a:cubicBezTo>
                  <a:cubicBezTo>
                    <a:pt x="3457" y="330"/>
                    <a:pt x="3485" y="218"/>
                    <a:pt x="3457" y="135"/>
                  </a:cubicBezTo>
                  <a:cubicBezTo>
                    <a:pt x="3396" y="94"/>
                    <a:pt x="3320" y="68"/>
                    <a:pt x="3262" y="68"/>
                  </a:cubicBezTo>
                  <a:cubicBezTo>
                    <a:pt x="3240" y="68"/>
                    <a:pt x="3221" y="71"/>
                    <a:pt x="3206" y="79"/>
                  </a:cubicBezTo>
                  <a:cubicBezTo>
                    <a:pt x="2661" y="365"/>
                    <a:pt x="2162" y="462"/>
                    <a:pt x="1737" y="462"/>
                  </a:cubicBezTo>
                  <a:cubicBezTo>
                    <a:pt x="880" y="462"/>
                    <a:pt x="326" y="70"/>
                    <a:pt x="307" y="51"/>
                  </a:cubicBezTo>
                  <a:cubicBezTo>
                    <a:pt x="284" y="16"/>
                    <a:pt x="251" y="1"/>
                    <a:pt x="214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0"/>
            <p:cNvSpPr/>
            <p:nvPr/>
          </p:nvSpPr>
          <p:spPr>
            <a:xfrm>
              <a:off x="-558350" y="1408675"/>
              <a:ext cx="66225" cy="62800"/>
            </a:xfrm>
            <a:custGeom>
              <a:avLst/>
              <a:gdLst/>
              <a:ahLst/>
              <a:cxnLst/>
              <a:rect l="l" t="t" r="r" b="b"/>
              <a:pathLst>
                <a:path w="2649" h="2512" extrusionOk="0">
                  <a:moveTo>
                    <a:pt x="2024" y="0"/>
                  </a:moveTo>
                  <a:cubicBezTo>
                    <a:pt x="1899" y="0"/>
                    <a:pt x="1788" y="10"/>
                    <a:pt x="1729" y="20"/>
                  </a:cubicBezTo>
                  <a:cubicBezTo>
                    <a:pt x="1367" y="104"/>
                    <a:pt x="1060" y="243"/>
                    <a:pt x="781" y="522"/>
                  </a:cubicBezTo>
                  <a:cubicBezTo>
                    <a:pt x="279" y="1023"/>
                    <a:pt x="1" y="1888"/>
                    <a:pt x="363" y="2501"/>
                  </a:cubicBezTo>
                  <a:cubicBezTo>
                    <a:pt x="368" y="2508"/>
                    <a:pt x="373" y="2511"/>
                    <a:pt x="378" y="2511"/>
                  </a:cubicBezTo>
                  <a:cubicBezTo>
                    <a:pt x="438" y="2511"/>
                    <a:pt x="537" y="2131"/>
                    <a:pt x="614" y="2055"/>
                  </a:cubicBezTo>
                  <a:cubicBezTo>
                    <a:pt x="753" y="1748"/>
                    <a:pt x="921" y="1442"/>
                    <a:pt x="1116" y="1191"/>
                  </a:cubicBezTo>
                  <a:cubicBezTo>
                    <a:pt x="1367" y="856"/>
                    <a:pt x="1729" y="550"/>
                    <a:pt x="2091" y="410"/>
                  </a:cubicBezTo>
                  <a:cubicBezTo>
                    <a:pt x="2203" y="382"/>
                    <a:pt x="2649" y="271"/>
                    <a:pt x="2593" y="159"/>
                  </a:cubicBezTo>
                  <a:cubicBezTo>
                    <a:pt x="2521" y="33"/>
                    <a:pt x="2251" y="0"/>
                    <a:pt x="2024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0"/>
            <p:cNvSpPr/>
            <p:nvPr/>
          </p:nvSpPr>
          <p:spPr>
            <a:xfrm>
              <a:off x="-388550" y="1370125"/>
              <a:ext cx="53225" cy="42400"/>
            </a:xfrm>
            <a:custGeom>
              <a:avLst/>
              <a:gdLst/>
              <a:ahLst/>
              <a:cxnLst/>
              <a:rect l="l" t="t" r="r" b="b"/>
              <a:pathLst>
                <a:path w="2129" h="1696" extrusionOk="0">
                  <a:moveTo>
                    <a:pt x="707" y="1"/>
                  </a:moveTo>
                  <a:cubicBezTo>
                    <a:pt x="679" y="1"/>
                    <a:pt x="94" y="140"/>
                    <a:pt x="122" y="252"/>
                  </a:cubicBezTo>
                  <a:cubicBezTo>
                    <a:pt x="117" y="242"/>
                    <a:pt x="110" y="239"/>
                    <a:pt x="102" y="239"/>
                  </a:cubicBezTo>
                  <a:cubicBezTo>
                    <a:pt x="63" y="239"/>
                    <a:pt x="1" y="335"/>
                    <a:pt x="94" y="335"/>
                  </a:cubicBezTo>
                  <a:cubicBezTo>
                    <a:pt x="122" y="335"/>
                    <a:pt x="233" y="363"/>
                    <a:pt x="233" y="363"/>
                  </a:cubicBezTo>
                  <a:cubicBezTo>
                    <a:pt x="456" y="391"/>
                    <a:pt x="735" y="558"/>
                    <a:pt x="958" y="698"/>
                  </a:cubicBezTo>
                  <a:cubicBezTo>
                    <a:pt x="1209" y="893"/>
                    <a:pt x="1515" y="1172"/>
                    <a:pt x="1655" y="1395"/>
                  </a:cubicBezTo>
                  <a:cubicBezTo>
                    <a:pt x="1679" y="1443"/>
                    <a:pt x="1847" y="1696"/>
                    <a:pt x="1911" y="1696"/>
                  </a:cubicBezTo>
                  <a:cubicBezTo>
                    <a:pt x="1922" y="1696"/>
                    <a:pt x="1930" y="1689"/>
                    <a:pt x="1934" y="1673"/>
                  </a:cubicBezTo>
                  <a:cubicBezTo>
                    <a:pt x="2129" y="1172"/>
                    <a:pt x="1906" y="614"/>
                    <a:pt x="1488" y="252"/>
                  </a:cubicBezTo>
                  <a:cubicBezTo>
                    <a:pt x="1265" y="85"/>
                    <a:pt x="986" y="1"/>
                    <a:pt x="707" y="1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0"/>
            <p:cNvSpPr/>
            <p:nvPr/>
          </p:nvSpPr>
          <p:spPr>
            <a:xfrm>
              <a:off x="-726300" y="1165950"/>
              <a:ext cx="296900" cy="408400"/>
            </a:xfrm>
            <a:custGeom>
              <a:avLst/>
              <a:gdLst/>
              <a:ahLst/>
              <a:cxnLst/>
              <a:rect l="l" t="t" r="r" b="b"/>
              <a:pathLst>
                <a:path w="11876" h="16336" extrusionOk="0">
                  <a:moveTo>
                    <a:pt x="9980" y="0"/>
                  </a:moveTo>
                  <a:cubicBezTo>
                    <a:pt x="9339" y="642"/>
                    <a:pt x="8781" y="1534"/>
                    <a:pt x="8224" y="2314"/>
                  </a:cubicBezTo>
                  <a:cubicBezTo>
                    <a:pt x="6997" y="4042"/>
                    <a:pt x="4712" y="5380"/>
                    <a:pt x="2370" y="6328"/>
                  </a:cubicBezTo>
                  <a:cubicBezTo>
                    <a:pt x="29" y="7276"/>
                    <a:pt x="1" y="9060"/>
                    <a:pt x="140" y="10398"/>
                  </a:cubicBezTo>
                  <a:cubicBezTo>
                    <a:pt x="252" y="11318"/>
                    <a:pt x="1450" y="14356"/>
                    <a:pt x="2286" y="16335"/>
                  </a:cubicBezTo>
                  <a:cubicBezTo>
                    <a:pt x="6105" y="14830"/>
                    <a:pt x="4600" y="10732"/>
                    <a:pt x="4600" y="10732"/>
                  </a:cubicBezTo>
                  <a:cubicBezTo>
                    <a:pt x="4600" y="10732"/>
                    <a:pt x="9729" y="9562"/>
                    <a:pt x="10816" y="6886"/>
                  </a:cubicBezTo>
                  <a:cubicBezTo>
                    <a:pt x="11876" y="4210"/>
                    <a:pt x="10621" y="1311"/>
                    <a:pt x="9980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0"/>
            <p:cNvSpPr/>
            <p:nvPr/>
          </p:nvSpPr>
          <p:spPr>
            <a:xfrm>
              <a:off x="-562525" y="1214025"/>
              <a:ext cx="71800" cy="207000"/>
            </a:xfrm>
            <a:custGeom>
              <a:avLst/>
              <a:gdLst/>
              <a:ahLst/>
              <a:cxnLst/>
              <a:rect l="l" t="t" r="r" b="b"/>
              <a:pathLst>
                <a:path w="2872" h="8280" extrusionOk="0">
                  <a:moveTo>
                    <a:pt x="1784" y="1"/>
                  </a:moveTo>
                  <a:cubicBezTo>
                    <a:pt x="1673" y="57"/>
                    <a:pt x="1617" y="112"/>
                    <a:pt x="1645" y="224"/>
                  </a:cubicBezTo>
                  <a:cubicBezTo>
                    <a:pt x="1645" y="252"/>
                    <a:pt x="2481" y="4851"/>
                    <a:pt x="84" y="8001"/>
                  </a:cubicBezTo>
                  <a:cubicBezTo>
                    <a:pt x="0" y="8057"/>
                    <a:pt x="28" y="8168"/>
                    <a:pt x="112" y="8252"/>
                  </a:cubicBezTo>
                  <a:cubicBezTo>
                    <a:pt x="140" y="8280"/>
                    <a:pt x="168" y="8280"/>
                    <a:pt x="223" y="8280"/>
                  </a:cubicBezTo>
                  <a:cubicBezTo>
                    <a:pt x="279" y="8280"/>
                    <a:pt x="307" y="8252"/>
                    <a:pt x="363" y="8196"/>
                  </a:cubicBezTo>
                  <a:cubicBezTo>
                    <a:pt x="2872" y="4963"/>
                    <a:pt x="2035" y="363"/>
                    <a:pt x="1980" y="140"/>
                  </a:cubicBezTo>
                  <a:cubicBezTo>
                    <a:pt x="1952" y="57"/>
                    <a:pt x="1896" y="1"/>
                    <a:pt x="1784" y="1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0"/>
            <p:cNvSpPr/>
            <p:nvPr/>
          </p:nvSpPr>
          <p:spPr>
            <a:xfrm>
              <a:off x="-518625" y="1275925"/>
              <a:ext cx="23025" cy="123500"/>
            </a:xfrm>
            <a:custGeom>
              <a:avLst/>
              <a:gdLst/>
              <a:ahLst/>
              <a:cxnLst/>
              <a:rect l="l" t="t" r="r" b="b"/>
              <a:pathLst>
                <a:path w="921" h="4940" extrusionOk="0">
                  <a:moveTo>
                    <a:pt x="210" y="0"/>
                  </a:moveTo>
                  <a:cubicBezTo>
                    <a:pt x="197" y="0"/>
                    <a:pt x="183" y="2"/>
                    <a:pt x="168" y="6"/>
                  </a:cubicBezTo>
                  <a:cubicBezTo>
                    <a:pt x="56" y="61"/>
                    <a:pt x="1" y="117"/>
                    <a:pt x="28" y="229"/>
                  </a:cubicBezTo>
                  <a:cubicBezTo>
                    <a:pt x="586" y="2542"/>
                    <a:pt x="140" y="4689"/>
                    <a:pt x="140" y="4717"/>
                  </a:cubicBezTo>
                  <a:cubicBezTo>
                    <a:pt x="140" y="4828"/>
                    <a:pt x="168" y="4884"/>
                    <a:pt x="279" y="4940"/>
                  </a:cubicBezTo>
                  <a:lnTo>
                    <a:pt x="307" y="4940"/>
                  </a:lnTo>
                  <a:cubicBezTo>
                    <a:pt x="363" y="4940"/>
                    <a:pt x="447" y="4884"/>
                    <a:pt x="474" y="4828"/>
                  </a:cubicBezTo>
                  <a:cubicBezTo>
                    <a:pt x="474" y="4717"/>
                    <a:pt x="920" y="2598"/>
                    <a:pt x="363" y="145"/>
                  </a:cubicBezTo>
                  <a:cubicBezTo>
                    <a:pt x="339" y="73"/>
                    <a:pt x="294" y="0"/>
                    <a:pt x="210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0"/>
            <p:cNvSpPr/>
            <p:nvPr/>
          </p:nvSpPr>
          <p:spPr>
            <a:xfrm>
              <a:off x="-610625" y="1451175"/>
              <a:ext cx="163100" cy="148050"/>
            </a:xfrm>
            <a:custGeom>
              <a:avLst/>
              <a:gdLst/>
              <a:ahLst/>
              <a:cxnLst/>
              <a:rect l="l" t="t" r="r" b="b"/>
              <a:pathLst>
                <a:path w="6524" h="5922" extrusionOk="0">
                  <a:moveTo>
                    <a:pt x="3290" y="1"/>
                  </a:moveTo>
                  <a:cubicBezTo>
                    <a:pt x="1940" y="1"/>
                    <a:pt x="703" y="913"/>
                    <a:pt x="391" y="2278"/>
                  </a:cubicBezTo>
                  <a:cubicBezTo>
                    <a:pt x="1" y="3867"/>
                    <a:pt x="1004" y="5456"/>
                    <a:pt x="2593" y="5846"/>
                  </a:cubicBezTo>
                  <a:cubicBezTo>
                    <a:pt x="2817" y="5897"/>
                    <a:pt x="3041" y="5922"/>
                    <a:pt x="3261" y="5922"/>
                  </a:cubicBezTo>
                  <a:cubicBezTo>
                    <a:pt x="4606" y="5922"/>
                    <a:pt x="5826" y="5009"/>
                    <a:pt x="6161" y="3644"/>
                  </a:cubicBezTo>
                  <a:cubicBezTo>
                    <a:pt x="6524" y="2055"/>
                    <a:pt x="5548" y="466"/>
                    <a:pt x="3959" y="76"/>
                  </a:cubicBezTo>
                  <a:cubicBezTo>
                    <a:pt x="3736" y="25"/>
                    <a:pt x="3511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0"/>
            <p:cNvSpPr/>
            <p:nvPr/>
          </p:nvSpPr>
          <p:spPr>
            <a:xfrm>
              <a:off x="-419675" y="1411950"/>
              <a:ext cx="148475" cy="148450"/>
            </a:xfrm>
            <a:custGeom>
              <a:avLst/>
              <a:gdLst/>
              <a:ahLst/>
              <a:cxnLst/>
              <a:rect l="l" t="t" r="r" b="b"/>
              <a:pathLst>
                <a:path w="5939" h="5938" extrusionOk="0">
                  <a:moveTo>
                    <a:pt x="2956" y="0"/>
                  </a:moveTo>
                  <a:cubicBezTo>
                    <a:pt x="1339" y="0"/>
                    <a:pt x="1" y="1338"/>
                    <a:pt x="1" y="2983"/>
                  </a:cubicBezTo>
                  <a:cubicBezTo>
                    <a:pt x="1" y="4600"/>
                    <a:pt x="1339" y="5938"/>
                    <a:pt x="2956" y="5938"/>
                  </a:cubicBezTo>
                  <a:cubicBezTo>
                    <a:pt x="4600" y="5938"/>
                    <a:pt x="5938" y="4600"/>
                    <a:pt x="5938" y="2983"/>
                  </a:cubicBezTo>
                  <a:cubicBezTo>
                    <a:pt x="5938" y="1338"/>
                    <a:pt x="4600" y="0"/>
                    <a:pt x="2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0"/>
            <p:cNvSpPr/>
            <p:nvPr/>
          </p:nvSpPr>
          <p:spPr>
            <a:xfrm>
              <a:off x="-436400" y="1425875"/>
              <a:ext cx="66225" cy="159625"/>
            </a:xfrm>
            <a:custGeom>
              <a:avLst/>
              <a:gdLst/>
              <a:ahLst/>
              <a:cxnLst/>
              <a:rect l="l" t="t" r="r" b="b"/>
              <a:pathLst>
                <a:path w="2649" h="6385" extrusionOk="0">
                  <a:moveTo>
                    <a:pt x="1" y="1"/>
                  </a:moveTo>
                  <a:cubicBezTo>
                    <a:pt x="1" y="1"/>
                    <a:pt x="84" y="2482"/>
                    <a:pt x="670" y="4071"/>
                  </a:cubicBezTo>
                  <a:cubicBezTo>
                    <a:pt x="670" y="4071"/>
                    <a:pt x="715" y="4054"/>
                    <a:pt x="792" y="4027"/>
                  </a:cubicBezTo>
                  <a:lnTo>
                    <a:pt x="792" y="4027"/>
                  </a:lnTo>
                  <a:lnTo>
                    <a:pt x="1255" y="6384"/>
                  </a:lnTo>
                  <a:cubicBezTo>
                    <a:pt x="1255" y="6384"/>
                    <a:pt x="2649" y="4015"/>
                    <a:pt x="2482" y="3736"/>
                  </a:cubicBezTo>
                  <a:cubicBezTo>
                    <a:pt x="2451" y="3685"/>
                    <a:pt x="2369" y="3664"/>
                    <a:pt x="2257" y="3664"/>
                  </a:cubicBezTo>
                  <a:cubicBezTo>
                    <a:pt x="1863" y="3664"/>
                    <a:pt x="1091" y="3921"/>
                    <a:pt x="792" y="4027"/>
                  </a:cubicBezTo>
                  <a:lnTo>
                    <a:pt x="792" y="40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0"/>
            <p:cNvSpPr/>
            <p:nvPr/>
          </p:nvSpPr>
          <p:spPr>
            <a:xfrm>
              <a:off x="-440575" y="1421000"/>
              <a:ext cx="75975" cy="170075"/>
            </a:xfrm>
            <a:custGeom>
              <a:avLst/>
              <a:gdLst/>
              <a:ahLst/>
              <a:cxnLst/>
              <a:rect l="l" t="t" r="r" b="b"/>
              <a:pathLst>
                <a:path w="3039" h="6803" extrusionOk="0">
                  <a:moveTo>
                    <a:pt x="168" y="1"/>
                  </a:moveTo>
                  <a:cubicBezTo>
                    <a:pt x="84" y="1"/>
                    <a:pt x="1" y="57"/>
                    <a:pt x="1" y="168"/>
                  </a:cubicBezTo>
                  <a:cubicBezTo>
                    <a:pt x="1" y="280"/>
                    <a:pt x="84" y="2705"/>
                    <a:pt x="697" y="4321"/>
                  </a:cubicBezTo>
                  <a:cubicBezTo>
                    <a:pt x="719" y="4407"/>
                    <a:pt x="773" y="4443"/>
                    <a:pt x="847" y="4443"/>
                  </a:cubicBezTo>
                  <a:cubicBezTo>
                    <a:pt x="869" y="4443"/>
                    <a:pt x="894" y="4440"/>
                    <a:pt x="920" y="4433"/>
                  </a:cubicBezTo>
                  <a:cubicBezTo>
                    <a:pt x="1515" y="4200"/>
                    <a:pt x="2157" y="4040"/>
                    <a:pt x="2425" y="4040"/>
                  </a:cubicBezTo>
                  <a:cubicBezTo>
                    <a:pt x="2446" y="4040"/>
                    <a:pt x="2465" y="4041"/>
                    <a:pt x="2481" y="4043"/>
                  </a:cubicBezTo>
                  <a:cubicBezTo>
                    <a:pt x="2454" y="4349"/>
                    <a:pt x="1840" y="5548"/>
                    <a:pt x="1255" y="6524"/>
                  </a:cubicBezTo>
                  <a:cubicBezTo>
                    <a:pt x="1227" y="6607"/>
                    <a:pt x="1255" y="6719"/>
                    <a:pt x="1339" y="6747"/>
                  </a:cubicBezTo>
                  <a:cubicBezTo>
                    <a:pt x="1366" y="6802"/>
                    <a:pt x="1394" y="6802"/>
                    <a:pt x="1422" y="6802"/>
                  </a:cubicBezTo>
                  <a:cubicBezTo>
                    <a:pt x="1478" y="6802"/>
                    <a:pt x="1534" y="6747"/>
                    <a:pt x="1562" y="6691"/>
                  </a:cubicBezTo>
                  <a:cubicBezTo>
                    <a:pt x="3039" y="4182"/>
                    <a:pt x="2872" y="3931"/>
                    <a:pt x="2788" y="3820"/>
                  </a:cubicBezTo>
                  <a:cubicBezTo>
                    <a:pt x="2724" y="3734"/>
                    <a:pt x="2597" y="3689"/>
                    <a:pt x="2404" y="3689"/>
                  </a:cubicBezTo>
                  <a:cubicBezTo>
                    <a:pt x="2095" y="3689"/>
                    <a:pt x="1617" y="3803"/>
                    <a:pt x="948" y="4043"/>
                  </a:cubicBezTo>
                  <a:cubicBezTo>
                    <a:pt x="419" y="2482"/>
                    <a:pt x="363" y="196"/>
                    <a:pt x="363" y="168"/>
                  </a:cubicBezTo>
                  <a:cubicBezTo>
                    <a:pt x="363" y="57"/>
                    <a:pt x="279" y="1"/>
                    <a:pt x="168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0"/>
            <p:cNvSpPr/>
            <p:nvPr/>
          </p:nvSpPr>
          <p:spPr>
            <a:xfrm>
              <a:off x="-462175" y="1490500"/>
              <a:ext cx="49500" cy="21125"/>
            </a:xfrm>
            <a:custGeom>
              <a:avLst/>
              <a:gdLst/>
              <a:ahLst/>
              <a:cxnLst/>
              <a:rect l="l" t="t" r="r" b="b"/>
              <a:pathLst>
                <a:path w="1980" h="845" extrusionOk="0">
                  <a:moveTo>
                    <a:pt x="1198" y="0"/>
                  </a:moveTo>
                  <a:cubicBezTo>
                    <a:pt x="649" y="0"/>
                    <a:pt x="108" y="540"/>
                    <a:pt x="56" y="566"/>
                  </a:cubicBezTo>
                  <a:cubicBezTo>
                    <a:pt x="0" y="622"/>
                    <a:pt x="0" y="733"/>
                    <a:pt x="56" y="817"/>
                  </a:cubicBezTo>
                  <a:cubicBezTo>
                    <a:pt x="112" y="845"/>
                    <a:pt x="168" y="845"/>
                    <a:pt x="196" y="845"/>
                  </a:cubicBezTo>
                  <a:lnTo>
                    <a:pt x="279" y="845"/>
                  </a:lnTo>
                  <a:cubicBezTo>
                    <a:pt x="413" y="683"/>
                    <a:pt x="858" y="341"/>
                    <a:pt x="1214" y="341"/>
                  </a:cubicBezTo>
                  <a:cubicBezTo>
                    <a:pt x="1228" y="341"/>
                    <a:pt x="1241" y="342"/>
                    <a:pt x="1255" y="343"/>
                  </a:cubicBezTo>
                  <a:cubicBezTo>
                    <a:pt x="1422" y="343"/>
                    <a:pt x="1534" y="454"/>
                    <a:pt x="1617" y="622"/>
                  </a:cubicBezTo>
                  <a:cubicBezTo>
                    <a:pt x="1673" y="696"/>
                    <a:pt x="1741" y="721"/>
                    <a:pt x="1797" y="721"/>
                  </a:cubicBezTo>
                  <a:cubicBezTo>
                    <a:pt x="1825" y="721"/>
                    <a:pt x="1849" y="714"/>
                    <a:pt x="1868" y="705"/>
                  </a:cubicBezTo>
                  <a:cubicBezTo>
                    <a:pt x="1980" y="622"/>
                    <a:pt x="1980" y="538"/>
                    <a:pt x="1952" y="454"/>
                  </a:cubicBezTo>
                  <a:cubicBezTo>
                    <a:pt x="1812" y="176"/>
                    <a:pt x="1589" y="36"/>
                    <a:pt x="1311" y="8"/>
                  </a:cubicBezTo>
                  <a:cubicBezTo>
                    <a:pt x="1273" y="3"/>
                    <a:pt x="1236" y="0"/>
                    <a:pt x="1198" y="0"/>
                  </a:cubicBezTo>
                  <a:close/>
                </a:path>
              </a:pathLst>
            </a:custGeom>
            <a:solidFill>
              <a:srgbClr val="F9A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0"/>
            <p:cNvSpPr/>
            <p:nvPr/>
          </p:nvSpPr>
          <p:spPr>
            <a:xfrm>
              <a:off x="-694250" y="1536700"/>
              <a:ext cx="96900" cy="8375"/>
            </a:xfrm>
            <a:custGeom>
              <a:avLst/>
              <a:gdLst/>
              <a:ahLst/>
              <a:cxnLst/>
              <a:rect l="l" t="t" r="r" b="b"/>
              <a:pathLst>
                <a:path w="3876" h="335" extrusionOk="0">
                  <a:moveTo>
                    <a:pt x="196" y="0"/>
                  </a:moveTo>
                  <a:cubicBezTo>
                    <a:pt x="85" y="0"/>
                    <a:pt x="1" y="84"/>
                    <a:pt x="1" y="167"/>
                  </a:cubicBezTo>
                  <a:cubicBezTo>
                    <a:pt x="1" y="279"/>
                    <a:pt x="85" y="335"/>
                    <a:pt x="196" y="335"/>
                  </a:cubicBezTo>
                  <a:lnTo>
                    <a:pt x="3708" y="335"/>
                  </a:lnTo>
                  <a:cubicBezTo>
                    <a:pt x="3820" y="335"/>
                    <a:pt x="3876" y="279"/>
                    <a:pt x="3876" y="167"/>
                  </a:cubicBezTo>
                  <a:cubicBezTo>
                    <a:pt x="3876" y="84"/>
                    <a:pt x="3820" y="0"/>
                    <a:pt x="3708" y="0"/>
                  </a:cubicBezTo>
                  <a:close/>
                </a:path>
              </a:pathLst>
            </a:custGeom>
            <a:solidFill>
              <a:srgbClr val="F9A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0"/>
            <p:cNvSpPr/>
            <p:nvPr/>
          </p:nvSpPr>
          <p:spPr>
            <a:xfrm>
              <a:off x="-984850" y="1960900"/>
              <a:ext cx="645950" cy="1034800"/>
            </a:xfrm>
            <a:custGeom>
              <a:avLst/>
              <a:gdLst/>
              <a:ahLst/>
              <a:cxnLst/>
              <a:rect l="l" t="t" r="r" b="b"/>
              <a:pathLst>
                <a:path w="25838" h="41392" extrusionOk="0">
                  <a:moveTo>
                    <a:pt x="10025" y="1"/>
                  </a:moveTo>
                  <a:cubicBezTo>
                    <a:pt x="7046" y="1"/>
                    <a:pt x="5254" y="3681"/>
                    <a:pt x="3987" y="8036"/>
                  </a:cubicBezTo>
                  <a:cubicBezTo>
                    <a:pt x="2677" y="12608"/>
                    <a:pt x="1" y="23423"/>
                    <a:pt x="754" y="25709"/>
                  </a:cubicBezTo>
                  <a:cubicBezTo>
                    <a:pt x="1478" y="27967"/>
                    <a:pt x="14691" y="40957"/>
                    <a:pt x="15667" y="41347"/>
                  </a:cubicBezTo>
                  <a:cubicBezTo>
                    <a:pt x="15743" y="41378"/>
                    <a:pt x="15831" y="41392"/>
                    <a:pt x="15928" y="41392"/>
                  </a:cubicBezTo>
                  <a:cubicBezTo>
                    <a:pt x="17066" y="41392"/>
                    <a:pt x="19463" y="39445"/>
                    <a:pt x="19848" y="39368"/>
                  </a:cubicBezTo>
                  <a:cubicBezTo>
                    <a:pt x="20057" y="39340"/>
                    <a:pt x="20615" y="39326"/>
                    <a:pt x="21179" y="39326"/>
                  </a:cubicBezTo>
                  <a:cubicBezTo>
                    <a:pt x="21744" y="39326"/>
                    <a:pt x="22315" y="39340"/>
                    <a:pt x="22552" y="39368"/>
                  </a:cubicBezTo>
                  <a:cubicBezTo>
                    <a:pt x="22955" y="39418"/>
                    <a:pt x="23494" y="40379"/>
                    <a:pt x="23903" y="40379"/>
                  </a:cubicBezTo>
                  <a:cubicBezTo>
                    <a:pt x="23947" y="40379"/>
                    <a:pt x="23989" y="40368"/>
                    <a:pt x="24029" y="40343"/>
                  </a:cubicBezTo>
                  <a:cubicBezTo>
                    <a:pt x="24448" y="40120"/>
                    <a:pt x="24392" y="38253"/>
                    <a:pt x="24029" y="37667"/>
                  </a:cubicBezTo>
                  <a:cubicBezTo>
                    <a:pt x="23695" y="37110"/>
                    <a:pt x="21772" y="35967"/>
                    <a:pt x="21772" y="35967"/>
                  </a:cubicBezTo>
                  <a:lnTo>
                    <a:pt x="21772" y="35967"/>
                  </a:lnTo>
                  <a:cubicBezTo>
                    <a:pt x="22552" y="35995"/>
                    <a:pt x="23695" y="36692"/>
                    <a:pt x="24559" y="37110"/>
                  </a:cubicBezTo>
                  <a:cubicBezTo>
                    <a:pt x="24998" y="37322"/>
                    <a:pt x="25380" y="37434"/>
                    <a:pt x="25590" y="37434"/>
                  </a:cubicBezTo>
                  <a:cubicBezTo>
                    <a:pt x="25794" y="37434"/>
                    <a:pt x="25838" y="37329"/>
                    <a:pt x="25618" y="37110"/>
                  </a:cubicBezTo>
                  <a:cubicBezTo>
                    <a:pt x="25150" y="36669"/>
                    <a:pt x="22670" y="34489"/>
                    <a:pt x="21535" y="34489"/>
                  </a:cubicBezTo>
                  <a:cubicBezTo>
                    <a:pt x="21521" y="34489"/>
                    <a:pt x="21507" y="34489"/>
                    <a:pt x="21493" y="34490"/>
                  </a:cubicBezTo>
                  <a:cubicBezTo>
                    <a:pt x="20378" y="34573"/>
                    <a:pt x="15332" y="36134"/>
                    <a:pt x="15332" y="36134"/>
                  </a:cubicBezTo>
                  <a:cubicBezTo>
                    <a:pt x="15332" y="36134"/>
                    <a:pt x="9228" y="24984"/>
                    <a:pt x="8810" y="23869"/>
                  </a:cubicBezTo>
                  <a:cubicBezTo>
                    <a:pt x="8391" y="22726"/>
                    <a:pt x="10064" y="18489"/>
                    <a:pt x="11987" y="12496"/>
                  </a:cubicBezTo>
                  <a:cubicBezTo>
                    <a:pt x="13883" y="6559"/>
                    <a:pt x="13855" y="482"/>
                    <a:pt x="10538" y="36"/>
                  </a:cubicBezTo>
                  <a:cubicBezTo>
                    <a:pt x="10363" y="12"/>
                    <a:pt x="10192" y="1"/>
                    <a:pt x="10025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0"/>
            <p:cNvSpPr/>
            <p:nvPr/>
          </p:nvSpPr>
          <p:spPr>
            <a:xfrm>
              <a:off x="-717225" y="1963550"/>
              <a:ext cx="82950" cy="402450"/>
            </a:xfrm>
            <a:custGeom>
              <a:avLst/>
              <a:gdLst/>
              <a:ahLst/>
              <a:cxnLst/>
              <a:rect l="l" t="t" r="r" b="b"/>
              <a:pathLst>
                <a:path w="3318" h="16098" extrusionOk="0">
                  <a:moveTo>
                    <a:pt x="751" y="0"/>
                  </a:moveTo>
                  <a:cubicBezTo>
                    <a:pt x="685" y="0"/>
                    <a:pt x="631" y="43"/>
                    <a:pt x="613" y="97"/>
                  </a:cubicBezTo>
                  <a:cubicBezTo>
                    <a:pt x="530" y="209"/>
                    <a:pt x="585" y="320"/>
                    <a:pt x="697" y="348"/>
                  </a:cubicBezTo>
                  <a:cubicBezTo>
                    <a:pt x="725" y="348"/>
                    <a:pt x="2955" y="1435"/>
                    <a:pt x="2342" y="6843"/>
                  </a:cubicBezTo>
                  <a:cubicBezTo>
                    <a:pt x="1728" y="12307"/>
                    <a:pt x="28" y="15791"/>
                    <a:pt x="28" y="15819"/>
                  </a:cubicBezTo>
                  <a:cubicBezTo>
                    <a:pt x="0" y="15930"/>
                    <a:pt x="28" y="16042"/>
                    <a:pt x="84" y="16070"/>
                  </a:cubicBezTo>
                  <a:cubicBezTo>
                    <a:pt x="84" y="16098"/>
                    <a:pt x="139" y="16098"/>
                    <a:pt x="167" y="16098"/>
                  </a:cubicBezTo>
                  <a:cubicBezTo>
                    <a:pt x="223" y="16098"/>
                    <a:pt x="307" y="16070"/>
                    <a:pt x="335" y="15958"/>
                  </a:cubicBezTo>
                  <a:cubicBezTo>
                    <a:pt x="362" y="15930"/>
                    <a:pt x="2119" y="12418"/>
                    <a:pt x="2704" y="6871"/>
                  </a:cubicBezTo>
                  <a:cubicBezTo>
                    <a:pt x="3317" y="1212"/>
                    <a:pt x="948" y="69"/>
                    <a:pt x="864" y="41"/>
                  </a:cubicBezTo>
                  <a:cubicBezTo>
                    <a:pt x="825" y="12"/>
                    <a:pt x="786" y="0"/>
                    <a:pt x="751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0"/>
            <p:cNvSpPr/>
            <p:nvPr/>
          </p:nvSpPr>
          <p:spPr>
            <a:xfrm>
              <a:off x="-706775" y="1538500"/>
              <a:ext cx="104550" cy="94875"/>
            </a:xfrm>
            <a:custGeom>
              <a:avLst/>
              <a:gdLst/>
              <a:ahLst/>
              <a:cxnLst/>
              <a:rect l="l" t="t" r="r" b="b"/>
              <a:pathLst>
                <a:path w="4182" h="3795" extrusionOk="0">
                  <a:moveTo>
                    <a:pt x="1381" y="1"/>
                  </a:moveTo>
                  <a:cubicBezTo>
                    <a:pt x="1321" y="1"/>
                    <a:pt x="1261" y="4"/>
                    <a:pt x="1199" y="12"/>
                  </a:cubicBezTo>
                  <a:cubicBezTo>
                    <a:pt x="753" y="40"/>
                    <a:pt x="335" y="263"/>
                    <a:pt x="167" y="709"/>
                  </a:cubicBezTo>
                  <a:cubicBezTo>
                    <a:pt x="0" y="1155"/>
                    <a:pt x="195" y="1628"/>
                    <a:pt x="418" y="2047"/>
                  </a:cubicBezTo>
                  <a:cubicBezTo>
                    <a:pt x="613" y="2437"/>
                    <a:pt x="864" y="2827"/>
                    <a:pt x="1199" y="3078"/>
                  </a:cubicBezTo>
                  <a:cubicBezTo>
                    <a:pt x="1478" y="3273"/>
                    <a:pt x="1756" y="3412"/>
                    <a:pt x="2091" y="3524"/>
                  </a:cubicBezTo>
                  <a:cubicBezTo>
                    <a:pt x="2584" y="3717"/>
                    <a:pt x="3144" y="3795"/>
                    <a:pt x="3694" y="3795"/>
                  </a:cubicBezTo>
                  <a:cubicBezTo>
                    <a:pt x="3858" y="3795"/>
                    <a:pt x="4021" y="3788"/>
                    <a:pt x="4181" y="3775"/>
                  </a:cubicBezTo>
                  <a:cubicBezTo>
                    <a:pt x="3903" y="2827"/>
                    <a:pt x="3429" y="2465"/>
                    <a:pt x="3373" y="1740"/>
                  </a:cubicBezTo>
                  <a:cubicBezTo>
                    <a:pt x="3011" y="1461"/>
                    <a:pt x="2843" y="625"/>
                    <a:pt x="2453" y="374"/>
                  </a:cubicBezTo>
                  <a:cubicBezTo>
                    <a:pt x="2138" y="156"/>
                    <a:pt x="1781" y="1"/>
                    <a:pt x="1381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0"/>
            <p:cNvSpPr/>
            <p:nvPr/>
          </p:nvSpPr>
          <p:spPr>
            <a:xfrm>
              <a:off x="-671250" y="1581975"/>
              <a:ext cx="34175" cy="10500"/>
            </a:xfrm>
            <a:custGeom>
              <a:avLst/>
              <a:gdLst/>
              <a:ahLst/>
              <a:cxnLst/>
              <a:rect l="l" t="t" r="r" b="b"/>
              <a:pathLst>
                <a:path w="1367" h="420" fill="none" extrusionOk="0">
                  <a:moveTo>
                    <a:pt x="1" y="1"/>
                  </a:moveTo>
                  <a:cubicBezTo>
                    <a:pt x="335" y="363"/>
                    <a:pt x="949" y="419"/>
                    <a:pt x="1367" y="140"/>
                  </a:cubicBezTo>
                </a:path>
              </a:pathLst>
            </a:custGeom>
            <a:noFill/>
            <a:ln w="5575" cap="flat" cmpd="sng">
              <a:solidFill>
                <a:srgbClr val="1F121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p32"/>
          <p:cNvSpPr txBox="1">
            <a:spLocks noGrp="1"/>
          </p:cNvSpPr>
          <p:nvPr>
            <p:ph type="title"/>
          </p:nvPr>
        </p:nvSpPr>
        <p:spPr>
          <a:xfrm>
            <a:off x="3867450" y="1535700"/>
            <a:ext cx="4574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2 </a:t>
            </a:r>
            <a:r>
              <a:rPr lang="en" dirty="0">
                <a:solidFill>
                  <a:schemeClr val="accent2"/>
                </a:solidFill>
              </a:rPr>
              <a:t>P&amp;S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061" name="Google Shape;4061;p32"/>
          <p:cNvGrpSpPr/>
          <p:nvPr/>
        </p:nvGrpSpPr>
        <p:grpSpPr>
          <a:xfrm rot="-615561">
            <a:off x="476052" y="304947"/>
            <a:ext cx="3916500" cy="5143425"/>
            <a:chOff x="228900" y="233306"/>
            <a:chExt cx="4514856" cy="5929229"/>
          </a:xfrm>
        </p:grpSpPr>
        <p:sp>
          <p:nvSpPr>
            <p:cNvPr id="4062" name="Google Shape;4062;p32"/>
            <p:cNvSpPr/>
            <p:nvPr/>
          </p:nvSpPr>
          <p:spPr>
            <a:xfrm>
              <a:off x="3976858" y="1103245"/>
              <a:ext cx="552779" cy="408647"/>
            </a:xfrm>
            <a:custGeom>
              <a:avLst/>
              <a:gdLst/>
              <a:ahLst/>
              <a:cxnLst/>
              <a:rect l="l" t="t" r="r" b="b"/>
              <a:pathLst>
                <a:path w="7053" h="5214" extrusionOk="0">
                  <a:moveTo>
                    <a:pt x="4907" y="0"/>
                  </a:moveTo>
                  <a:cubicBezTo>
                    <a:pt x="2175" y="0"/>
                    <a:pt x="1" y="2202"/>
                    <a:pt x="1" y="4934"/>
                  </a:cubicBezTo>
                  <a:lnTo>
                    <a:pt x="1" y="5101"/>
                  </a:lnTo>
                  <a:cubicBezTo>
                    <a:pt x="372" y="5169"/>
                    <a:pt x="767" y="5214"/>
                    <a:pt x="1162" y="5214"/>
                  </a:cubicBezTo>
                  <a:cubicBezTo>
                    <a:pt x="1745" y="5214"/>
                    <a:pt x="2329" y="5116"/>
                    <a:pt x="2844" y="4850"/>
                  </a:cubicBezTo>
                  <a:cubicBezTo>
                    <a:pt x="3847" y="4349"/>
                    <a:pt x="4488" y="3317"/>
                    <a:pt x="5185" y="2425"/>
                  </a:cubicBezTo>
                  <a:cubicBezTo>
                    <a:pt x="5715" y="1728"/>
                    <a:pt x="6328" y="1032"/>
                    <a:pt x="7053" y="530"/>
                  </a:cubicBezTo>
                  <a:cubicBezTo>
                    <a:pt x="6412" y="223"/>
                    <a:pt x="5659" y="0"/>
                    <a:pt x="4907" y="0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2"/>
            <p:cNvSpPr/>
            <p:nvPr/>
          </p:nvSpPr>
          <p:spPr>
            <a:xfrm>
              <a:off x="3970275" y="1142510"/>
              <a:ext cx="699183" cy="570178"/>
            </a:xfrm>
            <a:custGeom>
              <a:avLst/>
              <a:gdLst/>
              <a:ahLst/>
              <a:cxnLst/>
              <a:rect l="l" t="t" r="r" b="b"/>
              <a:pathLst>
                <a:path w="8921" h="7275" extrusionOk="0">
                  <a:moveTo>
                    <a:pt x="7109" y="1"/>
                  </a:moveTo>
                  <a:cubicBezTo>
                    <a:pt x="6384" y="531"/>
                    <a:pt x="5771" y="1172"/>
                    <a:pt x="5214" y="1869"/>
                  </a:cubicBezTo>
                  <a:cubicBezTo>
                    <a:pt x="4517" y="2788"/>
                    <a:pt x="3931" y="3820"/>
                    <a:pt x="2900" y="4322"/>
                  </a:cubicBezTo>
                  <a:cubicBezTo>
                    <a:pt x="2397" y="4573"/>
                    <a:pt x="1849" y="4674"/>
                    <a:pt x="1292" y="4674"/>
                  </a:cubicBezTo>
                  <a:cubicBezTo>
                    <a:pt x="862" y="4674"/>
                    <a:pt x="426" y="4614"/>
                    <a:pt x="1" y="4517"/>
                  </a:cubicBezTo>
                  <a:lnTo>
                    <a:pt x="1" y="4517"/>
                  </a:lnTo>
                  <a:cubicBezTo>
                    <a:pt x="29" y="5548"/>
                    <a:pt x="391" y="6468"/>
                    <a:pt x="949" y="7248"/>
                  </a:cubicBezTo>
                  <a:cubicBezTo>
                    <a:pt x="1082" y="7266"/>
                    <a:pt x="1217" y="7275"/>
                    <a:pt x="1351" y="7275"/>
                  </a:cubicBezTo>
                  <a:cubicBezTo>
                    <a:pt x="2056" y="7275"/>
                    <a:pt x="2756" y="7038"/>
                    <a:pt x="3318" y="6663"/>
                  </a:cubicBezTo>
                  <a:cubicBezTo>
                    <a:pt x="4433" y="5966"/>
                    <a:pt x="5186" y="4879"/>
                    <a:pt x="6022" y="3876"/>
                  </a:cubicBezTo>
                  <a:cubicBezTo>
                    <a:pt x="6830" y="2900"/>
                    <a:pt x="7750" y="1952"/>
                    <a:pt x="8921" y="1534"/>
                  </a:cubicBezTo>
                  <a:cubicBezTo>
                    <a:pt x="8475" y="893"/>
                    <a:pt x="7834" y="335"/>
                    <a:pt x="7109" y="1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2"/>
            <p:cNvSpPr/>
            <p:nvPr/>
          </p:nvSpPr>
          <p:spPr>
            <a:xfrm>
              <a:off x="4048962" y="1262734"/>
              <a:ext cx="694794" cy="609601"/>
            </a:xfrm>
            <a:custGeom>
              <a:avLst/>
              <a:gdLst/>
              <a:ahLst/>
              <a:cxnLst/>
              <a:rect l="l" t="t" r="r" b="b"/>
              <a:pathLst>
                <a:path w="8865" h="7778" extrusionOk="0">
                  <a:moveTo>
                    <a:pt x="7945" y="0"/>
                  </a:moveTo>
                  <a:cubicBezTo>
                    <a:pt x="6774" y="418"/>
                    <a:pt x="5826" y="1394"/>
                    <a:pt x="5018" y="2342"/>
                  </a:cubicBezTo>
                  <a:cubicBezTo>
                    <a:pt x="4182" y="3345"/>
                    <a:pt x="3401" y="4432"/>
                    <a:pt x="2314" y="5129"/>
                  </a:cubicBezTo>
                  <a:cubicBezTo>
                    <a:pt x="1702" y="5512"/>
                    <a:pt x="951" y="5777"/>
                    <a:pt x="208" y="5777"/>
                  </a:cubicBezTo>
                  <a:cubicBezTo>
                    <a:pt x="139" y="5777"/>
                    <a:pt x="70" y="5775"/>
                    <a:pt x="0" y="5770"/>
                  </a:cubicBezTo>
                  <a:lnTo>
                    <a:pt x="0" y="5770"/>
                  </a:lnTo>
                  <a:cubicBezTo>
                    <a:pt x="920" y="6997"/>
                    <a:pt x="2342" y="7777"/>
                    <a:pt x="3959" y="7777"/>
                  </a:cubicBezTo>
                  <a:cubicBezTo>
                    <a:pt x="4126" y="7777"/>
                    <a:pt x="4321" y="7777"/>
                    <a:pt x="4516" y="7722"/>
                  </a:cubicBezTo>
                  <a:cubicBezTo>
                    <a:pt x="5548" y="6579"/>
                    <a:pt x="6133" y="4990"/>
                    <a:pt x="7164" y="3763"/>
                  </a:cubicBezTo>
                  <a:cubicBezTo>
                    <a:pt x="7610" y="3206"/>
                    <a:pt x="8168" y="2704"/>
                    <a:pt x="8837" y="2620"/>
                  </a:cubicBezTo>
                  <a:lnTo>
                    <a:pt x="8865" y="2620"/>
                  </a:lnTo>
                  <a:cubicBezTo>
                    <a:pt x="8837" y="1645"/>
                    <a:pt x="8475" y="753"/>
                    <a:pt x="7945" y="0"/>
                  </a:cubicBezTo>
                  <a:close/>
                </a:path>
              </a:pathLst>
            </a:custGeom>
            <a:solidFill>
              <a:srgbClr val="236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2"/>
            <p:cNvSpPr/>
            <p:nvPr/>
          </p:nvSpPr>
          <p:spPr>
            <a:xfrm>
              <a:off x="4402895" y="1468071"/>
              <a:ext cx="340853" cy="404258"/>
            </a:xfrm>
            <a:custGeom>
              <a:avLst/>
              <a:gdLst/>
              <a:ahLst/>
              <a:cxnLst/>
              <a:rect l="l" t="t" r="r" b="b"/>
              <a:pathLst>
                <a:path w="4349" h="5158" extrusionOk="0">
                  <a:moveTo>
                    <a:pt x="4321" y="0"/>
                  </a:moveTo>
                  <a:cubicBezTo>
                    <a:pt x="3624" y="140"/>
                    <a:pt x="3067" y="614"/>
                    <a:pt x="2648" y="1171"/>
                  </a:cubicBezTo>
                  <a:cubicBezTo>
                    <a:pt x="1673" y="2398"/>
                    <a:pt x="1032" y="3986"/>
                    <a:pt x="0" y="5157"/>
                  </a:cubicBezTo>
                  <a:cubicBezTo>
                    <a:pt x="2425" y="4879"/>
                    <a:pt x="4349" y="2816"/>
                    <a:pt x="4349" y="279"/>
                  </a:cubicBezTo>
                  <a:lnTo>
                    <a:pt x="4349" y="0"/>
                  </a:ln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2"/>
            <p:cNvSpPr/>
            <p:nvPr/>
          </p:nvSpPr>
          <p:spPr>
            <a:xfrm>
              <a:off x="1929831" y="693982"/>
              <a:ext cx="478558" cy="699889"/>
            </a:xfrm>
            <a:custGeom>
              <a:avLst/>
              <a:gdLst/>
              <a:ahLst/>
              <a:cxnLst/>
              <a:rect l="l" t="t" r="r" b="b"/>
              <a:pathLst>
                <a:path w="6106" h="8930" extrusionOk="0">
                  <a:moveTo>
                    <a:pt x="5103" y="0"/>
                  </a:moveTo>
                  <a:cubicBezTo>
                    <a:pt x="3635" y="0"/>
                    <a:pt x="2109" y="432"/>
                    <a:pt x="1227" y="1654"/>
                  </a:cubicBezTo>
                  <a:cubicBezTo>
                    <a:pt x="0" y="3327"/>
                    <a:pt x="391" y="5835"/>
                    <a:pt x="1589" y="7396"/>
                  </a:cubicBezTo>
                  <a:cubicBezTo>
                    <a:pt x="2063" y="8065"/>
                    <a:pt x="2732" y="8595"/>
                    <a:pt x="3485" y="8930"/>
                  </a:cubicBezTo>
                  <a:lnTo>
                    <a:pt x="6105" y="65"/>
                  </a:lnTo>
                  <a:cubicBezTo>
                    <a:pt x="5780" y="23"/>
                    <a:pt x="5443" y="0"/>
                    <a:pt x="5103" y="0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2"/>
            <p:cNvSpPr/>
            <p:nvPr/>
          </p:nvSpPr>
          <p:spPr>
            <a:xfrm>
              <a:off x="2135169" y="1212418"/>
              <a:ext cx="340931" cy="539769"/>
            </a:xfrm>
            <a:custGeom>
              <a:avLst/>
              <a:gdLst/>
              <a:ahLst/>
              <a:cxnLst/>
              <a:rect l="l" t="t" r="r" b="b"/>
              <a:pathLst>
                <a:path w="4350" h="6887" extrusionOk="0">
                  <a:moveTo>
                    <a:pt x="1" y="1"/>
                  </a:moveTo>
                  <a:cubicBezTo>
                    <a:pt x="1" y="1"/>
                    <a:pt x="279" y="1925"/>
                    <a:pt x="948" y="6552"/>
                  </a:cubicBezTo>
                  <a:lnTo>
                    <a:pt x="4349" y="6886"/>
                  </a:lnTo>
                  <a:lnTo>
                    <a:pt x="3792" y="25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2"/>
            <p:cNvSpPr/>
            <p:nvPr/>
          </p:nvSpPr>
          <p:spPr>
            <a:xfrm>
              <a:off x="2202883" y="1385074"/>
              <a:ext cx="260048" cy="238260"/>
            </a:xfrm>
            <a:custGeom>
              <a:avLst/>
              <a:gdLst/>
              <a:ahLst/>
              <a:cxnLst/>
              <a:rect l="l" t="t" r="r" b="b"/>
              <a:pathLst>
                <a:path w="3318" h="3040" extrusionOk="0">
                  <a:moveTo>
                    <a:pt x="1" y="0"/>
                  </a:moveTo>
                  <a:cubicBezTo>
                    <a:pt x="1" y="1"/>
                    <a:pt x="686" y="3039"/>
                    <a:pt x="3248" y="3039"/>
                  </a:cubicBezTo>
                  <a:cubicBezTo>
                    <a:pt x="3271" y="3039"/>
                    <a:pt x="3295" y="3039"/>
                    <a:pt x="3318" y="3038"/>
                  </a:cubicBezTo>
                  <a:lnTo>
                    <a:pt x="3179" y="1979"/>
                  </a:lnTo>
                  <a:cubicBezTo>
                    <a:pt x="2962" y="2106"/>
                    <a:pt x="2754" y="2159"/>
                    <a:pt x="2550" y="2159"/>
                  </a:cubicBezTo>
                  <a:cubicBezTo>
                    <a:pt x="2124" y="2159"/>
                    <a:pt x="1716" y="1927"/>
                    <a:pt x="1283" y="1645"/>
                  </a:cubicBezTo>
                  <a:cubicBezTo>
                    <a:pt x="698" y="1254"/>
                    <a:pt x="280" y="641"/>
                    <a:pt x="1" y="0"/>
                  </a:cubicBezTo>
                  <a:close/>
                </a:path>
              </a:pathLst>
            </a:custGeom>
            <a:solidFill>
              <a:srgbClr val="5E3A28">
                <a:alpha val="28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2"/>
            <p:cNvSpPr/>
            <p:nvPr/>
          </p:nvSpPr>
          <p:spPr>
            <a:xfrm>
              <a:off x="2056561" y="819692"/>
              <a:ext cx="568062" cy="727555"/>
            </a:xfrm>
            <a:custGeom>
              <a:avLst/>
              <a:gdLst/>
              <a:ahLst/>
              <a:cxnLst/>
              <a:rect l="l" t="t" r="r" b="b"/>
              <a:pathLst>
                <a:path w="7248" h="9283" extrusionOk="0">
                  <a:moveTo>
                    <a:pt x="3730" y="0"/>
                  </a:moveTo>
                  <a:cubicBezTo>
                    <a:pt x="2925" y="0"/>
                    <a:pt x="2147" y="371"/>
                    <a:pt x="1617" y="970"/>
                  </a:cubicBezTo>
                  <a:cubicBezTo>
                    <a:pt x="1004" y="1723"/>
                    <a:pt x="836" y="2810"/>
                    <a:pt x="1143" y="3702"/>
                  </a:cubicBezTo>
                  <a:cubicBezTo>
                    <a:pt x="983" y="3644"/>
                    <a:pt x="807" y="3601"/>
                    <a:pt x="641" y="3601"/>
                  </a:cubicBezTo>
                  <a:cubicBezTo>
                    <a:pt x="488" y="3601"/>
                    <a:pt x="343" y="3636"/>
                    <a:pt x="223" y="3730"/>
                  </a:cubicBezTo>
                  <a:cubicBezTo>
                    <a:pt x="56" y="3869"/>
                    <a:pt x="0" y="4120"/>
                    <a:pt x="0" y="4315"/>
                  </a:cubicBezTo>
                  <a:cubicBezTo>
                    <a:pt x="0" y="4594"/>
                    <a:pt x="112" y="4873"/>
                    <a:pt x="307" y="5068"/>
                  </a:cubicBezTo>
                  <a:cubicBezTo>
                    <a:pt x="432" y="5151"/>
                    <a:pt x="572" y="5193"/>
                    <a:pt x="704" y="5193"/>
                  </a:cubicBezTo>
                  <a:cubicBezTo>
                    <a:pt x="835" y="5193"/>
                    <a:pt x="960" y="5152"/>
                    <a:pt x="1057" y="5069"/>
                  </a:cubicBezTo>
                  <a:lnTo>
                    <a:pt x="1057" y="5069"/>
                  </a:lnTo>
                  <a:cubicBezTo>
                    <a:pt x="1016" y="5124"/>
                    <a:pt x="1450" y="6101"/>
                    <a:pt x="1505" y="6211"/>
                  </a:cubicBezTo>
                  <a:cubicBezTo>
                    <a:pt x="1645" y="6545"/>
                    <a:pt x="1756" y="6907"/>
                    <a:pt x="1924" y="7214"/>
                  </a:cubicBezTo>
                  <a:cubicBezTo>
                    <a:pt x="2202" y="7855"/>
                    <a:pt x="2620" y="8468"/>
                    <a:pt x="3206" y="8859"/>
                  </a:cubicBezTo>
                  <a:cubicBezTo>
                    <a:pt x="3572" y="9125"/>
                    <a:pt x="4038" y="9282"/>
                    <a:pt x="4491" y="9282"/>
                  </a:cubicBezTo>
                  <a:cubicBezTo>
                    <a:pt x="4795" y="9282"/>
                    <a:pt x="5094" y="9211"/>
                    <a:pt x="5352" y="9054"/>
                  </a:cubicBezTo>
                  <a:cubicBezTo>
                    <a:pt x="6439" y="8468"/>
                    <a:pt x="6941" y="6880"/>
                    <a:pt x="7080" y="5709"/>
                  </a:cubicBezTo>
                  <a:cubicBezTo>
                    <a:pt x="7248" y="4454"/>
                    <a:pt x="7136" y="3144"/>
                    <a:pt x="6746" y="1918"/>
                  </a:cubicBezTo>
                  <a:cubicBezTo>
                    <a:pt x="6634" y="1611"/>
                    <a:pt x="6523" y="1332"/>
                    <a:pt x="6384" y="970"/>
                  </a:cubicBezTo>
                  <a:cubicBezTo>
                    <a:pt x="6161" y="636"/>
                    <a:pt x="5770" y="552"/>
                    <a:pt x="5436" y="413"/>
                  </a:cubicBezTo>
                  <a:cubicBezTo>
                    <a:pt x="5046" y="273"/>
                    <a:pt x="4655" y="106"/>
                    <a:pt x="4237" y="50"/>
                  </a:cubicBezTo>
                  <a:cubicBezTo>
                    <a:pt x="4068" y="16"/>
                    <a:pt x="3899" y="0"/>
                    <a:pt x="3730" y="0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2"/>
            <p:cNvSpPr/>
            <p:nvPr/>
          </p:nvSpPr>
          <p:spPr>
            <a:xfrm>
              <a:off x="2076232" y="1122917"/>
              <a:ext cx="56822" cy="78689"/>
            </a:xfrm>
            <a:custGeom>
              <a:avLst/>
              <a:gdLst/>
              <a:ahLst/>
              <a:cxnLst/>
              <a:rect l="l" t="t" r="r" b="b"/>
              <a:pathLst>
                <a:path w="725" h="1004" fill="none" extrusionOk="0">
                  <a:moveTo>
                    <a:pt x="725" y="1004"/>
                  </a:moveTo>
                  <a:cubicBezTo>
                    <a:pt x="725" y="1004"/>
                    <a:pt x="585" y="0"/>
                    <a:pt x="0" y="223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2"/>
            <p:cNvSpPr/>
            <p:nvPr/>
          </p:nvSpPr>
          <p:spPr>
            <a:xfrm>
              <a:off x="2484713" y="1136005"/>
              <a:ext cx="50317" cy="179244"/>
            </a:xfrm>
            <a:custGeom>
              <a:avLst/>
              <a:gdLst/>
              <a:ahLst/>
              <a:cxnLst/>
              <a:rect l="l" t="t" r="r" b="b"/>
              <a:pathLst>
                <a:path w="642" h="2287" fill="none" extrusionOk="0">
                  <a:moveTo>
                    <a:pt x="84" y="0"/>
                  </a:moveTo>
                  <a:cubicBezTo>
                    <a:pt x="1" y="558"/>
                    <a:pt x="168" y="1199"/>
                    <a:pt x="530" y="1645"/>
                  </a:cubicBezTo>
                  <a:cubicBezTo>
                    <a:pt x="558" y="1729"/>
                    <a:pt x="642" y="1840"/>
                    <a:pt x="642" y="1896"/>
                  </a:cubicBezTo>
                  <a:cubicBezTo>
                    <a:pt x="642" y="1924"/>
                    <a:pt x="586" y="1979"/>
                    <a:pt x="586" y="2007"/>
                  </a:cubicBezTo>
                  <a:cubicBezTo>
                    <a:pt x="502" y="2175"/>
                    <a:pt x="252" y="2286"/>
                    <a:pt x="29" y="2202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2"/>
            <p:cNvSpPr/>
            <p:nvPr/>
          </p:nvSpPr>
          <p:spPr>
            <a:xfrm>
              <a:off x="2340506" y="1296042"/>
              <a:ext cx="120306" cy="82529"/>
            </a:xfrm>
            <a:custGeom>
              <a:avLst/>
              <a:gdLst/>
              <a:ahLst/>
              <a:cxnLst/>
              <a:rect l="l" t="t" r="r" b="b"/>
              <a:pathLst>
                <a:path w="1535" h="1053" extrusionOk="0">
                  <a:moveTo>
                    <a:pt x="210" y="0"/>
                  </a:moveTo>
                  <a:cubicBezTo>
                    <a:pt x="175" y="0"/>
                    <a:pt x="140" y="7"/>
                    <a:pt x="112" y="21"/>
                  </a:cubicBezTo>
                  <a:cubicBezTo>
                    <a:pt x="1" y="49"/>
                    <a:pt x="1" y="216"/>
                    <a:pt x="29" y="300"/>
                  </a:cubicBezTo>
                  <a:cubicBezTo>
                    <a:pt x="29" y="328"/>
                    <a:pt x="57" y="383"/>
                    <a:pt x="57" y="411"/>
                  </a:cubicBezTo>
                  <a:cubicBezTo>
                    <a:pt x="96" y="405"/>
                    <a:pt x="137" y="401"/>
                    <a:pt x="179" y="401"/>
                  </a:cubicBezTo>
                  <a:cubicBezTo>
                    <a:pt x="314" y="401"/>
                    <a:pt x="459" y="438"/>
                    <a:pt x="586" y="523"/>
                  </a:cubicBezTo>
                  <a:cubicBezTo>
                    <a:pt x="726" y="606"/>
                    <a:pt x="865" y="802"/>
                    <a:pt x="977" y="1052"/>
                  </a:cubicBezTo>
                  <a:cubicBezTo>
                    <a:pt x="1004" y="1052"/>
                    <a:pt x="1088" y="997"/>
                    <a:pt x="1144" y="997"/>
                  </a:cubicBezTo>
                  <a:cubicBezTo>
                    <a:pt x="1227" y="969"/>
                    <a:pt x="1311" y="941"/>
                    <a:pt x="1395" y="857"/>
                  </a:cubicBezTo>
                  <a:cubicBezTo>
                    <a:pt x="1450" y="802"/>
                    <a:pt x="1534" y="690"/>
                    <a:pt x="1423" y="634"/>
                  </a:cubicBezTo>
                  <a:cubicBezTo>
                    <a:pt x="1395" y="579"/>
                    <a:pt x="1311" y="551"/>
                    <a:pt x="1283" y="551"/>
                  </a:cubicBezTo>
                  <a:cubicBezTo>
                    <a:pt x="1227" y="523"/>
                    <a:pt x="1172" y="523"/>
                    <a:pt x="1116" y="495"/>
                  </a:cubicBezTo>
                  <a:cubicBezTo>
                    <a:pt x="1004" y="439"/>
                    <a:pt x="893" y="411"/>
                    <a:pt x="809" y="328"/>
                  </a:cubicBezTo>
                  <a:cubicBezTo>
                    <a:pt x="698" y="300"/>
                    <a:pt x="586" y="216"/>
                    <a:pt x="475" y="133"/>
                  </a:cubicBezTo>
                  <a:cubicBezTo>
                    <a:pt x="419" y="105"/>
                    <a:pt x="391" y="49"/>
                    <a:pt x="308" y="21"/>
                  </a:cubicBezTo>
                  <a:cubicBezTo>
                    <a:pt x="280" y="7"/>
                    <a:pt x="245" y="0"/>
                    <a:pt x="210" y="0"/>
                  </a:cubicBezTo>
                  <a:close/>
                </a:path>
              </a:pathLst>
            </a:custGeom>
            <a:solidFill>
              <a:srgbClr val="80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2"/>
            <p:cNvSpPr/>
            <p:nvPr/>
          </p:nvSpPr>
          <p:spPr>
            <a:xfrm>
              <a:off x="2344895" y="1327078"/>
              <a:ext cx="65600" cy="47103"/>
            </a:xfrm>
            <a:custGeom>
              <a:avLst/>
              <a:gdLst/>
              <a:ahLst/>
              <a:cxnLst/>
              <a:rect l="l" t="t" r="r" b="b"/>
              <a:pathLst>
                <a:path w="837" h="601" extrusionOk="0">
                  <a:moveTo>
                    <a:pt x="162" y="1"/>
                  </a:moveTo>
                  <a:cubicBezTo>
                    <a:pt x="107" y="1"/>
                    <a:pt x="52" y="7"/>
                    <a:pt x="1" y="15"/>
                  </a:cubicBezTo>
                  <a:cubicBezTo>
                    <a:pt x="84" y="183"/>
                    <a:pt x="168" y="350"/>
                    <a:pt x="363" y="461"/>
                  </a:cubicBezTo>
                  <a:cubicBezTo>
                    <a:pt x="502" y="545"/>
                    <a:pt x="670" y="601"/>
                    <a:pt x="837" y="601"/>
                  </a:cubicBezTo>
                  <a:cubicBezTo>
                    <a:pt x="837" y="433"/>
                    <a:pt x="698" y="210"/>
                    <a:pt x="530" y="127"/>
                  </a:cubicBezTo>
                  <a:cubicBezTo>
                    <a:pt x="415" y="31"/>
                    <a:pt x="286" y="1"/>
                    <a:pt x="162" y="1"/>
                  </a:cubicBezTo>
                  <a:close/>
                </a:path>
              </a:pathLst>
            </a:custGeom>
            <a:solidFill>
              <a:srgbClr val="A8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2"/>
            <p:cNvSpPr/>
            <p:nvPr/>
          </p:nvSpPr>
          <p:spPr>
            <a:xfrm>
              <a:off x="2386433" y="1111944"/>
              <a:ext cx="39423" cy="43812"/>
            </a:xfrm>
            <a:custGeom>
              <a:avLst/>
              <a:gdLst/>
              <a:ahLst/>
              <a:cxnLst/>
              <a:rect l="l" t="t" r="r" b="b"/>
              <a:pathLst>
                <a:path w="503" h="559" extrusionOk="0">
                  <a:moveTo>
                    <a:pt x="251" y="1"/>
                  </a:moveTo>
                  <a:cubicBezTo>
                    <a:pt x="112" y="1"/>
                    <a:pt x="0" y="112"/>
                    <a:pt x="0" y="279"/>
                  </a:cubicBezTo>
                  <a:cubicBezTo>
                    <a:pt x="0" y="419"/>
                    <a:pt x="112" y="558"/>
                    <a:pt x="251" y="558"/>
                  </a:cubicBezTo>
                  <a:cubicBezTo>
                    <a:pt x="391" y="558"/>
                    <a:pt x="502" y="447"/>
                    <a:pt x="502" y="279"/>
                  </a:cubicBezTo>
                  <a:cubicBezTo>
                    <a:pt x="502" y="140"/>
                    <a:pt x="391" y="1"/>
                    <a:pt x="251" y="1"/>
                  </a:cubicBezTo>
                  <a:close/>
                </a:path>
              </a:pathLst>
            </a:custGeom>
            <a:solidFill>
              <a:srgbClr val="80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2"/>
            <p:cNvSpPr/>
            <p:nvPr/>
          </p:nvSpPr>
          <p:spPr>
            <a:xfrm>
              <a:off x="2528445" y="1111944"/>
              <a:ext cx="39344" cy="43812"/>
            </a:xfrm>
            <a:custGeom>
              <a:avLst/>
              <a:gdLst/>
              <a:ahLst/>
              <a:cxnLst/>
              <a:rect l="l" t="t" r="r" b="b"/>
              <a:pathLst>
                <a:path w="502" h="559" extrusionOk="0">
                  <a:moveTo>
                    <a:pt x="251" y="1"/>
                  </a:moveTo>
                  <a:cubicBezTo>
                    <a:pt x="112" y="1"/>
                    <a:pt x="0" y="112"/>
                    <a:pt x="0" y="279"/>
                  </a:cubicBezTo>
                  <a:cubicBezTo>
                    <a:pt x="0" y="419"/>
                    <a:pt x="112" y="558"/>
                    <a:pt x="251" y="558"/>
                  </a:cubicBezTo>
                  <a:cubicBezTo>
                    <a:pt x="390" y="558"/>
                    <a:pt x="502" y="447"/>
                    <a:pt x="502" y="279"/>
                  </a:cubicBezTo>
                  <a:cubicBezTo>
                    <a:pt x="502" y="140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80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2"/>
            <p:cNvSpPr/>
            <p:nvPr/>
          </p:nvSpPr>
          <p:spPr>
            <a:xfrm>
              <a:off x="2349284" y="1046425"/>
              <a:ext cx="89661" cy="48984"/>
            </a:xfrm>
            <a:custGeom>
              <a:avLst/>
              <a:gdLst/>
              <a:ahLst/>
              <a:cxnLst/>
              <a:rect l="l" t="t" r="r" b="b"/>
              <a:pathLst>
                <a:path w="1144" h="625" extrusionOk="0">
                  <a:moveTo>
                    <a:pt x="920" y="0"/>
                  </a:moveTo>
                  <a:cubicBezTo>
                    <a:pt x="642" y="0"/>
                    <a:pt x="363" y="112"/>
                    <a:pt x="140" y="307"/>
                  </a:cubicBezTo>
                  <a:cubicBezTo>
                    <a:pt x="56" y="363"/>
                    <a:pt x="0" y="446"/>
                    <a:pt x="0" y="558"/>
                  </a:cubicBezTo>
                  <a:cubicBezTo>
                    <a:pt x="16" y="604"/>
                    <a:pt x="40" y="625"/>
                    <a:pt x="72" y="625"/>
                  </a:cubicBezTo>
                  <a:cubicBezTo>
                    <a:pt x="98" y="625"/>
                    <a:pt x="130" y="611"/>
                    <a:pt x="168" y="586"/>
                  </a:cubicBezTo>
                  <a:cubicBezTo>
                    <a:pt x="335" y="502"/>
                    <a:pt x="502" y="419"/>
                    <a:pt x="725" y="363"/>
                  </a:cubicBezTo>
                  <a:cubicBezTo>
                    <a:pt x="781" y="279"/>
                    <a:pt x="892" y="251"/>
                    <a:pt x="1032" y="223"/>
                  </a:cubicBezTo>
                  <a:cubicBezTo>
                    <a:pt x="1060" y="223"/>
                    <a:pt x="1115" y="196"/>
                    <a:pt x="1143" y="140"/>
                  </a:cubicBezTo>
                  <a:lnTo>
                    <a:pt x="1143" y="84"/>
                  </a:lnTo>
                  <a:cubicBezTo>
                    <a:pt x="1115" y="0"/>
                    <a:pt x="1004" y="0"/>
                    <a:pt x="920" y="0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2"/>
            <p:cNvSpPr/>
            <p:nvPr/>
          </p:nvSpPr>
          <p:spPr>
            <a:xfrm>
              <a:off x="2506579" y="1046425"/>
              <a:ext cx="89661" cy="48984"/>
            </a:xfrm>
            <a:custGeom>
              <a:avLst/>
              <a:gdLst/>
              <a:ahLst/>
              <a:cxnLst/>
              <a:rect l="l" t="t" r="r" b="b"/>
              <a:pathLst>
                <a:path w="1144" h="625" extrusionOk="0">
                  <a:moveTo>
                    <a:pt x="196" y="0"/>
                  </a:moveTo>
                  <a:cubicBezTo>
                    <a:pt x="140" y="0"/>
                    <a:pt x="28" y="0"/>
                    <a:pt x="0" y="84"/>
                  </a:cubicBezTo>
                  <a:lnTo>
                    <a:pt x="0" y="140"/>
                  </a:lnTo>
                  <a:cubicBezTo>
                    <a:pt x="28" y="196"/>
                    <a:pt x="84" y="223"/>
                    <a:pt x="112" y="223"/>
                  </a:cubicBezTo>
                  <a:cubicBezTo>
                    <a:pt x="251" y="251"/>
                    <a:pt x="363" y="279"/>
                    <a:pt x="419" y="363"/>
                  </a:cubicBezTo>
                  <a:cubicBezTo>
                    <a:pt x="642" y="419"/>
                    <a:pt x="809" y="502"/>
                    <a:pt x="976" y="586"/>
                  </a:cubicBezTo>
                  <a:cubicBezTo>
                    <a:pt x="1014" y="611"/>
                    <a:pt x="1046" y="625"/>
                    <a:pt x="1072" y="625"/>
                  </a:cubicBezTo>
                  <a:cubicBezTo>
                    <a:pt x="1104" y="625"/>
                    <a:pt x="1128" y="604"/>
                    <a:pt x="1143" y="558"/>
                  </a:cubicBezTo>
                  <a:cubicBezTo>
                    <a:pt x="1143" y="446"/>
                    <a:pt x="1088" y="363"/>
                    <a:pt x="1004" y="307"/>
                  </a:cubicBezTo>
                  <a:cubicBezTo>
                    <a:pt x="753" y="112"/>
                    <a:pt x="474" y="0"/>
                    <a:pt x="196" y="0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2"/>
            <p:cNvSpPr/>
            <p:nvPr/>
          </p:nvSpPr>
          <p:spPr>
            <a:xfrm>
              <a:off x="2039083" y="691787"/>
              <a:ext cx="677317" cy="440467"/>
            </a:xfrm>
            <a:custGeom>
              <a:avLst/>
              <a:gdLst/>
              <a:ahLst/>
              <a:cxnLst/>
              <a:rect l="l" t="t" r="r" b="b"/>
              <a:pathLst>
                <a:path w="8642" h="5620" extrusionOk="0">
                  <a:moveTo>
                    <a:pt x="4020" y="0"/>
                  </a:moveTo>
                  <a:cubicBezTo>
                    <a:pt x="3572" y="0"/>
                    <a:pt x="3133" y="70"/>
                    <a:pt x="2732" y="233"/>
                  </a:cubicBezTo>
                  <a:cubicBezTo>
                    <a:pt x="2063" y="484"/>
                    <a:pt x="1617" y="1041"/>
                    <a:pt x="1227" y="1626"/>
                  </a:cubicBezTo>
                  <a:cubicBezTo>
                    <a:pt x="1059" y="1905"/>
                    <a:pt x="892" y="2240"/>
                    <a:pt x="669" y="2546"/>
                  </a:cubicBezTo>
                  <a:cubicBezTo>
                    <a:pt x="502" y="2797"/>
                    <a:pt x="223" y="3020"/>
                    <a:pt x="112" y="3299"/>
                  </a:cubicBezTo>
                  <a:cubicBezTo>
                    <a:pt x="0" y="3633"/>
                    <a:pt x="279" y="4024"/>
                    <a:pt x="251" y="4247"/>
                  </a:cubicBezTo>
                  <a:cubicBezTo>
                    <a:pt x="223" y="4498"/>
                    <a:pt x="251" y="4748"/>
                    <a:pt x="390" y="4971"/>
                  </a:cubicBezTo>
                  <a:cubicBezTo>
                    <a:pt x="530" y="5222"/>
                    <a:pt x="753" y="5417"/>
                    <a:pt x="976" y="5473"/>
                  </a:cubicBezTo>
                  <a:lnTo>
                    <a:pt x="1366" y="5613"/>
                  </a:lnTo>
                  <a:cubicBezTo>
                    <a:pt x="1381" y="5617"/>
                    <a:pt x="1396" y="5620"/>
                    <a:pt x="1410" y="5620"/>
                  </a:cubicBezTo>
                  <a:cubicBezTo>
                    <a:pt x="1476" y="5620"/>
                    <a:pt x="1528" y="5570"/>
                    <a:pt x="1505" y="5501"/>
                  </a:cubicBezTo>
                  <a:cubicBezTo>
                    <a:pt x="1450" y="5222"/>
                    <a:pt x="1394" y="4944"/>
                    <a:pt x="1338" y="4665"/>
                  </a:cubicBezTo>
                  <a:cubicBezTo>
                    <a:pt x="1310" y="4498"/>
                    <a:pt x="1227" y="4302"/>
                    <a:pt x="1310" y="4163"/>
                  </a:cubicBezTo>
                  <a:lnTo>
                    <a:pt x="1310" y="4163"/>
                  </a:lnTo>
                  <a:cubicBezTo>
                    <a:pt x="1450" y="4330"/>
                    <a:pt x="1617" y="4470"/>
                    <a:pt x="1812" y="4525"/>
                  </a:cubicBezTo>
                  <a:cubicBezTo>
                    <a:pt x="1888" y="4551"/>
                    <a:pt x="1962" y="4563"/>
                    <a:pt x="2030" y="4563"/>
                  </a:cubicBezTo>
                  <a:cubicBezTo>
                    <a:pt x="2261" y="4563"/>
                    <a:pt x="2432" y="4421"/>
                    <a:pt x="2453" y="4163"/>
                  </a:cubicBezTo>
                  <a:cubicBezTo>
                    <a:pt x="2481" y="3940"/>
                    <a:pt x="2453" y="3773"/>
                    <a:pt x="2453" y="3550"/>
                  </a:cubicBezTo>
                  <a:lnTo>
                    <a:pt x="2453" y="3550"/>
                  </a:lnTo>
                  <a:cubicBezTo>
                    <a:pt x="2704" y="3633"/>
                    <a:pt x="2927" y="3968"/>
                    <a:pt x="3178" y="4107"/>
                  </a:cubicBezTo>
                  <a:cubicBezTo>
                    <a:pt x="3374" y="4238"/>
                    <a:pt x="3791" y="4556"/>
                    <a:pt x="4097" y="4556"/>
                  </a:cubicBezTo>
                  <a:cubicBezTo>
                    <a:pt x="4183" y="4556"/>
                    <a:pt x="4260" y="4531"/>
                    <a:pt x="4321" y="4470"/>
                  </a:cubicBezTo>
                  <a:cubicBezTo>
                    <a:pt x="4432" y="4358"/>
                    <a:pt x="4432" y="4219"/>
                    <a:pt x="4432" y="4079"/>
                  </a:cubicBezTo>
                  <a:cubicBezTo>
                    <a:pt x="4432" y="3801"/>
                    <a:pt x="4377" y="3466"/>
                    <a:pt x="4377" y="3187"/>
                  </a:cubicBezTo>
                  <a:lnTo>
                    <a:pt x="4377" y="3187"/>
                  </a:lnTo>
                  <a:cubicBezTo>
                    <a:pt x="4404" y="3187"/>
                    <a:pt x="4404" y="3215"/>
                    <a:pt x="4432" y="3215"/>
                  </a:cubicBezTo>
                  <a:cubicBezTo>
                    <a:pt x="4460" y="3243"/>
                    <a:pt x="4516" y="3271"/>
                    <a:pt x="4516" y="3299"/>
                  </a:cubicBezTo>
                  <a:cubicBezTo>
                    <a:pt x="5188" y="4058"/>
                    <a:pt x="6181" y="4496"/>
                    <a:pt x="7192" y="4496"/>
                  </a:cubicBezTo>
                  <a:cubicBezTo>
                    <a:pt x="7481" y="4496"/>
                    <a:pt x="7771" y="4460"/>
                    <a:pt x="8056" y="4386"/>
                  </a:cubicBezTo>
                  <a:cubicBezTo>
                    <a:pt x="8558" y="4247"/>
                    <a:pt x="8641" y="3773"/>
                    <a:pt x="8586" y="3299"/>
                  </a:cubicBezTo>
                  <a:cubicBezTo>
                    <a:pt x="8335" y="1961"/>
                    <a:pt x="7331" y="902"/>
                    <a:pt x="6077" y="428"/>
                  </a:cubicBezTo>
                  <a:cubicBezTo>
                    <a:pt x="5447" y="172"/>
                    <a:pt x="4723" y="0"/>
                    <a:pt x="4020" y="0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2"/>
            <p:cNvSpPr/>
            <p:nvPr/>
          </p:nvSpPr>
          <p:spPr>
            <a:xfrm>
              <a:off x="2235643" y="1642529"/>
              <a:ext cx="917693" cy="642675"/>
            </a:xfrm>
            <a:custGeom>
              <a:avLst/>
              <a:gdLst/>
              <a:ahLst/>
              <a:cxnLst/>
              <a:rect l="l" t="t" r="r" b="b"/>
              <a:pathLst>
                <a:path w="11709" h="8200" extrusionOk="0">
                  <a:moveTo>
                    <a:pt x="11569" y="3768"/>
                  </a:moveTo>
                  <a:lnTo>
                    <a:pt x="11569" y="3768"/>
                  </a:lnTo>
                  <a:cubicBezTo>
                    <a:pt x="11569" y="3768"/>
                    <a:pt x="11569" y="3769"/>
                    <a:pt x="11569" y="3769"/>
                  </a:cubicBezTo>
                  <a:lnTo>
                    <a:pt x="11569" y="3769"/>
                  </a:lnTo>
                  <a:cubicBezTo>
                    <a:pt x="11569" y="3769"/>
                    <a:pt x="11569" y="3768"/>
                    <a:pt x="11569" y="3768"/>
                  </a:cubicBezTo>
                  <a:close/>
                  <a:moveTo>
                    <a:pt x="2718" y="1"/>
                  </a:moveTo>
                  <a:cubicBezTo>
                    <a:pt x="2588" y="1"/>
                    <a:pt x="2459" y="23"/>
                    <a:pt x="2342" y="88"/>
                  </a:cubicBezTo>
                  <a:cubicBezTo>
                    <a:pt x="2287" y="144"/>
                    <a:pt x="2231" y="172"/>
                    <a:pt x="2203" y="227"/>
                  </a:cubicBezTo>
                  <a:cubicBezTo>
                    <a:pt x="2092" y="339"/>
                    <a:pt x="2008" y="422"/>
                    <a:pt x="1896" y="478"/>
                  </a:cubicBezTo>
                  <a:cubicBezTo>
                    <a:pt x="1757" y="590"/>
                    <a:pt x="1618" y="729"/>
                    <a:pt x="1478" y="868"/>
                  </a:cubicBezTo>
                  <a:cubicBezTo>
                    <a:pt x="921" y="1426"/>
                    <a:pt x="419" y="2039"/>
                    <a:pt x="112" y="2792"/>
                  </a:cubicBezTo>
                  <a:cubicBezTo>
                    <a:pt x="1" y="2987"/>
                    <a:pt x="112" y="3238"/>
                    <a:pt x="280" y="3377"/>
                  </a:cubicBezTo>
                  <a:cubicBezTo>
                    <a:pt x="921" y="3740"/>
                    <a:pt x="1534" y="4074"/>
                    <a:pt x="2119" y="4492"/>
                  </a:cubicBezTo>
                  <a:cubicBezTo>
                    <a:pt x="2733" y="4883"/>
                    <a:pt x="2956" y="6193"/>
                    <a:pt x="3569" y="6583"/>
                  </a:cubicBezTo>
                  <a:cubicBezTo>
                    <a:pt x="5883" y="8088"/>
                    <a:pt x="8949" y="8116"/>
                    <a:pt x="11709" y="8200"/>
                  </a:cubicBezTo>
                  <a:cubicBezTo>
                    <a:pt x="11374" y="6723"/>
                    <a:pt x="11235" y="5191"/>
                    <a:pt x="11569" y="3769"/>
                  </a:cubicBezTo>
                  <a:lnTo>
                    <a:pt x="11569" y="3769"/>
                  </a:lnTo>
                  <a:cubicBezTo>
                    <a:pt x="11565" y="3780"/>
                    <a:pt x="11550" y="3785"/>
                    <a:pt x="11525" y="3785"/>
                  </a:cubicBezTo>
                  <a:cubicBezTo>
                    <a:pt x="11173" y="3785"/>
                    <a:pt x="8845" y="2838"/>
                    <a:pt x="8587" y="2708"/>
                  </a:cubicBezTo>
                  <a:cubicBezTo>
                    <a:pt x="7611" y="2262"/>
                    <a:pt x="6635" y="1816"/>
                    <a:pt x="5687" y="1314"/>
                  </a:cubicBezTo>
                  <a:cubicBezTo>
                    <a:pt x="4851" y="868"/>
                    <a:pt x="4099" y="311"/>
                    <a:pt x="3151" y="60"/>
                  </a:cubicBezTo>
                  <a:cubicBezTo>
                    <a:pt x="3017" y="30"/>
                    <a:pt x="2867" y="1"/>
                    <a:pt x="2718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2"/>
            <p:cNvSpPr/>
            <p:nvPr/>
          </p:nvSpPr>
          <p:spPr>
            <a:xfrm>
              <a:off x="2987241" y="1920282"/>
              <a:ext cx="367109" cy="367108"/>
            </a:xfrm>
            <a:custGeom>
              <a:avLst/>
              <a:gdLst/>
              <a:ahLst/>
              <a:cxnLst/>
              <a:rect l="l" t="t" r="r" b="b"/>
              <a:pathLst>
                <a:path w="4684" h="4684" extrusionOk="0">
                  <a:moveTo>
                    <a:pt x="2342" y="1"/>
                  </a:moveTo>
                  <a:cubicBezTo>
                    <a:pt x="1031" y="1"/>
                    <a:pt x="0" y="1060"/>
                    <a:pt x="0" y="2342"/>
                  </a:cubicBezTo>
                  <a:cubicBezTo>
                    <a:pt x="0" y="3624"/>
                    <a:pt x="1031" y="4684"/>
                    <a:pt x="2342" y="4684"/>
                  </a:cubicBezTo>
                  <a:cubicBezTo>
                    <a:pt x="3624" y="4684"/>
                    <a:pt x="4683" y="3624"/>
                    <a:pt x="4683" y="2342"/>
                  </a:cubicBezTo>
                  <a:cubicBezTo>
                    <a:pt x="4683" y="1060"/>
                    <a:pt x="3624" y="1"/>
                    <a:pt x="2342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2"/>
            <p:cNvSpPr/>
            <p:nvPr/>
          </p:nvSpPr>
          <p:spPr>
            <a:xfrm>
              <a:off x="3011223" y="1135378"/>
              <a:ext cx="780066" cy="1053752"/>
            </a:xfrm>
            <a:custGeom>
              <a:avLst/>
              <a:gdLst/>
              <a:ahLst/>
              <a:cxnLst/>
              <a:rect l="l" t="t" r="r" b="b"/>
              <a:pathLst>
                <a:path w="9953" h="13445" extrusionOk="0">
                  <a:moveTo>
                    <a:pt x="5537" y="1"/>
                  </a:moveTo>
                  <a:cubicBezTo>
                    <a:pt x="5277" y="1"/>
                    <a:pt x="5100" y="459"/>
                    <a:pt x="4990" y="677"/>
                  </a:cubicBezTo>
                  <a:cubicBezTo>
                    <a:pt x="4851" y="956"/>
                    <a:pt x="4739" y="1235"/>
                    <a:pt x="4656" y="1514"/>
                  </a:cubicBezTo>
                  <a:cubicBezTo>
                    <a:pt x="4461" y="1960"/>
                    <a:pt x="4405" y="2461"/>
                    <a:pt x="4238" y="2935"/>
                  </a:cubicBezTo>
                  <a:cubicBezTo>
                    <a:pt x="3903" y="3911"/>
                    <a:pt x="3541" y="4886"/>
                    <a:pt x="3123" y="5834"/>
                  </a:cubicBezTo>
                  <a:cubicBezTo>
                    <a:pt x="2286" y="7813"/>
                    <a:pt x="1339" y="9904"/>
                    <a:pt x="1" y="11660"/>
                  </a:cubicBezTo>
                  <a:cubicBezTo>
                    <a:pt x="1171" y="12552"/>
                    <a:pt x="2593" y="13110"/>
                    <a:pt x="4098" y="13444"/>
                  </a:cubicBezTo>
                  <a:cubicBezTo>
                    <a:pt x="4712" y="12246"/>
                    <a:pt x="5130" y="10963"/>
                    <a:pt x="5353" y="9597"/>
                  </a:cubicBezTo>
                  <a:cubicBezTo>
                    <a:pt x="5576" y="8064"/>
                    <a:pt x="6077" y="6615"/>
                    <a:pt x="6523" y="5109"/>
                  </a:cubicBezTo>
                  <a:cubicBezTo>
                    <a:pt x="6663" y="4580"/>
                    <a:pt x="6830" y="4050"/>
                    <a:pt x="7220" y="3688"/>
                  </a:cubicBezTo>
                  <a:cubicBezTo>
                    <a:pt x="7638" y="3214"/>
                    <a:pt x="8280" y="3047"/>
                    <a:pt x="8781" y="2768"/>
                  </a:cubicBezTo>
                  <a:cubicBezTo>
                    <a:pt x="9395" y="2461"/>
                    <a:pt x="9952" y="1820"/>
                    <a:pt x="9673" y="1123"/>
                  </a:cubicBezTo>
                  <a:cubicBezTo>
                    <a:pt x="9562" y="845"/>
                    <a:pt x="9339" y="649"/>
                    <a:pt x="9060" y="538"/>
                  </a:cubicBezTo>
                  <a:cubicBezTo>
                    <a:pt x="8861" y="432"/>
                    <a:pt x="8646" y="391"/>
                    <a:pt x="8423" y="391"/>
                  </a:cubicBezTo>
                  <a:cubicBezTo>
                    <a:pt x="8117" y="391"/>
                    <a:pt x="7794" y="469"/>
                    <a:pt x="7471" y="566"/>
                  </a:cubicBezTo>
                  <a:cubicBezTo>
                    <a:pt x="6895" y="785"/>
                    <a:pt x="6103" y="1221"/>
                    <a:pt x="5600" y="1606"/>
                  </a:cubicBezTo>
                  <a:lnTo>
                    <a:pt x="5600" y="1606"/>
                  </a:lnTo>
                  <a:cubicBezTo>
                    <a:pt x="5670" y="1521"/>
                    <a:pt x="5715" y="1196"/>
                    <a:pt x="5715" y="1095"/>
                  </a:cubicBezTo>
                  <a:cubicBezTo>
                    <a:pt x="5799" y="900"/>
                    <a:pt x="5854" y="649"/>
                    <a:pt x="5854" y="426"/>
                  </a:cubicBezTo>
                  <a:cubicBezTo>
                    <a:pt x="5854" y="343"/>
                    <a:pt x="5827" y="203"/>
                    <a:pt x="5771" y="120"/>
                  </a:cubicBezTo>
                  <a:cubicBezTo>
                    <a:pt x="5686" y="35"/>
                    <a:pt x="5609" y="1"/>
                    <a:pt x="5537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2"/>
            <p:cNvSpPr/>
            <p:nvPr/>
          </p:nvSpPr>
          <p:spPr>
            <a:xfrm>
              <a:off x="3011223" y="1135378"/>
              <a:ext cx="780066" cy="1053752"/>
            </a:xfrm>
            <a:custGeom>
              <a:avLst/>
              <a:gdLst/>
              <a:ahLst/>
              <a:cxnLst/>
              <a:rect l="l" t="t" r="r" b="b"/>
              <a:pathLst>
                <a:path w="9953" h="13445" extrusionOk="0">
                  <a:moveTo>
                    <a:pt x="5537" y="1"/>
                  </a:moveTo>
                  <a:cubicBezTo>
                    <a:pt x="5277" y="1"/>
                    <a:pt x="5100" y="459"/>
                    <a:pt x="4990" y="677"/>
                  </a:cubicBezTo>
                  <a:cubicBezTo>
                    <a:pt x="4851" y="956"/>
                    <a:pt x="4739" y="1235"/>
                    <a:pt x="4656" y="1514"/>
                  </a:cubicBezTo>
                  <a:cubicBezTo>
                    <a:pt x="4461" y="1960"/>
                    <a:pt x="4405" y="2461"/>
                    <a:pt x="4238" y="2935"/>
                  </a:cubicBezTo>
                  <a:cubicBezTo>
                    <a:pt x="3903" y="3911"/>
                    <a:pt x="3541" y="4886"/>
                    <a:pt x="3123" y="5834"/>
                  </a:cubicBezTo>
                  <a:cubicBezTo>
                    <a:pt x="2286" y="7813"/>
                    <a:pt x="1339" y="9904"/>
                    <a:pt x="1" y="11660"/>
                  </a:cubicBezTo>
                  <a:cubicBezTo>
                    <a:pt x="1171" y="12552"/>
                    <a:pt x="2593" y="13110"/>
                    <a:pt x="4098" y="13444"/>
                  </a:cubicBezTo>
                  <a:cubicBezTo>
                    <a:pt x="4712" y="12246"/>
                    <a:pt x="5130" y="10963"/>
                    <a:pt x="5353" y="9597"/>
                  </a:cubicBezTo>
                  <a:cubicBezTo>
                    <a:pt x="5576" y="8064"/>
                    <a:pt x="6077" y="6615"/>
                    <a:pt x="6523" y="5109"/>
                  </a:cubicBezTo>
                  <a:cubicBezTo>
                    <a:pt x="6663" y="4580"/>
                    <a:pt x="6830" y="4050"/>
                    <a:pt x="7220" y="3688"/>
                  </a:cubicBezTo>
                  <a:cubicBezTo>
                    <a:pt x="7638" y="3214"/>
                    <a:pt x="8280" y="3047"/>
                    <a:pt x="8781" y="2768"/>
                  </a:cubicBezTo>
                  <a:cubicBezTo>
                    <a:pt x="9395" y="2461"/>
                    <a:pt x="9952" y="1820"/>
                    <a:pt x="9673" y="1123"/>
                  </a:cubicBezTo>
                  <a:cubicBezTo>
                    <a:pt x="9562" y="845"/>
                    <a:pt x="9339" y="649"/>
                    <a:pt x="9060" y="538"/>
                  </a:cubicBezTo>
                  <a:cubicBezTo>
                    <a:pt x="8861" y="432"/>
                    <a:pt x="8646" y="391"/>
                    <a:pt x="8423" y="391"/>
                  </a:cubicBezTo>
                  <a:cubicBezTo>
                    <a:pt x="8117" y="391"/>
                    <a:pt x="7794" y="469"/>
                    <a:pt x="7471" y="566"/>
                  </a:cubicBezTo>
                  <a:cubicBezTo>
                    <a:pt x="6895" y="785"/>
                    <a:pt x="6103" y="1221"/>
                    <a:pt x="5600" y="1606"/>
                  </a:cubicBezTo>
                  <a:lnTo>
                    <a:pt x="5600" y="1606"/>
                  </a:lnTo>
                  <a:cubicBezTo>
                    <a:pt x="5670" y="1521"/>
                    <a:pt x="5715" y="1196"/>
                    <a:pt x="5715" y="1095"/>
                  </a:cubicBezTo>
                  <a:cubicBezTo>
                    <a:pt x="5799" y="900"/>
                    <a:pt x="5854" y="649"/>
                    <a:pt x="5854" y="426"/>
                  </a:cubicBezTo>
                  <a:cubicBezTo>
                    <a:pt x="5854" y="343"/>
                    <a:pt x="5827" y="203"/>
                    <a:pt x="5771" y="120"/>
                  </a:cubicBezTo>
                  <a:cubicBezTo>
                    <a:pt x="5686" y="35"/>
                    <a:pt x="5609" y="1"/>
                    <a:pt x="5537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2"/>
            <p:cNvSpPr/>
            <p:nvPr/>
          </p:nvSpPr>
          <p:spPr>
            <a:xfrm>
              <a:off x="3638208" y="1267044"/>
              <a:ext cx="153066" cy="61289"/>
            </a:xfrm>
            <a:custGeom>
              <a:avLst/>
              <a:gdLst/>
              <a:ahLst/>
              <a:cxnLst/>
              <a:rect l="l" t="t" r="r" b="b"/>
              <a:pathLst>
                <a:path w="1953" h="782" fill="none" extrusionOk="0">
                  <a:moveTo>
                    <a:pt x="1" y="781"/>
                  </a:moveTo>
                  <a:cubicBezTo>
                    <a:pt x="614" y="252"/>
                    <a:pt x="1144" y="168"/>
                    <a:pt x="1952" y="1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2"/>
            <p:cNvSpPr/>
            <p:nvPr/>
          </p:nvSpPr>
          <p:spPr>
            <a:xfrm>
              <a:off x="3607643" y="1225585"/>
              <a:ext cx="174855" cy="61211"/>
            </a:xfrm>
            <a:custGeom>
              <a:avLst/>
              <a:gdLst/>
              <a:ahLst/>
              <a:cxnLst/>
              <a:rect l="l" t="t" r="r" b="b"/>
              <a:pathLst>
                <a:path w="2231" h="781" fill="none" extrusionOk="0">
                  <a:moveTo>
                    <a:pt x="1" y="781"/>
                  </a:moveTo>
                  <a:cubicBezTo>
                    <a:pt x="614" y="251"/>
                    <a:pt x="1450" y="112"/>
                    <a:pt x="2231" y="0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2"/>
            <p:cNvSpPr/>
            <p:nvPr/>
          </p:nvSpPr>
          <p:spPr>
            <a:xfrm>
              <a:off x="3594554" y="1179659"/>
              <a:ext cx="174855" cy="63484"/>
            </a:xfrm>
            <a:custGeom>
              <a:avLst/>
              <a:gdLst/>
              <a:ahLst/>
              <a:cxnLst/>
              <a:rect l="l" t="t" r="r" b="b"/>
              <a:pathLst>
                <a:path w="2231" h="810" fill="none" extrusionOk="0">
                  <a:moveTo>
                    <a:pt x="0" y="809"/>
                  </a:moveTo>
                  <a:cubicBezTo>
                    <a:pt x="614" y="280"/>
                    <a:pt x="1450" y="140"/>
                    <a:pt x="2230" y="1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2"/>
            <p:cNvSpPr/>
            <p:nvPr/>
          </p:nvSpPr>
          <p:spPr>
            <a:xfrm>
              <a:off x="830962" y="233306"/>
              <a:ext cx="1302122" cy="1886016"/>
            </a:xfrm>
            <a:custGeom>
              <a:avLst/>
              <a:gdLst/>
              <a:ahLst/>
              <a:cxnLst/>
              <a:rect l="l" t="t" r="r" b="b"/>
              <a:pathLst>
                <a:path w="16614" h="24064" extrusionOk="0">
                  <a:moveTo>
                    <a:pt x="4568" y="1"/>
                  </a:moveTo>
                  <a:cubicBezTo>
                    <a:pt x="4504" y="1"/>
                    <a:pt x="4432" y="27"/>
                    <a:pt x="4349" y="89"/>
                  </a:cubicBezTo>
                  <a:cubicBezTo>
                    <a:pt x="4237" y="173"/>
                    <a:pt x="4209" y="312"/>
                    <a:pt x="4209" y="424"/>
                  </a:cubicBezTo>
                  <a:cubicBezTo>
                    <a:pt x="4209" y="619"/>
                    <a:pt x="4237" y="870"/>
                    <a:pt x="4265" y="1065"/>
                  </a:cubicBezTo>
                  <a:cubicBezTo>
                    <a:pt x="4318" y="1144"/>
                    <a:pt x="4321" y="1520"/>
                    <a:pt x="4368" y="1586"/>
                  </a:cubicBezTo>
                  <a:lnTo>
                    <a:pt x="4368" y="1586"/>
                  </a:lnTo>
                  <a:cubicBezTo>
                    <a:pt x="3920" y="1169"/>
                    <a:pt x="3146" y="618"/>
                    <a:pt x="2592" y="424"/>
                  </a:cubicBezTo>
                  <a:cubicBezTo>
                    <a:pt x="2244" y="250"/>
                    <a:pt x="1868" y="116"/>
                    <a:pt x="1484" y="116"/>
                  </a:cubicBezTo>
                  <a:cubicBezTo>
                    <a:pt x="1316" y="116"/>
                    <a:pt x="1146" y="141"/>
                    <a:pt x="976" y="201"/>
                  </a:cubicBezTo>
                  <a:cubicBezTo>
                    <a:pt x="697" y="285"/>
                    <a:pt x="474" y="480"/>
                    <a:pt x="335" y="731"/>
                  </a:cubicBezTo>
                  <a:cubicBezTo>
                    <a:pt x="0" y="1400"/>
                    <a:pt x="474" y="2041"/>
                    <a:pt x="1031" y="2431"/>
                  </a:cubicBezTo>
                  <a:cubicBezTo>
                    <a:pt x="1533" y="2793"/>
                    <a:pt x="2119" y="3016"/>
                    <a:pt x="2509" y="3518"/>
                  </a:cubicBezTo>
                  <a:cubicBezTo>
                    <a:pt x="2843" y="3936"/>
                    <a:pt x="2955" y="4466"/>
                    <a:pt x="3066" y="4968"/>
                  </a:cubicBezTo>
                  <a:cubicBezTo>
                    <a:pt x="3345" y="6501"/>
                    <a:pt x="3680" y="8006"/>
                    <a:pt x="3791" y="9567"/>
                  </a:cubicBezTo>
                  <a:cubicBezTo>
                    <a:pt x="3847" y="10515"/>
                    <a:pt x="4042" y="11435"/>
                    <a:pt x="4265" y="12327"/>
                  </a:cubicBezTo>
                  <a:cubicBezTo>
                    <a:pt x="4822" y="14222"/>
                    <a:pt x="5798" y="15978"/>
                    <a:pt x="7053" y="17511"/>
                  </a:cubicBezTo>
                  <a:cubicBezTo>
                    <a:pt x="7833" y="18459"/>
                    <a:pt x="8725" y="19268"/>
                    <a:pt x="9673" y="20020"/>
                  </a:cubicBezTo>
                  <a:cubicBezTo>
                    <a:pt x="10621" y="20801"/>
                    <a:pt x="11568" y="21609"/>
                    <a:pt x="12488" y="22362"/>
                  </a:cubicBezTo>
                  <a:cubicBezTo>
                    <a:pt x="12598" y="22471"/>
                    <a:pt x="14460" y="24064"/>
                    <a:pt x="14548" y="24064"/>
                  </a:cubicBezTo>
                  <a:cubicBezTo>
                    <a:pt x="14550" y="24064"/>
                    <a:pt x="14551" y="24063"/>
                    <a:pt x="14551" y="24062"/>
                  </a:cubicBezTo>
                  <a:cubicBezTo>
                    <a:pt x="15527" y="23087"/>
                    <a:pt x="15694" y="20438"/>
                    <a:pt x="15917" y="19100"/>
                  </a:cubicBezTo>
                  <a:cubicBezTo>
                    <a:pt x="15945" y="18905"/>
                    <a:pt x="15554" y="18710"/>
                    <a:pt x="15527" y="18543"/>
                  </a:cubicBezTo>
                  <a:cubicBezTo>
                    <a:pt x="15415" y="18208"/>
                    <a:pt x="16614" y="17846"/>
                    <a:pt x="16335" y="17651"/>
                  </a:cubicBezTo>
                  <a:cubicBezTo>
                    <a:pt x="14662" y="16731"/>
                    <a:pt x="11791" y="15532"/>
                    <a:pt x="10481" y="14166"/>
                  </a:cubicBezTo>
                  <a:cubicBezTo>
                    <a:pt x="8363" y="12020"/>
                    <a:pt x="7303" y="8926"/>
                    <a:pt x="6411" y="6055"/>
                  </a:cubicBezTo>
                  <a:cubicBezTo>
                    <a:pt x="6077" y="5079"/>
                    <a:pt x="5770" y="4076"/>
                    <a:pt x="5575" y="3072"/>
                  </a:cubicBezTo>
                  <a:cubicBezTo>
                    <a:pt x="5464" y="2570"/>
                    <a:pt x="5380" y="2096"/>
                    <a:pt x="5296" y="1595"/>
                  </a:cubicBezTo>
                  <a:cubicBezTo>
                    <a:pt x="5213" y="1288"/>
                    <a:pt x="5157" y="1009"/>
                    <a:pt x="5045" y="731"/>
                  </a:cubicBezTo>
                  <a:cubicBezTo>
                    <a:pt x="4955" y="504"/>
                    <a:pt x="4846" y="1"/>
                    <a:pt x="4568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2"/>
            <p:cNvSpPr/>
            <p:nvPr/>
          </p:nvSpPr>
          <p:spPr>
            <a:xfrm>
              <a:off x="826573" y="336366"/>
              <a:ext cx="152988" cy="56900"/>
            </a:xfrm>
            <a:custGeom>
              <a:avLst/>
              <a:gdLst/>
              <a:ahLst/>
              <a:cxnLst/>
              <a:rect l="l" t="t" r="r" b="b"/>
              <a:pathLst>
                <a:path w="1952" h="726" fill="none" extrusionOk="0">
                  <a:moveTo>
                    <a:pt x="0" y="1"/>
                  </a:moveTo>
                  <a:cubicBezTo>
                    <a:pt x="809" y="29"/>
                    <a:pt x="1310" y="335"/>
                    <a:pt x="1952" y="726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2"/>
            <p:cNvSpPr/>
            <p:nvPr/>
          </p:nvSpPr>
          <p:spPr>
            <a:xfrm>
              <a:off x="833078" y="288324"/>
              <a:ext cx="172739" cy="69989"/>
            </a:xfrm>
            <a:custGeom>
              <a:avLst/>
              <a:gdLst/>
              <a:ahLst/>
              <a:cxnLst/>
              <a:rect l="l" t="t" r="r" b="b"/>
              <a:pathLst>
                <a:path w="2204" h="893" fill="none" extrusionOk="0">
                  <a:moveTo>
                    <a:pt x="1" y="1"/>
                  </a:moveTo>
                  <a:cubicBezTo>
                    <a:pt x="809" y="29"/>
                    <a:pt x="1534" y="447"/>
                    <a:pt x="2203" y="893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2"/>
            <p:cNvSpPr/>
            <p:nvPr/>
          </p:nvSpPr>
          <p:spPr>
            <a:xfrm>
              <a:off x="854944" y="244670"/>
              <a:ext cx="172660" cy="69989"/>
            </a:xfrm>
            <a:custGeom>
              <a:avLst/>
              <a:gdLst/>
              <a:ahLst/>
              <a:cxnLst/>
              <a:rect l="l" t="t" r="r" b="b"/>
              <a:pathLst>
                <a:path w="2203" h="893" fill="none" extrusionOk="0">
                  <a:moveTo>
                    <a:pt x="1" y="0"/>
                  </a:moveTo>
                  <a:cubicBezTo>
                    <a:pt x="809" y="28"/>
                    <a:pt x="1534" y="446"/>
                    <a:pt x="2203" y="892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2"/>
            <p:cNvSpPr/>
            <p:nvPr/>
          </p:nvSpPr>
          <p:spPr>
            <a:xfrm>
              <a:off x="1348695" y="2997282"/>
              <a:ext cx="1455110" cy="3165253"/>
            </a:xfrm>
            <a:custGeom>
              <a:avLst/>
              <a:gdLst/>
              <a:ahLst/>
              <a:cxnLst/>
              <a:rect l="l" t="t" r="r" b="b"/>
              <a:pathLst>
                <a:path w="18566" h="40386" extrusionOk="0">
                  <a:moveTo>
                    <a:pt x="18203" y="85"/>
                  </a:moveTo>
                  <a:cubicBezTo>
                    <a:pt x="18147" y="224"/>
                    <a:pt x="17311" y="1"/>
                    <a:pt x="16949" y="837"/>
                  </a:cubicBezTo>
                  <a:cubicBezTo>
                    <a:pt x="16091" y="2661"/>
                    <a:pt x="14820" y="5310"/>
                    <a:pt x="14551" y="5310"/>
                  </a:cubicBezTo>
                  <a:cubicBezTo>
                    <a:pt x="14540" y="5310"/>
                    <a:pt x="14531" y="5306"/>
                    <a:pt x="14524" y="5297"/>
                  </a:cubicBezTo>
                  <a:cubicBezTo>
                    <a:pt x="14496" y="5214"/>
                    <a:pt x="14440" y="5186"/>
                    <a:pt x="14356" y="5158"/>
                  </a:cubicBezTo>
                  <a:cubicBezTo>
                    <a:pt x="14245" y="4907"/>
                    <a:pt x="14105" y="4712"/>
                    <a:pt x="13966" y="4489"/>
                  </a:cubicBezTo>
                  <a:cubicBezTo>
                    <a:pt x="13827" y="4740"/>
                    <a:pt x="13743" y="4935"/>
                    <a:pt x="13604" y="5186"/>
                  </a:cubicBezTo>
                  <a:cubicBezTo>
                    <a:pt x="12154" y="7945"/>
                    <a:pt x="8865" y="10092"/>
                    <a:pt x="7945" y="13074"/>
                  </a:cubicBezTo>
                  <a:cubicBezTo>
                    <a:pt x="6858" y="16531"/>
                    <a:pt x="6105" y="20322"/>
                    <a:pt x="4628" y="23611"/>
                  </a:cubicBezTo>
                  <a:cubicBezTo>
                    <a:pt x="3234" y="26761"/>
                    <a:pt x="2231" y="30050"/>
                    <a:pt x="447" y="33033"/>
                  </a:cubicBezTo>
                  <a:cubicBezTo>
                    <a:pt x="1" y="33786"/>
                    <a:pt x="697" y="34706"/>
                    <a:pt x="1143" y="35291"/>
                  </a:cubicBezTo>
                  <a:cubicBezTo>
                    <a:pt x="2509" y="37131"/>
                    <a:pt x="4154" y="39500"/>
                    <a:pt x="6384" y="40336"/>
                  </a:cubicBezTo>
                  <a:cubicBezTo>
                    <a:pt x="6475" y="40370"/>
                    <a:pt x="6557" y="40386"/>
                    <a:pt x="6630" y="40386"/>
                  </a:cubicBezTo>
                  <a:cubicBezTo>
                    <a:pt x="7334" y="40386"/>
                    <a:pt x="7218" y="38924"/>
                    <a:pt x="7192" y="38469"/>
                  </a:cubicBezTo>
                  <a:cubicBezTo>
                    <a:pt x="7109" y="37437"/>
                    <a:pt x="6858" y="36545"/>
                    <a:pt x="7053" y="35542"/>
                  </a:cubicBezTo>
                  <a:cubicBezTo>
                    <a:pt x="7387" y="33117"/>
                    <a:pt x="8614" y="30998"/>
                    <a:pt x="9896" y="28991"/>
                  </a:cubicBezTo>
                  <a:cubicBezTo>
                    <a:pt x="13966" y="22608"/>
                    <a:pt x="17060" y="15332"/>
                    <a:pt x="18147" y="7806"/>
                  </a:cubicBezTo>
                  <a:cubicBezTo>
                    <a:pt x="18454" y="5855"/>
                    <a:pt x="18565" y="3820"/>
                    <a:pt x="18370" y="1841"/>
                  </a:cubicBezTo>
                  <a:cubicBezTo>
                    <a:pt x="18287" y="1311"/>
                    <a:pt x="18231" y="475"/>
                    <a:pt x="18203" y="85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2"/>
            <p:cNvSpPr/>
            <p:nvPr/>
          </p:nvSpPr>
          <p:spPr>
            <a:xfrm>
              <a:off x="570920" y="2942265"/>
              <a:ext cx="1944484" cy="1494846"/>
            </a:xfrm>
            <a:custGeom>
              <a:avLst/>
              <a:gdLst/>
              <a:ahLst/>
              <a:cxnLst/>
              <a:rect l="l" t="t" r="r" b="b"/>
              <a:pathLst>
                <a:path w="24810" h="19073" extrusionOk="0">
                  <a:moveTo>
                    <a:pt x="17171" y="0"/>
                  </a:moveTo>
                  <a:cubicBezTo>
                    <a:pt x="17024" y="0"/>
                    <a:pt x="16876" y="10"/>
                    <a:pt x="16726" y="34"/>
                  </a:cubicBezTo>
                  <a:cubicBezTo>
                    <a:pt x="16419" y="62"/>
                    <a:pt x="16141" y="145"/>
                    <a:pt x="15806" y="201"/>
                  </a:cubicBezTo>
                  <a:cubicBezTo>
                    <a:pt x="15750" y="229"/>
                    <a:pt x="15667" y="229"/>
                    <a:pt x="15611" y="285"/>
                  </a:cubicBezTo>
                  <a:cubicBezTo>
                    <a:pt x="15444" y="313"/>
                    <a:pt x="15193" y="341"/>
                    <a:pt x="15026" y="452"/>
                  </a:cubicBezTo>
                  <a:cubicBezTo>
                    <a:pt x="14914" y="508"/>
                    <a:pt x="14803" y="591"/>
                    <a:pt x="14691" y="703"/>
                  </a:cubicBezTo>
                  <a:cubicBezTo>
                    <a:pt x="14496" y="898"/>
                    <a:pt x="14329" y="1149"/>
                    <a:pt x="14189" y="1428"/>
                  </a:cubicBezTo>
                  <a:cubicBezTo>
                    <a:pt x="13827" y="2097"/>
                    <a:pt x="13576" y="2821"/>
                    <a:pt x="13381" y="3518"/>
                  </a:cubicBezTo>
                  <a:cubicBezTo>
                    <a:pt x="13214" y="4048"/>
                    <a:pt x="13102" y="4606"/>
                    <a:pt x="12879" y="5107"/>
                  </a:cubicBezTo>
                  <a:cubicBezTo>
                    <a:pt x="12545" y="6083"/>
                    <a:pt x="12155" y="7059"/>
                    <a:pt x="11681" y="7978"/>
                  </a:cubicBezTo>
                  <a:cubicBezTo>
                    <a:pt x="11486" y="8285"/>
                    <a:pt x="11263" y="8843"/>
                    <a:pt x="10900" y="9261"/>
                  </a:cubicBezTo>
                  <a:cubicBezTo>
                    <a:pt x="10653" y="9582"/>
                    <a:pt x="10362" y="9772"/>
                    <a:pt x="10047" y="9772"/>
                  </a:cubicBezTo>
                  <a:cubicBezTo>
                    <a:pt x="10006" y="9772"/>
                    <a:pt x="9966" y="9769"/>
                    <a:pt x="9925" y="9762"/>
                  </a:cubicBezTo>
                  <a:cubicBezTo>
                    <a:pt x="9228" y="9623"/>
                    <a:pt x="8614" y="8731"/>
                    <a:pt x="8140" y="8257"/>
                  </a:cubicBezTo>
                  <a:cubicBezTo>
                    <a:pt x="7639" y="7616"/>
                    <a:pt x="7109" y="7003"/>
                    <a:pt x="6552" y="6417"/>
                  </a:cubicBezTo>
                  <a:cubicBezTo>
                    <a:pt x="5715" y="5498"/>
                    <a:pt x="4879" y="4606"/>
                    <a:pt x="4099" y="3658"/>
                  </a:cubicBezTo>
                  <a:cubicBezTo>
                    <a:pt x="2510" y="4187"/>
                    <a:pt x="1172" y="5609"/>
                    <a:pt x="447" y="7114"/>
                  </a:cubicBezTo>
                  <a:cubicBezTo>
                    <a:pt x="196" y="7532"/>
                    <a:pt x="1" y="8118"/>
                    <a:pt x="1" y="8647"/>
                  </a:cubicBezTo>
                  <a:cubicBezTo>
                    <a:pt x="96" y="8634"/>
                    <a:pt x="187" y="8627"/>
                    <a:pt x="276" y="8627"/>
                  </a:cubicBezTo>
                  <a:cubicBezTo>
                    <a:pt x="552" y="8627"/>
                    <a:pt x="800" y="8695"/>
                    <a:pt x="1032" y="8843"/>
                  </a:cubicBezTo>
                  <a:cubicBezTo>
                    <a:pt x="2008" y="9484"/>
                    <a:pt x="3318" y="11351"/>
                    <a:pt x="4015" y="12271"/>
                  </a:cubicBezTo>
                  <a:cubicBezTo>
                    <a:pt x="5743" y="14529"/>
                    <a:pt x="7388" y="16898"/>
                    <a:pt x="9757" y="18432"/>
                  </a:cubicBezTo>
                  <a:cubicBezTo>
                    <a:pt x="10175" y="18710"/>
                    <a:pt x="10621" y="18905"/>
                    <a:pt x="11123" y="19017"/>
                  </a:cubicBezTo>
                  <a:cubicBezTo>
                    <a:pt x="11314" y="19055"/>
                    <a:pt x="11500" y="19073"/>
                    <a:pt x="11683" y="19073"/>
                  </a:cubicBezTo>
                  <a:cubicBezTo>
                    <a:pt x="13243" y="19073"/>
                    <a:pt x="14541" y="17785"/>
                    <a:pt x="15639" y="16787"/>
                  </a:cubicBezTo>
                  <a:cubicBezTo>
                    <a:pt x="17423" y="15226"/>
                    <a:pt x="18872" y="13163"/>
                    <a:pt x="20489" y="11435"/>
                  </a:cubicBezTo>
                  <a:cubicBezTo>
                    <a:pt x="21019" y="10877"/>
                    <a:pt x="21799" y="10738"/>
                    <a:pt x="22301" y="10181"/>
                  </a:cubicBezTo>
                  <a:cubicBezTo>
                    <a:pt x="22859" y="9595"/>
                    <a:pt x="23388" y="8954"/>
                    <a:pt x="23834" y="8257"/>
                  </a:cubicBezTo>
                  <a:cubicBezTo>
                    <a:pt x="24029" y="7951"/>
                    <a:pt x="24252" y="7588"/>
                    <a:pt x="24392" y="7226"/>
                  </a:cubicBezTo>
                  <a:lnTo>
                    <a:pt x="24587" y="6696"/>
                  </a:lnTo>
                  <a:cubicBezTo>
                    <a:pt x="24643" y="6585"/>
                    <a:pt x="24671" y="6529"/>
                    <a:pt x="24671" y="6417"/>
                  </a:cubicBezTo>
                  <a:cubicBezTo>
                    <a:pt x="24782" y="6417"/>
                    <a:pt x="24782" y="6390"/>
                    <a:pt x="24782" y="6334"/>
                  </a:cubicBezTo>
                  <a:cubicBezTo>
                    <a:pt x="24782" y="6306"/>
                    <a:pt x="24726" y="6306"/>
                    <a:pt x="24726" y="6306"/>
                  </a:cubicBezTo>
                  <a:lnTo>
                    <a:pt x="24726" y="6250"/>
                  </a:lnTo>
                  <a:cubicBezTo>
                    <a:pt x="24810" y="5442"/>
                    <a:pt x="24643" y="4633"/>
                    <a:pt x="24280" y="3909"/>
                  </a:cubicBezTo>
                  <a:cubicBezTo>
                    <a:pt x="23946" y="3184"/>
                    <a:pt x="23416" y="2543"/>
                    <a:pt x="22775" y="2013"/>
                  </a:cubicBezTo>
                  <a:cubicBezTo>
                    <a:pt x="21521" y="982"/>
                    <a:pt x="19904" y="452"/>
                    <a:pt x="18287" y="145"/>
                  </a:cubicBezTo>
                  <a:cubicBezTo>
                    <a:pt x="17908" y="66"/>
                    <a:pt x="17542" y="0"/>
                    <a:pt x="17171" y="0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2"/>
            <p:cNvSpPr/>
            <p:nvPr/>
          </p:nvSpPr>
          <p:spPr>
            <a:xfrm>
              <a:off x="228900" y="3089449"/>
              <a:ext cx="667677" cy="603252"/>
            </a:xfrm>
            <a:custGeom>
              <a:avLst/>
              <a:gdLst/>
              <a:ahLst/>
              <a:cxnLst/>
              <a:rect l="l" t="t" r="r" b="b"/>
              <a:pathLst>
                <a:path w="8519" h="7697" extrusionOk="0">
                  <a:moveTo>
                    <a:pt x="6477" y="0"/>
                  </a:moveTo>
                  <a:cubicBezTo>
                    <a:pt x="6121" y="0"/>
                    <a:pt x="5770" y="130"/>
                    <a:pt x="5480" y="274"/>
                  </a:cubicBezTo>
                  <a:cubicBezTo>
                    <a:pt x="4839" y="609"/>
                    <a:pt x="4337" y="1083"/>
                    <a:pt x="3807" y="1613"/>
                  </a:cubicBezTo>
                  <a:cubicBezTo>
                    <a:pt x="2776" y="2616"/>
                    <a:pt x="1884" y="3731"/>
                    <a:pt x="1076" y="4930"/>
                  </a:cubicBezTo>
                  <a:cubicBezTo>
                    <a:pt x="657" y="5543"/>
                    <a:pt x="239" y="6240"/>
                    <a:pt x="100" y="7020"/>
                  </a:cubicBezTo>
                  <a:cubicBezTo>
                    <a:pt x="0" y="7548"/>
                    <a:pt x="405" y="7697"/>
                    <a:pt x="894" y="7697"/>
                  </a:cubicBezTo>
                  <a:cubicBezTo>
                    <a:pt x="1361" y="7697"/>
                    <a:pt x="1904" y="7562"/>
                    <a:pt x="2163" y="7494"/>
                  </a:cubicBezTo>
                  <a:cubicBezTo>
                    <a:pt x="2804" y="7355"/>
                    <a:pt x="3668" y="6937"/>
                    <a:pt x="4421" y="6853"/>
                  </a:cubicBezTo>
                  <a:cubicBezTo>
                    <a:pt x="4393" y="6268"/>
                    <a:pt x="4616" y="5682"/>
                    <a:pt x="4839" y="5264"/>
                  </a:cubicBezTo>
                  <a:cubicBezTo>
                    <a:pt x="5536" y="3759"/>
                    <a:pt x="6874" y="2337"/>
                    <a:pt x="8518" y="1808"/>
                  </a:cubicBezTo>
                  <a:cubicBezTo>
                    <a:pt x="8267" y="1529"/>
                    <a:pt x="8044" y="1250"/>
                    <a:pt x="7821" y="971"/>
                  </a:cubicBezTo>
                  <a:cubicBezTo>
                    <a:pt x="7543" y="637"/>
                    <a:pt x="7292" y="191"/>
                    <a:pt x="6846" y="51"/>
                  </a:cubicBezTo>
                  <a:cubicBezTo>
                    <a:pt x="6724" y="16"/>
                    <a:pt x="6600" y="0"/>
                    <a:pt x="6477" y="0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2"/>
            <p:cNvSpPr/>
            <p:nvPr/>
          </p:nvSpPr>
          <p:spPr>
            <a:xfrm>
              <a:off x="1940725" y="3456077"/>
              <a:ext cx="485141" cy="670812"/>
            </a:xfrm>
            <a:custGeom>
              <a:avLst/>
              <a:gdLst/>
              <a:ahLst/>
              <a:cxnLst/>
              <a:rect l="l" t="t" r="r" b="b"/>
              <a:pathLst>
                <a:path w="6190" h="8559" fill="none" extrusionOk="0">
                  <a:moveTo>
                    <a:pt x="6189" y="1"/>
                  </a:moveTo>
                  <a:cubicBezTo>
                    <a:pt x="6189" y="1"/>
                    <a:pt x="4795" y="2956"/>
                    <a:pt x="1" y="8558"/>
                  </a:cubicBezTo>
                </a:path>
              </a:pathLst>
            </a:custGeom>
            <a:noFill/>
            <a:ln w="4875" cap="flat" cmpd="sng">
              <a:solidFill>
                <a:srgbClr val="80483F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2"/>
            <p:cNvSpPr/>
            <p:nvPr/>
          </p:nvSpPr>
          <p:spPr>
            <a:xfrm>
              <a:off x="2194184" y="1614393"/>
              <a:ext cx="404258" cy="362798"/>
            </a:xfrm>
            <a:custGeom>
              <a:avLst/>
              <a:gdLst/>
              <a:ahLst/>
              <a:cxnLst/>
              <a:rect l="l" t="t" r="r" b="b"/>
              <a:pathLst>
                <a:path w="5158" h="4629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1060"/>
                    <a:pt x="837" y="2092"/>
                    <a:pt x="1450" y="3012"/>
                  </a:cubicBezTo>
                  <a:cubicBezTo>
                    <a:pt x="1645" y="3430"/>
                    <a:pt x="1979" y="3792"/>
                    <a:pt x="2342" y="4071"/>
                  </a:cubicBezTo>
                  <a:cubicBezTo>
                    <a:pt x="2732" y="4405"/>
                    <a:pt x="3178" y="4600"/>
                    <a:pt x="3680" y="4628"/>
                  </a:cubicBezTo>
                  <a:cubicBezTo>
                    <a:pt x="3847" y="4628"/>
                    <a:pt x="4014" y="4628"/>
                    <a:pt x="4182" y="4573"/>
                  </a:cubicBezTo>
                  <a:cubicBezTo>
                    <a:pt x="4432" y="4433"/>
                    <a:pt x="4628" y="4182"/>
                    <a:pt x="4711" y="3904"/>
                  </a:cubicBezTo>
                  <a:cubicBezTo>
                    <a:pt x="5157" y="2677"/>
                    <a:pt x="4711" y="1813"/>
                    <a:pt x="4265" y="586"/>
                  </a:cubicBezTo>
                  <a:cubicBezTo>
                    <a:pt x="3708" y="280"/>
                    <a:pt x="3401" y="112"/>
                    <a:pt x="3401" y="112"/>
                  </a:cubicBezTo>
                  <a:cubicBezTo>
                    <a:pt x="3383" y="112"/>
                    <a:pt x="3366" y="111"/>
                    <a:pt x="3349" y="111"/>
                  </a:cubicBezTo>
                  <a:cubicBezTo>
                    <a:pt x="2847" y="111"/>
                    <a:pt x="2899" y="503"/>
                    <a:pt x="2899" y="503"/>
                  </a:cubicBezTo>
                  <a:lnTo>
                    <a:pt x="2314" y="1283"/>
                  </a:lnTo>
                  <a:lnTo>
                    <a:pt x="1032" y="280"/>
                  </a:lnTo>
                  <a:cubicBezTo>
                    <a:pt x="976" y="252"/>
                    <a:pt x="920" y="252"/>
                    <a:pt x="892" y="224"/>
                  </a:cubicBezTo>
                  <a:cubicBezTo>
                    <a:pt x="614" y="85"/>
                    <a:pt x="335" y="29"/>
                    <a:pt x="0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2"/>
            <p:cNvSpPr/>
            <p:nvPr/>
          </p:nvSpPr>
          <p:spPr>
            <a:xfrm>
              <a:off x="1951697" y="1616587"/>
              <a:ext cx="240376" cy="500424"/>
            </a:xfrm>
            <a:custGeom>
              <a:avLst/>
              <a:gdLst/>
              <a:ahLst/>
              <a:cxnLst/>
              <a:rect l="l" t="t" r="r" b="b"/>
              <a:pathLst>
                <a:path w="3067" h="6385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617" y="57"/>
                    <a:pt x="1199" y="112"/>
                    <a:pt x="808" y="140"/>
                  </a:cubicBezTo>
                  <a:cubicBezTo>
                    <a:pt x="697" y="140"/>
                    <a:pt x="641" y="196"/>
                    <a:pt x="530" y="196"/>
                  </a:cubicBezTo>
                  <a:cubicBezTo>
                    <a:pt x="251" y="252"/>
                    <a:pt x="195" y="391"/>
                    <a:pt x="195" y="670"/>
                  </a:cubicBezTo>
                  <a:cubicBezTo>
                    <a:pt x="195" y="1032"/>
                    <a:pt x="0" y="1367"/>
                    <a:pt x="84" y="1729"/>
                  </a:cubicBezTo>
                  <a:cubicBezTo>
                    <a:pt x="112" y="1868"/>
                    <a:pt x="139" y="1952"/>
                    <a:pt x="139" y="2064"/>
                  </a:cubicBezTo>
                  <a:cubicBezTo>
                    <a:pt x="139" y="2482"/>
                    <a:pt x="112" y="2872"/>
                    <a:pt x="112" y="3290"/>
                  </a:cubicBezTo>
                  <a:cubicBezTo>
                    <a:pt x="112" y="4099"/>
                    <a:pt x="112" y="4935"/>
                    <a:pt x="223" y="5715"/>
                  </a:cubicBezTo>
                  <a:cubicBezTo>
                    <a:pt x="251" y="6050"/>
                    <a:pt x="251" y="6217"/>
                    <a:pt x="335" y="6384"/>
                  </a:cubicBezTo>
                  <a:cubicBezTo>
                    <a:pt x="1199" y="5855"/>
                    <a:pt x="1505" y="5437"/>
                    <a:pt x="2007" y="4935"/>
                  </a:cubicBezTo>
                  <a:cubicBezTo>
                    <a:pt x="3066" y="3179"/>
                    <a:pt x="2788" y="1785"/>
                    <a:pt x="2035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2"/>
            <p:cNvSpPr/>
            <p:nvPr/>
          </p:nvSpPr>
          <p:spPr>
            <a:xfrm>
              <a:off x="2611442" y="1708362"/>
              <a:ext cx="159572" cy="225093"/>
            </a:xfrm>
            <a:custGeom>
              <a:avLst/>
              <a:gdLst/>
              <a:ahLst/>
              <a:cxnLst/>
              <a:rect l="l" t="t" r="r" b="b"/>
              <a:pathLst>
                <a:path w="2036" h="2872" extrusionOk="0">
                  <a:moveTo>
                    <a:pt x="0" y="1"/>
                  </a:moveTo>
                  <a:cubicBezTo>
                    <a:pt x="363" y="586"/>
                    <a:pt x="363" y="586"/>
                    <a:pt x="753" y="1199"/>
                  </a:cubicBezTo>
                  <a:cubicBezTo>
                    <a:pt x="1115" y="1840"/>
                    <a:pt x="1561" y="2370"/>
                    <a:pt x="2035" y="2872"/>
                  </a:cubicBezTo>
                  <a:lnTo>
                    <a:pt x="2035" y="2370"/>
                  </a:lnTo>
                  <a:cubicBezTo>
                    <a:pt x="2035" y="1896"/>
                    <a:pt x="1868" y="1199"/>
                    <a:pt x="1589" y="865"/>
                  </a:cubicBezTo>
                  <a:cubicBezTo>
                    <a:pt x="1004" y="558"/>
                    <a:pt x="446" y="224"/>
                    <a:pt x="0" y="1"/>
                  </a:cubicBezTo>
                  <a:close/>
                </a:path>
              </a:pathLst>
            </a:custGeom>
            <a:solidFill>
              <a:srgbClr val="D68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2"/>
            <p:cNvSpPr/>
            <p:nvPr/>
          </p:nvSpPr>
          <p:spPr>
            <a:xfrm>
              <a:off x="2526251" y="1660319"/>
              <a:ext cx="85272" cy="48122"/>
            </a:xfrm>
            <a:custGeom>
              <a:avLst/>
              <a:gdLst/>
              <a:ahLst/>
              <a:cxnLst/>
              <a:rect l="l" t="t" r="r" b="b"/>
              <a:pathLst>
                <a:path w="1088" h="614" extrusionOk="0">
                  <a:moveTo>
                    <a:pt x="0" y="0"/>
                  </a:moveTo>
                  <a:lnTo>
                    <a:pt x="0" y="0"/>
                  </a:lnTo>
                  <a:cubicBezTo>
                    <a:pt x="279" y="195"/>
                    <a:pt x="669" y="391"/>
                    <a:pt x="1087" y="614"/>
                  </a:cubicBezTo>
                  <a:lnTo>
                    <a:pt x="976" y="502"/>
                  </a:lnTo>
                  <a:cubicBezTo>
                    <a:pt x="641" y="391"/>
                    <a:pt x="307" y="140"/>
                    <a:pt x="0" y="0"/>
                  </a:cubicBezTo>
                  <a:close/>
                </a:path>
              </a:pathLst>
            </a:custGeom>
            <a:solidFill>
              <a:srgbClr val="DB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2"/>
            <p:cNvSpPr/>
            <p:nvPr/>
          </p:nvSpPr>
          <p:spPr>
            <a:xfrm>
              <a:off x="1682956" y="1616587"/>
              <a:ext cx="1151407" cy="1841813"/>
            </a:xfrm>
            <a:custGeom>
              <a:avLst/>
              <a:gdLst/>
              <a:ahLst/>
              <a:cxnLst/>
              <a:rect l="l" t="t" r="r" b="b"/>
              <a:pathLst>
                <a:path w="14691" h="23500" extrusionOk="0">
                  <a:moveTo>
                    <a:pt x="5826" y="1"/>
                  </a:moveTo>
                  <a:cubicBezTo>
                    <a:pt x="5687" y="1"/>
                    <a:pt x="5520" y="57"/>
                    <a:pt x="5380" y="57"/>
                  </a:cubicBezTo>
                  <a:cubicBezTo>
                    <a:pt x="6161" y="1785"/>
                    <a:pt x="6440" y="3207"/>
                    <a:pt x="5353" y="4963"/>
                  </a:cubicBezTo>
                  <a:cubicBezTo>
                    <a:pt x="4879" y="5492"/>
                    <a:pt x="4544" y="5910"/>
                    <a:pt x="3652" y="6468"/>
                  </a:cubicBezTo>
                  <a:cubicBezTo>
                    <a:pt x="3624" y="6496"/>
                    <a:pt x="4070" y="7388"/>
                    <a:pt x="4098" y="7499"/>
                  </a:cubicBezTo>
                  <a:cubicBezTo>
                    <a:pt x="4600" y="8921"/>
                    <a:pt x="4907" y="10538"/>
                    <a:pt x="4349" y="11987"/>
                  </a:cubicBezTo>
                  <a:cubicBezTo>
                    <a:pt x="4014" y="12768"/>
                    <a:pt x="3513" y="13437"/>
                    <a:pt x="2983" y="14050"/>
                  </a:cubicBezTo>
                  <a:cubicBezTo>
                    <a:pt x="2983" y="14078"/>
                    <a:pt x="2955" y="14078"/>
                    <a:pt x="2955" y="14134"/>
                  </a:cubicBezTo>
                  <a:cubicBezTo>
                    <a:pt x="2844" y="14273"/>
                    <a:pt x="2704" y="14440"/>
                    <a:pt x="2593" y="14580"/>
                  </a:cubicBezTo>
                  <a:lnTo>
                    <a:pt x="2565" y="14607"/>
                  </a:lnTo>
                  <a:cubicBezTo>
                    <a:pt x="2370" y="14858"/>
                    <a:pt x="2175" y="15053"/>
                    <a:pt x="2007" y="15304"/>
                  </a:cubicBezTo>
                  <a:cubicBezTo>
                    <a:pt x="1311" y="16168"/>
                    <a:pt x="725" y="17088"/>
                    <a:pt x="168" y="18064"/>
                  </a:cubicBezTo>
                  <a:cubicBezTo>
                    <a:pt x="0" y="18343"/>
                    <a:pt x="140" y="18092"/>
                    <a:pt x="0" y="18398"/>
                  </a:cubicBezTo>
                  <a:cubicBezTo>
                    <a:pt x="738" y="17702"/>
                    <a:pt x="1592" y="17396"/>
                    <a:pt x="2484" y="17396"/>
                  </a:cubicBezTo>
                  <a:cubicBezTo>
                    <a:pt x="5197" y="17396"/>
                    <a:pt x="8261" y="20227"/>
                    <a:pt x="9478" y="23500"/>
                  </a:cubicBezTo>
                  <a:cubicBezTo>
                    <a:pt x="11178" y="22552"/>
                    <a:pt x="12489" y="21827"/>
                    <a:pt x="13994" y="18482"/>
                  </a:cubicBezTo>
                  <a:cubicBezTo>
                    <a:pt x="13994" y="18092"/>
                    <a:pt x="13966" y="17702"/>
                    <a:pt x="13938" y="17506"/>
                  </a:cubicBezTo>
                  <a:cubicBezTo>
                    <a:pt x="13882" y="17088"/>
                    <a:pt x="13882" y="16670"/>
                    <a:pt x="13854" y="16224"/>
                  </a:cubicBezTo>
                  <a:cubicBezTo>
                    <a:pt x="13827" y="15388"/>
                    <a:pt x="13799" y="14496"/>
                    <a:pt x="13799" y="13660"/>
                  </a:cubicBezTo>
                  <a:cubicBezTo>
                    <a:pt x="13827" y="11820"/>
                    <a:pt x="13938" y="10036"/>
                    <a:pt x="13938" y="8280"/>
                  </a:cubicBezTo>
                  <a:cubicBezTo>
                    <a:pt x="13966" y="8085"/>
                    <a:pt x="13994" y="7890"/>
                    <a:pt x="14022" y="7722"/>
                  </a:cubicBezTo>
                  <a:cubicBezTo>
                    <a:pt x="14161" y="7109"/>
                    <a:pt x="14440" y="6552"/>
                    <a:pt x="14579" y="5966"/>
                  </a:cubicBezTo>
                  <a:cubicBezTo>
                    <a:pt x="14663" y="5687"/>
                    <a:pt x="14691" y="5381"/>
                    <a:pt x="14607" y="5102"/>
                  </a:cubicBezTo>
                  <a:cubicBezTo>
                    <a:pt x="14523" y="4795"/>
                    <a:pt x="14300" y="4517"/>
                    <a:pt x="14050" y="4266"/>
                  </a:cubicBezTo>
                  <a:cubicBezTo>
                    <a:pt x="13994" y="4182"/>
                    <a:pt x="13910" y="4126"/>
                    <a:pt x="13882" y="4043"/>
                  </a:cubicBezTo>
                  <a:cubicBezTo>
                    <a:pt x="13436" y="3541"/>
                    <a:pt x="12990" y="3011"/>
                    <a:pt x="12600" y="2426"/>
                  </a:cubicBezTo>
                  <a:cubicBezTo>
                    <a:pt x="12210" y="1785"/>
                    <a:pt x="12182" y="1757"/>
                    <a:pt x="11820" y="1199"/>
                  </a:cubicBezTo>
                  <a:cubicBezTo>
                    <a:pt x="11401" y="976"/>
                    <a:pt x="11067" y="781"/>
                    <a:pt x="10760" y="614"/>
                  </a:cubicBezTo>
                  <a:lnTo>
                    <a:pt x="10760" y="614"/>
                  </a:lnTo>
                  <a:cubicBezTo>
                    <a:pt x="11234" y="1813"/>
                    <a:pt x="11680" y="2705"/>
                    <a:pt x="11206" y="3903"/>
                  </a:cubicBezTo>
                  <a:cubicBezTo>
                    <a:pt x="11095" y="4182"/>
                    <a:pt x="10955" y="4433"/>
                    <a:pt x="10677" y="4572"/>
                  </a:cubicBezTo>
                  <a:cubicBezTo>
                    <a:pt x="10551" y="4635"/>
                    <a:pt x="10426" y="4666"/>
                    <a:pt x="10289" y="4666"/>
                  </a:cubicBezTo>
                  <a:cubicBezTo>
                    <a:pt x="10243" y="4666"/>
                    <a:pt x="10196" y="4663"/>
                    <a:pt x="10147" y="4656"/>
                  </a:cubicBezTo>
                  <a:cubicBezTo>
                    <a:pt x="9673" y="4600"/>
                    <a:pt x="9227" y="4405"/>
                    <a:pt x="8837" y="4099"/>
                  </a:cubicBezTo>
                  <a:cubicBezTo>
                    <a:pt x="8447" y="3764"/>
                    <a:pt x="8168" y="3402"/>
                    <a:pt x="7889" y="3011"/>
                  </a:cubicBezTo>
                  <a:cubicBezTo>
                    <a:pt x="7304" y="2091"/>
                    <a:pt x="6663" y="1060"/>
                    <a:pt x="6468" y="1"/>
                  </a:cubicBez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9" name="Google Shape;4049;p31"/>
          <p:cNvPicPr preferRelativeResize="0"/>
          <p:nvPr/>
        </p:nvPicPr>
        <p:blipFill rotWithShape="1">
          <a:blip r:embed="rId3">
            <a:alphaModFix/>
          </a:blip>
          <a:srcRect l="15516" r="15523"/>
          <a:stretch/>
        </p:blipFill>
        <p:spPr>
          <a:xfrm>
            <a:off x="5248950" y="1147800"/>
            <a:ext cx="3069000" cy="296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50" name="Google Shape;4050;p31"/>
          <p:cNvSpPr/>
          <p:nvPr/>
        </p:nvSpPr>
        <p:spPr>
          <a:xfrm>
            <a:off x="7718383" y="1458047"/>
            <a:ext cx="301034" cy="276092"/>
          </a:xfrm>
          <a:custGeom>
            <a:avLst/>
            <a:gdLst/>
            <a:ahLst/>
            <a:cxnLst/>
            <a:rect l="l" t="t" r="r" b="b"/>
            <a:pathLst>
              <a:path w="9264" h="8830" extrusionOk="0">
                <a:moveTo>
                  <a:pt x="2615" y="0"/>
                </a:moveTo>
                <a:cubicBezTo>
                  <a:pt x="2342" y="0"/>
                  <a:pt x="2081" y="239"/>
                  <a:pt x="2108" y="551"/>
                </a:cubicBezTo>
                <a:lnTo>
                  <a:pt x="2275" y="2801"/>
                </a:lnTo>
                <a:cubicBezTo>
                  <a:pt x="2287" y="2956"/>
                  <a:pt x="2215" y="3123"/>
                  <a:pt x="2084" y="3230"/>
                </a:cubicBezTo>
                <a:lnTo>
                  <a:pt x="322" y="4647"/>
                </a:lnTo>
                <a:cubicBezTo>
                  <a:pt x="1" y="4909"/>
                  <a:pt x="96" y="5432"/>
                  <a:pt x="513" y="5540"/>
                </a:cubicBezTo>
                <a:lnTo>
                  <a:pt x="2704" y="6075"/>
                </a:lnTo>
                <a:cubicBezTo>
                  <a:pt x="2870" y="6123"/>
                  <a:pt x="3001" y="6218"/>
                  <a:pt x="3061" y="6385"/>
                </a:cubicBezTo>
                <a:lnTo>
                  <a:pt x="3870" y="8504"/>
                </a:lnTo>
                <a:cubicBezTo>
                  <a:pt x="3948" y="8718"/>
                  <a:pt x="4142" y="8829"/>
                  <a:pt x="4339" y="8829"/>
                </a:cubicBezTo>
                <a:cubicBezTo>
                  <a:pt x="4504" y="8829"/>
                  <a:pt x="4672" y="8751"/>
                  <a:pt x="4775" y="8588"/>
                </a:cubicBezTo>
                <a:lnTo>
                  <a:pt x="5966" y="6671"/>
                </a:lnTo>
                <a:cubicBezTo>
                  <a:pt x="6037" y="6540"/>
                  <a:pt x="6204" y="6444"/>
                  <a:pt x="6371" y="6433"/>
                </a:cubicBezTo>
                <a:lnTo>
                  <a:pt x="8633" y="6325"/>
                </a:lnTo>
                <a:cubicBezTo>
                  <a:pt x="9061" y="6313"/>
                  <a:pt x="9264" y="5825"/>
                  <a:pt x="9002" y="5492"/>
                </a:cubicBezTo>
                <a:lnTo>
                  <a:pt x="7549" y="3766"/>
                </a:lnTo>
                <a:cubicBezTo>
                  <a:pt x="7442" y="3647"/>
                  <a:pt x="7395" y="3468"/>
                  <a:pt x="7442" y="3301"/>
                </a:cubicBezTo>
                <a:lnTo>
                  <a:pt x="8038" y="1134"/>
                </a:lnTo>
                <a:cubicBezTo>
                  <a:pt x="8127" y="785"/>
                  <a:pt x="7858" y="478"/>
                  <a:pt x="7538" y="478"/>
                </a:cubicBezTo>
                <a:cubicBezTo>
                  <a:pt x="7475" y="478"/>
                  <a:pt x="7411" y="490"/>
                  <a:pt x="7347" y="515"/>
                </a:cubicBezTo>
                <a:lnTo>
                  <a:pt x="5251" y="1372"/>
                </a:lnTo>
                <a:cubicBezTo>
                  <a:pt x="5189" y="1395"/>
                  <a:pt x="5124" y="1405"/>
                  <a:pt x="5061" y="1405"/>
                </a:cubicBezTo>
                <a:cubicBezTo>
                  <a:pt x="4957" y="1405"/>
                  <a:pt x="4857" y="1377"/>
                  <a:pt x="4775" y="1325"/>
                </a:cubicBezTo>
                <a:lnTo>
                  <a:pt x="2882" y="87"/>
                </a:lnTo>
                <a:cubicBezTo>
                  <a:pt x="2798" y="27"/>
                  <a:pt x="2706" y="0"/>
                  <a:pt x="2615" y="0"/>
                </a:cubicBezTo>
                <a:close/>
              </a:path>
            </a:pathLst>
          </a:custGeom>
          <a:solidFill>
            <a:srgbClr val="FFD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31"/>
          <p:cNvSpPr txBox="1">
            <a:spLocks noGrp="1"/>
          </p:cNvSpPr>
          <p:nvPr>
            <p:ph type="title"/>
          </p:nvPr>
        </p:nvSpPr>
        <p:spPr>
          <a:xfrm>
            <a:off x="670318" y="783779"/>
            <a:ext cx="415135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accent2"/>
                </a:solidFill>
              </a:rPr>
              <a:t>Playas cerradas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4052" name="Google Shape;4052;p31"/>
          <p:cNvSpPr txBox="1">
            <a:spLocks noGrp="1"/>
          </p:cNvSpPr>
          <p:nvPr>
            <p:ph type="body" idx="1"/>
          </p:nvPr>
        </p:nvSpPr>
        <p:spPr>
          <a:xfrm>
            <a:off x="874543" y="1603032"/>
            <a:ext cx="40152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MX" dirty="0"/>
              <a:t>La ZOFEMAT utiliza banderas de distintos colores para indicar el estado de </a:t>
            </a:r>
            <a:br>
              <a:rPr lang="es-MX" dirty="0"/>
            </a:br>
            <a:r>
              <a:rPr lang="es-MX" dirty="0"/>
              <a:t>las playas, las cuales son: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s-MX" sz="400" dirty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s-MX" dirty="0"/>
              <a:t>Bandera verde 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s-MX" dirty="0"/>
              <a:t>Bandera amarilla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s-MX" dirty="0"/>
              <a:t>Bandera roja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s-MX" dirty="0"/>
              <a:t>Bandera negra</a:t>
            </a:r>
            <a:endParaRPr dirty="0"/>
          </a:p>
        </p:txBody>
      </p:sp>
      <p:sp>
        <p:nvSpPr>
          <p:cNvPr id="4053" name="Google Shape;4053;p31"/>
          <p:cNvSpPr/>
          <p:nvPr/>
        </p:nvSpPr>
        <p:spPr>
          <a:xfrm>
            <a:off x="7474862" y="2478979"/>
            <a:ext cx="139696" cy="175004"/>
          </a:xfrm>
          <a:custGeom>
            <a:avLst/>
            <a:gdLst/>
            <a:ahLst/>
            <a:cxnLst/>
            <a:rect l="l" t="t" r="r" b="b"/>
            <a:pathLst>
              <a:path w="4299" h="5597" fill="none" extrusionOk="0">
                <a:moveTo>
                  <a:pt x="0" y="5596"/>
                </a:moveTo>
                <a:lnTo>
                  <a:pt x="4299" y="0"/>
                </a:lnTo>
              </a:path>
            </a:pathLst>
          </a:custGeom>
          <a:noFill/>
          <a:ln w="900" cap="flat" cmpd="sng">
            <a:solidFill>
              <a:srgbClr val="CFEE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31"/>
          <p:cNvSpPr/>
          <p:nvPr/>
        </p:nvSpPr>
        <p:spPr>
          <a:xfrm>
            <a:off x="5509530" y="1285978"/>
            <a:ext cx="566772" cy="519822"/>
          </a:xfrm>
          <a:custGeom>
            <a:avLst/>
            <a:gdLst/>
            <a:ahLst/>
            <a:cxnLst/>
            <a:rect l="l" t="t" r="r" b="b"/>
            <a:pathLst>
              <a:path w="9264" h="8830" extrusionOk="0">
                <a:moveTo>
                  <a:pt x="2615" y="0"/>
                </a:moveTo>
                <a:cubicBezTo>
                  <a:pt x="2342" y="0"/>
                  <a:pt x="2081" y="239"/>
                  <a:pt x="2108" y="551"/>
                </a:cubicBezTo>
                <a:lnTo>
                  <a:pt x="2275" y="2801"/>
                </a:lnTo>
                <a:cubicBezTo>
                  <a:pt x="2287" y="2956"/>
                  <a:pt x="2215" y="3123"/>
                  <a:pt x="2084" y="3230"/>
                </a:cubicBezTo>
                <a:lnTo>
                  <a:pt x="322" y="4647"/>
                </a:lnTo>
                <a:cubicBezTo>
                  <a:pt x="1" y="4909"/>
                  <a:pt x="96" y="5432"/>
                  <a:pt x="513" y="5540"/>
                </a:cubicBezTo>
                <a:lnTo>
                  <a:pt x="2704" y="6075"/>
                </a:lnTo>
                <a:cubicBezTo>
                  <a:pt x="2870" y="6123"/>
                  <a:pt x="3001" y="6218"/>
                  <a:pt x="3061" y="6385"/>
                </a:cubicBezTo>
                <a:lnTo>
                  <a:pt x="3870" y="8504"/>
                </a:lnTo>
                <a:cubicBezTo>
                  <a:pt x="3948" y="8718"/>
                  <a:pt x="4142" y="8829"/>
                  <a:pt x="4339" y="8829"/>
                </a:cubicBezTo>
                <a:cubicBezTo>
                  <a:pt x="4504" y="8829"/>
                  <a:pt x="4672" y="8751"/>
                  <a:pt x="4775" y="8588"/>
                </a:cubicBezTo>
                <a:lnTo>
                  <a:pt x="5966" y="6671"/>
                </a:lnTo>
                <a:cubicBezTo>
                  <a:pt x="6037" y="6540"/>
                  <a:pt x="6204" y="6444"/>
                  <a:pt x="6371" y="6433"/>
                </a:cubicBezTo>
                <a:lnTo>
                  <a:pt x="8633" y="6325"/>
                </a:lnTo>
                <a:cubicBezTo>
                  <a:pt x="9061" y="6313"/>
                  <a:pt x="9264" y="5825"/>
                  <a:pt x="9002" y="5492"/>
                </a:cubicBezTo>
                <a:lnTo>
                  <a:pt x="7549" y="3766"/>
                </a:lnTo>
                <a:cubicBezTo>
                  <a:pt x="7442" y="3647"/>
                  <a:pt x="7395" y="3468"/>
                  <a:pt x="7442" y="3301"/>
                </a:cubicBezTo>
                <a:lnTo>
                  <a:pt x="8038" y="1134"/>
                </a:lnTo>
                <a:cubicBezTo>
                  <a:pt x="8127" y="785"/>
                  <a:pt x="7858" y="478"/>
                  <a:pt x="7538" y="478"/>
                </a:cubicBezTo>
                <a:cubicBezTo>
                  <a:pt x="7475" y="478"/>
                  <a:pt x="7411" y="490"/>
                  <a:pt x="7347" y="515"/>
                </a:cubicBezTo>
                <a:lnTo>
                  <a:pt x="5251" y="1372"/>
                </a:lnTo>
                <a:cubicBezTo>
                  <a:pt x="5189" y="1395"/>
                  <a:pt x="5124" y="1405"/>
                  <a:pt x="5061" y="1405"/>
                </a:cubicBezTo>
                <a:cubicBezTo>
                  <a:pt x="4957" y="1405"/>
                  <a:pt x="4857" y="1377"/>
                  <a:pt x="4775" y="1325"/>
                </a:cubicBezTo>
                <a:lnTo>
                  <a:pt x="2882" y="87"/>
                </a:lnTo>
                <a:cubicBezTo>
                  <a:pt x="2798" y="27"/>
                  <a:pt x="2706" y="0"/>
                  <a:pt x="26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1"/>
          <p:cNvSpPr/>
          <p:nvPr/>
        </p:nvSpPr>
        <p:spPr>
          <a:xfrm>
            <a:off x="7522853" y="3499499"/>
            <a:ext cx="692103" cy="568249"/>
          </a:xfrm>
          <a:custGeom>
            <a:avLst/>
            <a:gdLst/>
            <a:ahLst/>
            <a:cxnLst/>
            <a:rect l="l" t="t" r="r" b="b"/>
            <a:pathLst>
              <a:path w="5931" h="5061" extrusionOk="0">
                <a:moveTo>
                  <a:pt x="3006" y="0"/>
                </a:moveTo>
                <a:cubicBezTo>
                  <a:pt x="2852" y="0"/>
                  <a:pt x="2709" y="52"/>
                  <a:pt x="2608" y="137"/>
                </a:cubicBezTo>
                <a:cubicBezTo>
                  <a:pt x="2467" y="45"/>
                  <a:pt x="2329" y="3"/>
                  <a:pt x="2202" y="3"/>
                </a:cubicBezTo>
                <a:cubicBezTo>
                  <a:pt x="1997" y="3"/>
                  <a:pt x="1821" y="112"/>
                  <a:pt x="1703" y="303"/>
                </a:cubicBezTo>
                <a:cubicBezTo>
                  <a:pt x="1630" y="291"/>
                  <a:pt x="1559" y="284"/>
                  <a:pt x="1490" y="284"/>
                </a:cubicBezTo>
                <a:cubicBezTo>
                  <a:pt x="1225" y="284"/>
                  <a:pt x="1002" y="391"/>
                  <a:pt x="870" y="732"/>
                </a:cubicBezTo>
                <a:cubicBezTo>
                  <a:pt x="775" y="768"/>
                  <a:pt x="703" y="791"/>
                  <a:pt x="632" y="827"/>
                </a:cubicBezTo>
                <a:cubicBezTo>
                  <a:pt x="179" y="1030"/>
                  <a:pt x="1" y="1565"/>
                  <a:pt x="239" y="2006"/>
                </a:cubicBezTo>
                <a:lnTo>
                  <a:pt x="1632" y="4625"/>
                </a:lnTo>
                <a:cubicBezTo>
                  <a:pt x="1780" y="4897"/>
                  <a:pt x="2071" y="5061"/>
                  <a:pt x="2370" y="5061"/>
                </a:cubicBezTo>
                <a:cubicBezTo>
                  <a:pt x="2504" y="5061"/>
                  <a:pt x="2638" y="5028"/>
                  <a:pt x="2763" y="4959"/>
                </a:cubicBezTo>
                <a:lnTo>
                  <a:pt x="5502" y="3518"/>
                </a:lnTo>
                <a:cubicBezTo>
                  <a:pt x="5752" y="3387"/>
                  <a:pt x="5930" y="3137"/>
                  <a:pt x="5930" y="2851"/>
                </a:cubicBezTo>
                <a:cubicBezTo>
                  <a:pt x="5918" y="2613"/>
                  <a:pt x="5799" y="2363"/>
                  <a:pt x="5537" y="2149"/>
                </a:cubicBezTo>
                <a:cubicBezTo>
                  <a:pt x="5632" y="1672"/>
                  <a:pt x="5454" y="1470"/>
                  <a:pt x="5109" y="1351"/>
                </a:cubicBezTo>
                <a:cubicBezTo>
                  <a:pt x="5085" y="994"/>
                  <a:pt x="4823" y="696"/>
                  <a:pt x="4430" y="696"/>
                </a:cubicBezTo>
                <a:cubicBezTo>
                  <a:pt x="4202" y="541"/>
                  <a:pt x="4019" y="259"/>
                  <a:pt x="3717" y="259"/>
                </a:cubicBezTo>
                <a:cubicBezTo>
                  <a:pt x="3672" y="259"/>
                  <a:pt x="3624" y="266"/>
                  <a:pt x="3573" y="279"/>
                </a:cubicBezTo>
                <a:cubicBezTo>
                  <a:pt x="3407" y="81"/>
                  <a:pt x="3198" y="0"/>
                  <a:pt x="30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5DC3EF-633B-490F-9255-56258D5E8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84" y="3717930"/>
            <a:ext cx="666741" cy="703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8C51E2-91FC-4D17-B895-16A83C63F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064" y="3715147"/>
            <a:ext cx="713383" cy="70423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989FA73-6EC5-4051-B965-47B1E66AB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462" y="3715147"/>
            <a:ext cx="655757" cy="7032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D328913-6DCA-4F42-8C49-10D8549EA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356" y="3715146"/>
            <a:ext cx="647829" cy="70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Google Shape;4127;p34"/>
          <p:cNvSpPr txBox="1">
            <a:spLocks noGrp="1"/>
          </p:cNvSpPr>
          <p:nvPr>
            <p:ph type="title"/>
          </p:nvPr>
        </p:nvSpPr>
        <p:spPr>
          <a:xfrm>
            <a:off x="582529" y="894539"/>
            <a:ext cx="3872086" cy="709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rgbClr val="E86173"/>
                </a:solidFill>
              </a:rPr>
              <a:t>Planteamiento</a:t>
            </a:r>
            <a:r>
              <a:rPr lang="es-MX" sz="3600" dirty="0"/>
              <a:t> </a:t>
            </a:r>
            <a:endParaRPr sz="3600" dirty="0"/>
          </a:p>
        </p:txBody>
      </p:sp>
      <p:sp>
        <p:nvSpPr>
          <p:cNvPr id="15" name="Google Shape;4142;p35">
            <a:extLst>
              <a:ext uri="{FF2B5EF4-FFF2-40B4-BE49-F238E27FC236}">
                <a16:creationId xmlns:a16="http://schemas.microsoft.com/office/drawing/2014/main" id="{63352DBD-C821-4AEC-91F0-F1BD923E6C54}"/>
              </a:ext>
            </a:extLst>
          </p:cNvPr>
          <p:cNvSpPr txBox="1">
            <a:spLocks/>
          </p:cNvSpPr>
          <p:nvPr/>
        </p:nvSpPr>
        <p:spPr>
          <a:xfrm>
            <a:off x="993071" y="1603682"/>
            <a:ext cx="3578929" cy="128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Ya</a:t>
            </a:r>
            <a:r>
              <a:rPr lang="en-US" sz="1600" dirty="0"/>
              <a:t> </a:t>
            </a:r>
            <a:r>
              <a:rPr lang="en-US" sz="1600" dirty="0" err="1"/>
              <a:t>sabemos</a:t>
            </a:r>
            <a:r>
              <a:rPr lang="en-US" sz="1600" dirty="0"/>
              <a:t> por que se </a:t>
            </a:r>
            <a:r>
              <a:rPr lang="en-US" sz="1600" dirty="0" err="1"/>
              <a:t>cierran</a:t>
            </a:r>
            <a:r>
              <a:rPr lang="en-US" sz="1600" dirty="0"/>
              <a:t> las playas, </a:t>
            </a:r>
            <a:r>
              <a:rPr lang="en-US" sz="1600" dirty="0" err="1"/>
              <a:t>entonces</a:t>
            </a:r>
            <a:r>
              <a:rPr lang="en-US" sz="1600" dirty="0"/>
              <a:t> ¿Como </a:t>
            </a:r>
            <a:r>
              <a:rPr lang="en-US" sz="1600" dirty="0" err="1"/>
              <a:t>sabemos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una playa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cerrada</a:t>
            </a:r>
            <a:r>
              <a:rPr lang="en-US" sz="1600" dirty="0"/>
              <a:t> antes de </a:t>
            </a:r>
            <a:r>
              <a:rPr lang="en-US" sz="1600" dirty="0" err="1"/>
              <a:t>ir</a:t>
            </a:r>
            <a:r>
              <a:rPr lang="en-US" sz="1600" dirty="0"/>
              <a:t>?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73BFFF-D904-4EA4-BE9F-BA193AE31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86" y="1249111"/>
            <a:ext cx="2597774" cy="30378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09C6A6D-BAA8-46DD-83FA-C29698D5E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963" y="1603682"/>
            <a:ext cx="553931" cy="5491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B4E6369-C884-45CD-BC41-7F67BC87FE5A}"/>
              </a:ext>
            </a:extLst>
          </p:cNvPr>
          <p:cNvSpPr txBox="1"/>
          <p:nvPr/>
        </p:nvSpPr>
        <p:spPr>
          <a:xfrm>
            <a:off x="5689130" y="1411080"/>
            <a:ext cx="553931" cy="93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" name="Google Shape;4270;p37"/>
          <p:cNvSpPr/>
          <p:nvPr/>
        </p:nvSpPr>
        <p:spPr>
          <a:xfrm>
            <a:off x="4307874" y="1526525"/>
            <a:ext cx="947047" cy="777572"/>
          </a:xfrm>
          <a:custGeom>
            <a:avLst/>
            <a:gdLst/>
            <a:ahLst/>
            <a:cxnLst/>
            <a:rect l="l" t="t" r="r" b="b"/>
            <a:pathLst>
              <a:path w="5931" h="5061" extrusionOk="0">
                <a:moveTo>
                  <a:pt x="3006" y="0"/>
                </a:moveTo>
                <a:cubicBezTo>
                  <a:pt x="2852" y="0"/>
                  <a:pt x="2709" y="52"/>
                  <a:pt x="2608" y="137"/>
                </a:cubicBezTo>
                <a:cubicBezTo>
                  <a:pt x="2467" y="45"/>
                  <a:pt x="2329" y="3"/>
                  <a:pt x="2202" y="3"/>
                </a:cubicBezTo>
                <a:cubicBezTo>
                  <a:pt x="1997" y="3"/>
                  <a:pt x="1821" y="112"/>
                  <a:pt x="1703" y="303"/>
                </a:cubicBezTo>
                <a:cubicBezTo>
                  <a:pt x="1630" y="291"/>
                  <a:pt x="1559" y="284"/>
                  <a:pt x="1490" y="284"/>
                </a:cubicBezTo>
                <a:cubicBezTo>
                  <a:pt x="1225" y="284"/>
                  <a:pt x="1002" y="391"/>
                  <a:pt x="870" y="732"/>
                </a:cubicBezTo>
                <a:cubicBezTo>
                  <a:pt x="775" y="768"/>
                  <a:pt x="703" y="791"/>
                  <a:pt x="632" y="827"/>
                </a:cubicBezTo>
                <a:cubicBezTo>
                  <a:pt x="179" y="1030"/>
                  <a:pt x="1" y="1565"/>
                  <a:pt x="239" y="2006"/>
                </a:cubicBezTo>
                <a:lnTo>
                  <a:pt x="1632" y="4625"/>
                </a:lnTo>
                <a:cubicBezTo>
                  <a:pt x="1780" y="4897"/>
                  <a:pt x="2071" y="5061"/>
                  <a:pt x="2370" y="5061"/>
                </a:cubicBezTo>
                <a:cubicBezTo>
                  <a:pt x="2504" y="5061"/>
                  <a:pt x="2638" y="5028"/>
                  <a:pt x="2763" y="4959"/>
                </a:cubicBezTo>
                <a:lnTo>
                  <a:pt x="5502" y="3518"/>
                </a:lnTo>
                <a:cubicBezTo>
                  <a:pt x="5752" y="3387"/>
                  <a:pt x="5930" y="3137"/>
                  <a:pt x="5930" y="2851"/>
                </a:cubicBezTo>
                <a:cubicBezTo>
                  <a:pt x="5918" y="2613"/>
                  <a:pt x="5799" y="2363"/>
                  <a:pt x="5537" y="2149"/>
                </a:cubicBezTo>
                <a:cubicBezTo>
                  <a:pt x="5632" y="1672"/>
                  <a:pt x="5454" y="1470"/>
                  <a:pt x="5109" y="1351"/>
                </a:cubicBezTo>
                <a:cubicBezTo>
                  <a:pt x="5085" y="994"/>
                  <a:pt x="4823" y="696"/>
                  <a:pt x="4430" y="696"/>
                </a:cubicBezTo>
                <a:cubicBezTo>
                  <a:pt x="4202" y="541"/>
                  <a:pt x="4019" y="259"/>
                  <a:pt x="3717" y="259"/>
                </a:cubicBezTo>
                <a:cubicBezTo>
                  <a:pt x="3672" y="259"/>
                  <a:pt x="3624" y="266"/>
                  <a:pt x="3573" y="279"/>
                </a:cubicBezTo>
                <a:cubicBezTo>
                  <a:pt x="3407" y="81"/>
                  <a:pt x="3198" y="0"/>
                  <a:pt x="30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1" name="Google Shape;4271;p3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Solución</a:t>
            </a:r>
            <a:endParaRPr dirty="0"/>
          </a:p>
        </p:txBody>
      </p:sp>
      <p:sp>
        <p:nvSpPr>
          <p:cNvPr id="4272" name="Google Shape;4272;p37"/>
          <p:cNvSpPr txBox="1">
            <a:spLocks noGrp="1"/>
          </p:cNvSpPr>
          <p:nvPr>
            <p:ph type="subTitle" idx="1"/>
          </p:nvPr>
        </p:nvSpPr>
        <p:spPr>
          <a:xfrm>
            <a:off x="5306096" y="1913276"/>
            <a:ext cx="3345227" cy="1882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Bueno, es ahí donde entran los Winter </a:t>
            </a:r>
            <a:r>
              <a:rPr lang="es-MX" dirty="0" err="1"/>
              <a:t>Crabs</a:t>
            </a:r>
            <a:r>
              <a:rPr lang="es-MX" dirty="0"/>
              <a:t>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Desarrollamos una web capaz de mostrarnos el estado de las playas a través de actualizaciones proporcionadas por los salvavidas</a:t>
            </a:r>
            <a:endParaRPr dirty="0"/>
          </a:p>
        </p:txBody>
      </p:sp>
      <p:grpSp>
        <p:nvGrpSpPr>
          <p:cNvPr id="4273" name="Google Shape;4273;p37"/>
          <p:cNvGrpSpPr/>
          <p:nvPr/>
        </p:nvGrpSpPr>
        <p:grpSpPr>
          <a:xfrm>
            <a:off x="965737" y="1696920"/>
            <a:ext cx="4000206" cy="2401356"/>
            <a:chOff x="4854325" y="1936705"/>
            <a:chExt cx="3569700" cy="2142920"/>
          </a:xfrm>
        </p:grpSpPr>
        <p:sp>
          <p:nvSpPr>
            <p:cNvPr id="4274" name="Google Shape;4274;p37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7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7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DAEFCA5-5ACA-4EC8-8209-BF8B129CA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" t="575" r="599"/>
          <a:stretch/>
        </p:blipFill>
        <p:spPr>
          <a:xfrm>
            <a:off x="1339245" y="1891789"/>
            <a:ext cx="3253187" cy="1925204"/>
          </a:xfrm>
          <a:prstGeom prst="rect">
            <a:avLst/>
          </a:prstGeom>
        </p:spPr>
      </p:pic>
      <p:sp>
        <p:nvSpPr>
          <p:cNvPr id="4278" name="Google Shape;4278;p37"/>
          <p:cNvSpPr/>
          <p:nvPr/>
        </p:nvSpPr>
        <p:spPr>
          <a:xfrm>
            <a:off x="880380" y="3059328"/>
            <a:ext cx="566772" cy="519822"/>
          </a:xfrm>
          <a:custGeom>
            <a:avLst/>
            <a:gdLst/>
            <a:ahLst/>
            <a:cxnLst/>
            <a:rect l="l" t="t" r="r" b="b"/>
            <a:pathLst>
              <a:path w="9264" h="8830" extrusionOk="0">
                <a:moveTo>
                  <a:pt x="2615" y="0"/>
                </a:moveTo>
                <a:cubicBezTo>
                  <a:pt x="2342" y="0"/>
                  <a:pt x="2081" y="239"/>
                  <a:pt x="2108" y="551"/>
                </a:cubicBezTo>
                <a:lnTo>
                  <a:pt x="2275" y="2801"/>
                </a:lnTo>
                <a:cubicBezTo>
                  <a:pt x="2287" y="2956"/>
                  <a:pt x="2215" y="3123"/>
                  <a:pt x="2084" y="3230"/>
                </a:cubicBezTo>
                <a:lnTo>
                  <a:pt x="322" y="4647"/>
                </a:lnTo>
                <a:cubicBezTo>
                  <a:pt x="1" y="4909"/>
                  <a:pt x="96" y="5432"/>
                  <a:pt x="513" y="5540"/>
                </a:cubicBezTo>
                <a:lnTo>
                  <a:pt x="2704" y="6075"/>
                </a:lnTo>
                <a:cubicBezTo>
                  <a:pt x="2870" y="6123"/>
                  <a:pt x="3001" y="6218"/>
                  <a:pt x="3061" y="6385"/>
                </a:cubicBezTo>
                <a:lnTo>
                  <a:pt x="3870" y="8504"/>
                </a:lnTo>
                <a:cubicBezTo>
                  <a:pt x="3948" y="8718"/>
                  <a:pt x="4142" y="8829"/>
                  <a:pt x="4339" y="8829"/>
                </a:cubicBezTo>
                <a:cubicBezTo>
                  <a:pt x="4504" y="8829"/>
                  <a:pt x="4672" y="8751"/>
                  <a:pt x="4775" y="8588"/>
                </a:cubicBezTo>
                <a:lnTo>
                  <a:pt x="5966" y="6671"/>
                </a:lnTo>
                <a:cubicBezTo>
                  <a:pt x="6037" y="6540"/>
                  <a:pt x="6204" y="6444"/>
                  <a:pt x="6371" y="6433"/>
                </a:cubicBezTo>
                <a:lnTo>
                  <a:pt x="8633" y="6325"/>
                </a:lnTo>
                <a:cubicBezTo>
                  <a:pt x="9061" y="6313"/>
                  <a:pt x="9264" y="5825"/>
                  <a:pt x="9002" y="5492"/>
                </a:cubicBezTo>
                <a:lnTo>
                  <a:pt x="7549" y="3766"/>
                </a:lnTo>
                <a:cubicBezTo>
                  <a:pt x="7442" y="3647"/>
                  <a:pt x="7395" y="3468"/>
                  <a:pt x="7442" y="3301"/>
                </a:cubicBezTo>
                <a:lnTo>
                  <a:pt x="8038" y="1134"/>
                </a:lnTo>
                <a:cubicBezTo>
                  <a:pt x="8127" y="785"/>
                  <a:pt x="7858" y="478"/>
                  <a:pt x="7538" y="478"/>
                </a:cubicBezTo>
                <a:cubicBezTo>
                  <a:pt x="7475" y="478"/>
                  <a:pt x="7411" y="490"/>
                  <a:pt x="7347" y="515"/>
                </a:cubicBezTo>
                <a:lnTo>
                  <a:pt x="5251" y="1372"/>
                </a:lnTo>
                <a:cubicBezTo>
                  <a:pt x="5189" y="1395"/>
                  <a:pt x="5124" y="1405"/>
                  <a:pt x="5061" y="1405"/>
                </a:cubicBezTo>
                <a:cubicBezTo>
                  <a:pt x="4957" y="1405"/>
                  <a:pt x="4857" y="1377"/>
                  <a:pt x="4775" y="1325"/>
                </a:cubicBezTo>
                <a:lnTo>
                  <a:pt x="2882" y="87"/>
                </a:lnTo>
                <a:cubicBezTo>
                  <a:pt x="2798" y="27"/>
                  <a:pt x="2706" y="0"/>
                  <a:pt x="26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p36"/>
          <p:cNvSpPr txBox="1">
            <a:spLocks noGrp="1"/>
          </p:cNvSpPr>
          <p:nvPr>
            <p:ph type="title"/>
          </p:nvPr>
        </p:nvSpPr>
        <p:spPr>
          <a:xfrm>
            <a:off x="1150820" y="184193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Fase 3</a:t>
            </a:r>
            <a:endParaRPr dirty="0"/>
          </a:p>
        </p:txBody>
      </p:sp>
      <p:sp>
        <p:nvSpPr>
          <p:cNvPr id="4200" name="Google Shape;4200;p36"/>
          <p:cNvSpPr txBox="1">
            <a:spLocks noGrp="1"/>
          </p:cNvSpPr>
          <p:nvPr>
            <p:ph type="subTitle" idx="1"/>
          </p:nvPr>
        </p:nvSpPr>
        <p:spPr>
          <a:xfrm>
            <a:off x="1289482" y="3283963"/>
            <a:ext cx="3547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Desarrollo </a:t>
            </a:r>
            <a:endParaRPr sz="2800" dirty="0"/>
          </a:p>
        </p:txBody>
      </p:sp>
      <p:grpSp>
        <p:nvGrpSpPr>
          <p:cNvPr id="4201" name="Google Shape;4201;p36"/>
          <p:cNvGrpSpPr/>
          <p:nvPr/>
        </p:nvGrpSpPr>
        <p:grpSpPr>
          <a:xfrm>
            <a:off x="6075287" y="864844"/>
            <a:ext cx="2207341" cy="5547259"/>
            <a:chOff x="1894501" y="1422025"/>
            <a:chExt cx="1278654" cy="3213194"/>
          </a:xfrm>
        </p:grpSpPr>
        <p:sp>
          <p:nvSpPr>
            <p:cNvPr id="4202" name="Google Shape;4202;p36"/>
            <p:cNvSpPr/>
            <p:nvPr/>
          </p:nvSpPr>
          <p:spPr>
            <a:xfrm>
              <a:off x="1894501" y="1928984"/>
              <a:ext cx="901735" cy="286592"/>
            </a:xfrm>
            <a:custGeom>
              <a:avLst/>
              <a:gdLst/>
              <a:ahLst/>
              <a:cxnLst/>
              <a:rect l="l" t="t" r="r" b="b"/>
              <a:pathLst>
                <a:path w="38726" h="12308" extrusionOk="0">
                  <a:moveTo>
                    <a:pt x="35001" y="1"/>
                  </a:moveTo>
                  <a:cubicBezTo>
                    <a:pt x="34616" y="1"/>
                    <a:pt x="34192" y="66"/>
                    <a:pt x="33728" y="208"/>
                  </a:cubicBezTo>
                  <a:cubicBezTo>
                    <a:pt x="28098" y="1936"/>
                    <a:pt x="25449" y="5421"/>
                    <a:pt x="22188" y="5700"/>
                  </a:cubicBezTo>
                  <a:cubicBezTo>
                    <a:pt x="20871" y="5825"/>
                    <a:pt x="18221" y="5862"/>
                    <a:pt x="15543" y="5862"/>
                  </a:cubicBezTo>
                  <a:cubicBezTo>
                    <a:pt x="11648" y="5862"/>
                    <a:pt x="7693" y="5783"/>
                    <a:pt x="7693" y="5783"/>
                  </a:cubicBezTo>
                  <a:cubicBezTo>
                    <a:pt x="7693" y="5783"/>
                    <a:pt x="4069" y="4250"/>
                    <a:pt x="3093" y="4166"/>
                  </a:cubicBezTo>
                  <a:cubicBezTo>
                    <a:pt x="3084" y="4166"/>
                    <a:pt x="3075" y="4166"/>
                    <a:pt x="3066" y="4166"/>
                  </a:cubicBezTo>
                  <a:cubicBezTo>
                    <a:pt x="2079" y="4166"/>
                    <a:pt x="0" y="7098"/>
                    <a:pt x="111" y="7595"/>
                  </a:cubicBezTo>
                  <a:cubicBezTo>
                    <a:pt x="222" y="8041"/>
                    <a:pt x="1504" y="9574"/>
                    <a:pt x="1895" y="9574"/>
                  </a:cubicBezTo>
                  <a:cubicBezTo>
                    <a:pt x="2313" y="9574"/>
                    <a:pt x="2759" y="9240"/>
                    <a:pt x="2759" y="9240"/>
                  </a:cubicBezTo>
                  <a:cubicBezTo>
                    <a:pt x="2759" y="9240"/>
                    <a:pt x="3294" y="9852"/>
                    <a:pt x="4354" y="9852"/>
                  </a:cubicBezTo>
                  <a:cubicBezTo>
                    <a:pt x="4724" y="9852"/>
                    <a:pt x="5159" y="9777"/>
                    <a:pt x="5658" y="9574"/>
                  </a:cubicBezTo>
                  <a:cubicBezTo>
                    <a:pt x="6355" y="9296"/>
                    <a:pt x="8501" y="8459"/>
                    <a:pt x="8501" y="8459"/>
                  </a:cubicBezTo>
                  <a:cubicBezTo>
                    <a:pt x="8501" y="8459"/>
                    <a:pt x="18081" y="12307"/>
                    <a:pt x="20902" y="12307"/>
                  </a:cubicBezTo>
                  <a:cubicBezTo>
                    <a:pt x="20932" y="12307"/>
                    <a:pt x="20961" y="12307"/>
                    <a:pt x="20989" y="12306"/>
                  </a:cubicBezTo>
                  <a:cubicBezTo>
                    <a:pt x="23665" y="12195"/>
                    <a:pt x="32502" y="9128"/>
                    <a:pt x="35791" y="7065"/>
                  </a:cubicBezTo>
                  <a:cubicBezTo>
                    <a:pt x="38726" y="5260"/>
                    <a:pt x="38456" y="1"/>
                    <a:pt x="35001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6"/>
            <p:cNvSpPr/>
            <p:nvPr/>
          </p:nvSpPr>
          <p:spPr>
            <a:xfrm>
              <a:off x="1912639" y="2072203"/>
              <a:ext cx="63638" cy="43380"/>
            </a:xfrm>
            <a:custGeom>
              <a:avLst/>
              <a:gdLst/>
              <a:ahLst/>
              <a:cxnLst/>
              <a:rect l="l" t="t" r="r" b="b"/>
              <a:pathLst>
                <a:path w="2733" h="1863" extrusionOk="0">
                  <a:moveTo>
                    <a:pt x="2507" y="0"/>
                  </a:moveTo>
                  <a:cubicBezTo>
                    <a:pt x="2439" y="0"/>
                    <a:pt x="2390" y="46"/>
                    <a:pt x="2370" y="106"/>
                  </a:cubicBezTo>
                  <a:cubicBezTo>
                    <a:pt x="2231" y="441"/>
                    <a:pt x="1757" y="1277"/>
                    <a:pt x="1339" y="1472"/>
                  </a:cubicBezTo>
                  <a:cubicBezTo>
                    <a:pt x="1264" y="1509"/>
                    <a:pt x="1186" y="1525"/>
                    <a:pt x="1107" y="1525"/>
                  </a:cubicBezTo>
                  <a:cubicBezTo>
                    <a:pt x="714" y="1525"/>
                    <a:pt x="307" y="1137"/>
                    <a:pt x="307" y="1137"/>
                  </a:cubicBezTo>
                  <a:cubicBezTo>
                    <a:pt x="266" y="1096"/>
                    <a:pt x="224" y="1075"/>
                    <a:pt x="182" y="1075"/>
                  </a:cubicBezTo>
                  <a:cubicBezTo>
                    <a:pt x="140" y="1075"/>
                    <a:pt x="98" y="1096"/>
                    <a:pt x="56" y="1137"/>
                  </a:cubicBezTo>
                  <a:cubicBezTo>
                    <a:pt x="1" y="1193"/>
                    <a:pt x="1" y="1305"/>
                    <a:pt x="56" y="1360"/>
                  </a:cubicBezTo>
                  <a:cubicBezTo>
                    <a:pt x="56" y="1360"/>
                    <a:pt x="558" y="1862"/>
                    <a:pt x="1116" y="1862"/>
                  </a:cubicBezTo>
                  <a:cubicBezTo>
                    <a:pt x="1199" y="1862"/>
                    <a:pt x="1339" y="1834"/>
                    <a:pt x="1562" y="1751"/>
                  </a:cubicBezTo>
                  <a:cubicBezTo>
                    <a:pt x="2175" y="1444"/>
                    <a:pt x="2677" y="273"/>
                    <a:pt x="2705" y="245"/>
                  </a:cubicBezTo>
                  <a:cubicBezTo>
                    <a:pt x="2733" y="162"/>
                    <a:pt x="2705" y="50"/>
                    <a:pt x="2593" y="22"/>
                  </a:cubicBezTo>
                  <a:cubicBezTo>
                    <a:pt x="2562" y="7"/>
                    <a:pt x="2533" y="0"/>
                    <a:pt x="2507" y="0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6"/>
            <p:cNvSpPr/>
            <p:nvPr/>
          </p:nvSpPr>
          <p:spPr>
            <a:xfrm>
              <a:off x="1939252" y="2107548"/>
              <a:ext cx="14949" cy="30084"/>
            </a:xfrm>
            <a:custGeom>
              <a:avLst/>
              <a:gdLst/>
              <a:ahLst/>
              <a:cxnLst/>
              <a:rect l="l" t="t" r="r" b="b"/>
              <a:pathLst>
                <a:path w="642" h="1292" extrusionOk="0">
                  <a:moveTo>
                    <a:pt x="202" y="1"/>
                  </a:moveTo>
                  <a:cubicBezTo>
                    <a:pt x="168" y="1"/>
                    <a:pt x="135" y="15"/>
                    <a:pt x="112" y="38"/>
                  </a:cubicBezTo>
                  <a:cubicBezTo>
                    <a:pt x="1" y="93"/>
                    <a:pt x="1" y="205"/>
                    <a:pt x="28" y="261"/>
                  </a:cubicBezTo>
                  <a:cubicBezTo>
                    <a:pt x="251" y="623"/>
                    <a:pt x="140" y="1069"/>
                    <a:pt x="140" y="1069"/>
                  </a:cubicBezTo>
                  <a:cubicBezTo>
                    <a:pt x="140" y="1181"/>
                    <a:pt x="168" y="1236"/>
                    <a:pt x="279" y="1292"/>
                  </a:cubicBezTo>
                  <a:lnTo>
                    <a:pt x="307" y="1292"/>
                  </a:lnTo>
                  <a:cubicBezTo>
                    <a:pt x="391" y="1292"/>
                    <a:pt x="447" y="1208"/>
                    <a:pt x="474" y="1181"/>
                  </a:cubicBezTo>
                  <a:cubicBezTo>
                    <a:pt x="530" y="1125"/>
                    <a:pt x="642" y="595"/>
                    <a:pt x="335" y="93"/>
                  </a:cubicBezTo>
                  <a:cubicBezTo>
                    <a:pt x="302" y="28"/>
                    <a:pt x="251" y="1"/>
                    <a:pt x="202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6"/>
            <p:cNvSpPr/>
            <p:nvPr/>
          </p:nvSpPr>
          <p:spPr>
            <a:xfrm>
              <a:off x="2284552" y="1816337"/>
              <a:ext cx="865876" cy="2818882"/>
            </a:xfrm>
            <a:custGeom>
              <a:avLst/>
              <a:gdLst/>
              <a:ahLst/>
              <a:cxnLst/>
              <a:rect l="l" t="t" r="r" b="b"/>
              <a:pathLst>
                <a:path w="37186" h="121060" extrusionOk="0">
                  <a:moveTo>
                    <a:pt x="17088" y="72114"/>
                  </a:moveTo>
                  <a:lnTo>
                    <a:pt x="17088" y="72114"/>
                  </a:lnTo>
                  <a:cubicBezTo>
                    <a:pt x="16976" y="74651"/>
                    <a:pt x="16865" y="76964"/>
                    <a:pt x="16865" y="78692"/>
                  </a:cubicBezTo>
                  <a:cubicBezTo>
                    <a:pt x="16586" y="77968"/>
                    <a:pt x="16363" y="77271"/>
                    <a:pt x="16029" y="76658"/>
                  </a:cubicBezTo>
                  <a:cubicBezTo>
                    <a:pt x="15722" y="75961"/>
                    <a:pt x="16252" y="74205"/>
                    <a:pt x="17088" y="72114"/>
                  </a:cubicBezTo>
                  <a:close/>
                  <a:moveTo>
                    <a:pt x="27290" y="1"/>
                  </a:moveTo>
                  <a:lnTo>
                    <a:pt x="22384" y="2398"/>
                  </a:lnTo>
                  <a:cubicBezTo>
                    <a:pt x="22384" y="2398"/>
                    <a:pt x="22914" y="3429"/>
                    <a:pt x="22802" y="4907"/>
                  </a:cubicBezTo>
                  <a:cubicBezTo>
                    <a:pt x="22781" y="5183"/>
                    <a:pt x="22598" y="5280"/>
                    <a:pt x="22300" y="5280"/>
                  </a:cubicBezTo>
                  <a:cubicBezTo>
                    <a:pt x="21586" y="5280"/>
                    <a:pt x="20210" y="4725"/>
                    <a:pt x="18788" y="4725"/>
                  </a:cubicBezTo>
                  <a:cubicBezTo>
                    <a:pt x="17677" y="4725"/>
                    <a:pt x="16538" y="5064"/>
                    <a:pt x="15666" y="6273"/>
                  </a:cubicBezTo>
                  <a:cubicBezTo>
                    <a:pt x="13185" y="9618"/>
                    <a:pt x="12377" y="16029"/>
                    <a:pt x="12098" y="22106"/>
                  </a:cubicBezTo>
                  <a:cubicBezTo>
                    <a:pt x="11819" y="28210"/>
                    <a:pt x="12628" y="38803"/>
                    <a:pt x="12098" y="40726"/>
                  </a:cubicBezTo>
                  <a:cubicBezTo>
                    <a:pt x="11569" y="42650"/>
                    <a:pt x="0" y="67933"/>
                    <a:pt x="1756" y="75264"/>
                  </a:cubicBezTo>
                  <a:cubicBezTo>
                    <a:pt x="3485" y="82567"/>
                    <a:pt x="17534" y="99989"/>
                    <a:pt x="17199" y="102888"/>
                  </a:cubicBezTo>
                  <a:cubicBezTo>
                    <a:pt x="16837" y="105787"/>
                    <a:pt x="16391" y="110665"/>
                    <a:pt x="15555" y="112198"/>
                  </a:cubicBezTo>
                  <a:cubicBezTo>
                    <a:pt x="14746" y="113676"/>
                    <a:pt x="13213" y="116129"/>
                    <a:pt x="14161" y="116463"/>
                  </a:cubicBezTo>
                  <a:cubicBezTo>
                    <a:pt x="14239" y="116493"/>
                    <a:pt x="14327" y="116507"/>
                    <a:pt x="14425" y="116507"/>
                  </a:cubicBezTo>
                  <a:cubicBezTo>
                    <a:pt x="15516" y="116507"/>
                    <a:pt x="17739" y="114760"/>
                    <a:pt x="18788" y="113787"/>
                  </a:cubicBezTo>
                  <a:cubicBezTo>
                    <a:pt x="19931" y="112756"/>
                    <a:pt x="21186" y="110191"/>
                    <a:pt x="22774" y="109160"/>
                  </a:cubicBezTo>
                  <a:cubicBezTo>
                    <a:pt x="22774" y="109160"/>
                    <a:pt x="22802" y="109160"/>
                    <a:pt x="22802" y="109132"/>
                  </a:cubicBezTo>
                  <a:cubicBezTo>
                    <a:pt x="23276" y="111502"/>
                    <a:pt x="23555" y="113090"/>
                    <a:pt x="23499" y="113258"/>
                  </a:cubicBezTo>
                  <a:cubicBezTo>
                    <a:pt x="23220" y="114066"/>
                    <a:pt x="18510" y="118136"/>
                    <a:pt x="16781" y="118554"/>
                  </a:cubicBezTo>
                  <a:cubicBezTo>
                    <a:pt x="15025" y="118972"/>
                    <a:pt x="13018" y="119669"/>
                    <a:pt x="12934" y="120422"/>
                  </a:cubicBezTo>
                  <a:cubicBezTo>
                    <a:pt x="12901" y="120869"/>
                    <a:pt x="15453" y="121060"/>
                    <a:pt x="17847" y="121060"/>
                  </a:cubicBezTo>
                  <a:cubicBezTo>
                    <a:pt x="19485" y="121060"/>
                    <a:pt x="21048" y="120970"/>
                    <a:pt x="21659" y="120812"/>
                  </a:cubicBezTo>
                  <a:cubicBezTo>
                    <a:pt x="22029" y="120714"/>
                    <a:pt x="22663" y="120692"/>
                    <a:pt x="23420" y="120692"/>
                  </a:cubicBezTo>
                  <a:cubicBezTo>
                    <a:pt x="24077" y="120692"/>
                    <a:pt x="24826" y="120709"/>
                    <a:pt x="25575" y="120709"/>
                  </a:cubicBezTo>
                  <a:cubicBezTo>
                    <a:pt x="27420" y="120709"/>
                    <a:pt x="29268" y="120606"/>
                    <a:pt x="29743" y="119892"/>
                  </a:cubicBezTo>
                  <a:cubicBezTo>
                    <a:pt x="30607" y="118554"/>
                    <a:pt x="27402" y="112059"/>
                    <a:pt x="27402" y="111000"/>
                  </a:cubicBezTo>
                  <a:cubicBezTo>
                    <a:pt x="27402" y="109968"/>
                    <a:pt x="29827" y="100798"/>
                    <a:pt x="30775" y="94637"/>
                  </a:cubicBezTo>
                  <a:cubicBezTo>
                    <a:pt x="31722" y="88505"/>
                    <a:pt x="30106" y="83710"/>
                    <a:pt x="30329" y="80365"/>
                  </a:cubicBezTo>
                  <a:cubicBezTo>
                    <a:pt x="30580" y="76992"/>
                    <a:pt x="37186" y="54357"/>
                    <a:pt x="36712" y="48308"/>
                  </a:cubicBezTo>
                  <a:cubicBezTo>
                    <a:pt x="36238" y="42287"/>
                    <a:pt x="33283" y="33451"/>
                    <a:pt x="33116" y="30719"/>
                  </a:cubicBezTo>
                  <a:cubicBezTo>
                    <a:pt x="32949" y="27987"/>
                    <a:pt x="36740" y="14301"/>
                    <a:pt x="35820" y="10147"/>
                  </a:cubicBezTo>
                  <a:cubicBezTo>
                    <a:pt x="34928" y="6022"/>
                    <a:pt x="29799" y="5213"/>
                    <a:pt x="28572" y="4266"/>
                  </a:cubicBezTo>
                  <a:cubicBezTo>
                    <a:pt x="27374" y="3318"/>
                    <a:pt x="27290" y="1"/>
                    <a:pt x="27290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6"/>
            <p:cNvSpPr/>
            <p:nvPr/>
          </p:nvSpPr>
          <p:spPr>
            <a:xfrm>
              <a:off x="2680471" y="2619863"/>
              <a:ext cx="12993" cy="44148"/>
            </a:xfrm>
            <a:custGeom>
              <a:avLst/>
              <a:gdLst/>
              <a:ahLst/>
              <a:cxnLst/>
              <a:rect l="l" t="t" r="r" b="b"/>
              <a:pathLst>
                <a:path w="558" h="1896" extrusionOk="0">
                  <a:moveTo>
                    <a:pt x="279" y="0"/>
                  </a:moveTo>
                  <a:cubicBezTo>
                    <a:pt x="140" y="0"/>
                    <a:pt x="0" y="418"/>
                    <a:pt x="0" y="948"/>
                  </a:cubicBezTo>
                  <a:cubicBezTo>
                    <a:pt x="0" y="1478"/>
                    <a:pt x="140" y="1896"/>
                    <a:pt x="279" y="1896"/>
                  </a:cubicBezTo>
                  <a:cubicBezTo>
                    <a:pt x="418" y="1896"/>
                    <a:pt x="558" y="1478"/>
                    <a:pt x="558" y="948"/>
                  </a:cubicBezTo>
                  <a:cubicBezTo>
                    <a:pt x="558" y="418"/>
                    <a:pt x="474" y="0"/>
                    <a:pt x="279" y="0"/>
                  </a:cubicBezTo>
                  <a:close/>
                </a:path>
              </a:pathLst>
            </a:custGeom>
            <a:solidFill>
              <a:srgbClr val="F17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6"/>
            <p:cNvSpPr/>
            <p:nvPr/>
          </p:nvSpPr>
          <p:spPr>
            <a:xfrm>
              <a:off x="2673323" y="3644702"/>
              <a:ext cx="148023" cy="717248"/>
            </a:xfrm>
            <a:custGeom>
              <a:avLst/>
              <a:gdLst/>
              <a:ahLst/>
              <a:cxnLst/>
              <a:rect l="l" t="t" r="r" b="b"/>
              <a:pathLst>
                <a:path w="6357" h="30803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1366"/>
                    <a:pt x="28" y="2202"/>
                    <a:pt x="112" y="2676"/>
                  </a:cubicBezTo>
                  <a:cubicBezTo>
                    <a:pt x="363" y="4209"/>
                    <a:pt x="1617" y="10119"/>
                    <a:pt x="2955" y="16335"/>
                  </a:cubicBezTo>
                  <a:cubicBezTo>
                    <a:pt x="4126" y="21603"/>
                    <a:pt x="5269" y="27039"/>
                    <a:pt x="5994" y="30663"/>
                  </a:cubicBezTo>
                  <a:cubicBezTo>
                    <a:pt x="6022" y="30747"/>
                    <a:pt x="6105" y="30802"/>
                    <a:pt x="6161" y="30802"/>
                  </a:cubicBezTo>
                  <a:cubicBezTo>
                    <a:pt x="6273" y="30774"/>
                    <a:pt x="6356" y="30691"/>
                    <a:pt x="6356" y="30607"/>
                  </a:cubicBezTo>
                  <a:cubicBezTo>
                    <a:pt x="5604" y="26983"/>
                    <a:pt x="4461" y="21548"/>
                    <a:pt x="3318" y="16279"/>
                  </a:cubicBezTo>
                  <a:cubicBezTo>
                    <a:pt x="1952" y="10035"/>
                    <a:pt x="670" y="4154"/>
                    <a:pt x="447" y="2620"/>
                  </a:cubicBezTo>
                  <a:cubicBezTo>
                    <a:pt x="391" y="2174"/>
                    <a:pt x="363" y="1366"/>
                    <a:pt x="363" y="167"/>
                  </a:cubicBezTo>
                  <a:cubicBezTo>
                    <a:pt x="363" y="84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6"/>
            <p:cNvSpPr/>
            <p:nvPr/>
          </p:nvSpPr>
          <p:spPr>
            <a:xfrm>
              <a:off x="2800546" y="1927331"/>
              <a:ext cx="19490" cy="51949"/>
            </a:xfrm>
            <a:custGeom>
              <a:avLst/>
              <a:gdLst/>
              <a:ahLst/>
              <a:cxnLst/>
              <a:rect l="l" t="t" r="r" b="b"/>
              <a:pathLst>
                <a:path w="837" h="2231" extrusionOk="0">
                  <a:moveTo>
                    <a:pt x="641" y="0"/>
                  </a:moveTo>
                  <a:cubicBezTo>
                    <a:pt x="530" y="0"/>
                    <a:pt x="474" y="56"/>
                    <a:pt x="474" y="168"/>
                  </a:cubicBezTo>
                  <a:cubicBezTo>
                    <a:pt x="502" y="1283"/>
                    <a:pt x="390" y="1561"/>
                    <a:pt x="84" y="1952"/>
                  </a:cubicBezTo>
                  <a:cubicBezTo>
                    <a:pt x="0" y="2007"/>
                    <a:pt x="56" y="2119"/>
                    <a:pt x="112" y="2203"/>
                  </a:cubicBezTo>
                  <a:cubicBezTo>
                    <a:pt x="140" y="2230"/>
                    <a:pt x="167" y="2230"/>
                    <a:pt x="223" y="2230"/>
                  </a:cubicBezTo>
                  <a:cubicBezTo>
                    <a:pt x="251" y="2230"/>
                    <a:pt x="335" y="2203"/>
                    <a:pt x="335" y="2147"/>
                  </a:cubicBezTo>
                  <a:cubicBezTo>
                    <a:pt x="697" y="1701"/>
                    <a:pt x="836" y="1311"/>
                    <a:pt x="809" y="168"/>
                  </a:cubicBezTo>
                  <a:cubicBezTo>
                    <a:pt x="809" y="56"/>
                    <a:pt x="753" y="0"/>
                    <a:pt x="641" y="0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6"/>
            <p:cNvSpPr/>
            <p:nvPr/>
          </p:nvSpPr>
          <p:spPr>
            <a:xfrm>
              <a:off x="2805738" y="1816337"/>
              <a:ext cx="116844" cy="93326"/>
            </a:xfrm>
            <a:custGeom>
              <a:avLst/>
              <a:gdLst/>
              <a:ahLst/>
              <a:cxnLst/>
              <a:rect l="l" t="t" r="r" b="b"/>
              <a:pathLst>
                <a:path w="5018" h="4008" extrusionOk="0">
                  <a:moveTo>
                    <a:pt x="4906" y="1"/>
                  </a:moveTo>
                  <a:lnTo>
                    <a:pt x="0" y="2398"/>
                  </a:lnTo>
                  <a:cubicBezTo>
                    <a:pt x="0" y="2398"/>
                    <a:pt x="307" y="2983"/>
                    <a:pt x="418" y="3931"/>
                  </a:cubicBezTo>
                  <a:cubicBezTo>
                    <a:pt x="573" y="3979"/>
                    <a:pt x="741" y="4008"/>
                    <a:pt x="922" y="4008"/>
                  </a:cubicBezTo>
                  <a:cubicBezTo>
                    <a:pt x="1264" y="4008"/>
                    <a:pt x="1654" y="3907"/>
                    <a:pt x="2091" y="3652"/>
                  </a:cubicBezTo>
                  <a:cubicBezTo>
                    <a:pt x="3373" y="2983"/>
                    <a:pt x="4432" y="1841"/>
                    <a:pt x="5018" y="1060"/>
                  </a:cubicBezTo>
                  <a:cubicBezTo>
                    <a:pt x="4934" y="447"/>
                    <a:pt x="4906" y="1"/>
                    <a:pt x="4906" y="1"/>
                  </a:cubicBezTo>
                  <a:close/>
                </a:path>
              </a:pathLst>
            </a:custGeom>
            <a:solidFill>
              <a:srgbClr val="5E3A28">
                <a:alpha val="28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6"/>
            <p:cNvSpPr/>
            <p:nvPr/>
          </p:nvSpPr>
          <p:spPr>
            <a:xfrm>
              <a:off x="2586358" y="1453854"/>
              <a:ext cx="59726" cy="156778"/>
            </a:xfrm>
            <a:custGeom>
              <a:avLst/>
              <a:gdLst/>
              <a:ahLst/>
              <a:cxnLst/>
              <a:rect l="l" t="t" r="r" b="b"/>
              <a:pathLst>
                <a:path w="2565" h="6733" extrusionOk="0">
                  <a:moveTo>
                    <a:pt x="1669" y="0"/>
                  </a:moveTo>
                  <a:cubicBezTo>
                    <a:pt x="1624" y="0"/>
                    <a:pt x="1575" y="14"/>
                    <a:pt x="1533" y="42"/>
                  </a:cubicBezTo>
                  <a:cubicBezTo>
                    <a:pt x="1478" y="126"/>
                    <a:pt x="0" y="1687"/>
                    <a:pt x="223" y="3638"/>
                  </a:cubicBezTo>
                  <a:cubicBezTo>
                    <a:pt x="363" y="4781"/>
                    <a:pt x="1004" y="5840"/>
                    <a:pt x="2286" y="6704"/>
                  </a:cubicBezTo>
                  <a:cubicBezTo>
                    <a:pt x="2314" y="6732"/>
                    <a:pt x="2342" y="6732"/>
                    <a:pt x="2370" y="6732"/>
                  </a:cubicBezTo>
                  <a:cubicBezTo>
                    <a:pt x="2453" y="6732"/>
                    <a:pt x="2481" y="6704"/>
                    <a:pt x="2481" y="6677"/>
                  </a:cubicBezTo>
                  <a:cubicBezTo>
                    <a:pt x="2565" y="6593"/>
                    <a:pt x="2509" y="6509"/>
                    <a:pt x="2453" y="6426"/>
                  </a:cubicBezTo>
                  <a:cubicBezTo>
                    <a:pt x="1310" y="5617"/>
                    <a:pt x="669" y="4642"/>
                    <a:pt x="558" y="3610"/>
                  </a:cubicBezTo>
                  <a:cubicBezTo>
                    <a:pt x="391" y="1826"/>
                    <a:pt x="1784" y="293"/>
                    <a:pt x="1784" y="293"/>
                  </a:cubicBezTo>
                  <a:cubicBezTo>
                    <a:pt x="1868" y="237"/>
                    <a:pt x="1868" y="126"/>
                    <a:pt x="1784" y="42"/>
                  </a:cubicBezTo>
                  <a:cubicBezTo>
                    <a:pt x="1756" y="14"/>
                    <a:pt x="1715" y="0"/>
                    <a:pt x="1669" y="0"/>
                  </a:cubicBezTo>
                  <a:close/>
                </a:path>
              </a:pathLst>
            </a:custGeom>
            <a:solidFill>
              <a:srgbClr val="543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6"/>
            <p:cNvSpPr/>
            <p:nvPr/>
          </p:nvSpPr>
          <p:spPr>
            <a:xfrm>
              <a:off x="2622052" y="1516697"/>
              <a:ext cx="405043" cy="357867"/>
            </a:xfrm>
            <a:custGeom>
              <a:avLst/>
              <a:gdLst/>
              <a:ahLst/>
              <a:cxnLst/>
              <a:rect l="l" t="t" r="r" b="b"/>
              <a:pathLst>
                <a:path w="17395" h="15369" extrusionOk="0">
                  <a:moveTo>
                    <a:pt x="6397" y="0"/>
                  </a:moveTo>
                  <a:cubicBezTo>
                    <a:pt x="2479" y="0"/>
                    <a:pt x="396" y="2850"/>
                    <a:pt x="223" y="5483"/>
                  </a:cubicBezTo>
                  <a:cubicBezTo>
                    <a:pt x="0" y="8465"/>
                    <a:pt x="837" y="13929"/>
                    <a:pt x="2844" y="14821"/>
                  </a:cubicBezTo>
                  <a:cubicBezTo>
                    <a:pt x="3649" y="15174"/>
                    <a:pt x="4917" y="15369"/>
                    <a:pt x="6287" y="15369"/>
                  </a:cubicBezTo>
                  <a:cubicBezTo>
                    <a:pt x="8807" y="15369"/>
                    <a:pt x="11671" y="14711"/>
                    <a:pt x="12628" y="13176"/>
                  </a:cubicBezTo>
                  <a:cubicBezTo>
                    <a:pt x="14077" y="10807"/>
                    <a:pt x="17395" y="1943"/>
                    <a:pt x="8056" y="159"/>
                  </a:cubicBezTo>
                  <a:cubicBezTo>
                    <a:pt x="7471" y="51"/>
                    <a:pt x="6918" y="0"/>
                    <a:pt x="6397" y="0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6"/>
            <p:cNvSpPr/>
            <p:nvPr/>
          </p:nvSpPr>
          <p:spPr>
            <a:xfrm>
              <a:off x="2764852" y="1654724"/>
              <a:ext cx="21422" cy="27290"/>
            </a:xfrm>
            <a:custGeom>
              <a:avLst/>
              <a:gdLst/>
              <a:ahLst/>
              <a:cxnLst/>
              <a:rect l="l" t="t" r="r" b="b"/>
              <a:pathLst>
                <a:path w="920" h="1172" extrusionOk="0">
                  <a:moveTo>
                    <a:pt x="474" y="1"/>
                  </a:moveTo>
                  <a:cubicBezTo>
                    <a:pt x="223" y="1"/>
                    <a:pt x="0" y="280"/>
                    <a:pt x="0" y="586"/>
                  </a:cubicBezTo>
                  <a:cubicBezTo>
                    <a:pt x="0" y="893"/>
                    <a:pt x="223" y="1172"/>
                    <a:pt x="474" y="1172"/>
                  </a:cubicBezTo>
                  <a:cubicBezTo>
                    <a:pt x="697" y="1172"/>
                    <a:pt x="920" y="893"/>
                    <a:pt x="920" y="586"/>
                  </a:cubicBezTo>
                  <a:cubicBezTo>
                    <a:pt x="920" y="280"/>
                    <a:pt x="697" y="1"/>
                    <a:pt x="474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6"/>
            <p:cNvSpPr/>
            <p:nvPr/>
          </p:nvSpPr>
          <p:spPr>
            <a:xfrm>
              <a:off x="2668783" y="1668368"/>
              <a:ext cx="20794" cy="27919"/>
            </a:xfrm>
            <a:custGeom>
              <a:avLst/>
              <a:gdLst/>
              <a:ahLst/>
              <a:cxnLst/>
              <a:rect l="l" t="t" r="r" b="b"/>
              <a:pathLst>
                <a:path w="893" h="1199" extrusionOk="0">
                  <a:moveTo>
                    <a:pt x="446" y="0"/>
                  </a:moveTo>
                  <a:cubicBezTo>
                    <a:pt x="196" y="0"/>
                    <a:pt x="0" y="251"/>
                    <a:pt x="0" y="586"/>
                  </a:cubicBezTo>
                  <a:cubicBezTo>
                    <a:pt x="0" y="920"/>
                    <a:pt x="196" y="1199"/>
                    <a:pt x="446" y="1199"/>
                  </a:cubicBezTo>
                  <a:cubicBezTo>
                    <a:pt x="697" y="1199"/>
                    <a:pt x="892" y="920"/>
                    <a:pt x="892" y="586"/>
                  </a:cubicBezTo>
                  <a:cubicBezTo>
                    <a:pt x="892" y="279"/>
                    <a:pt x="697" y="0"/>
                    <a:pt x="446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6"/>
            <p:cNvSpPr/>
            <p:nvPr/>
          </p:nvSpPr>
          <p:spPr>
            <a:xfrm>
              <a:off x="2782361" y="1677053"/>
              <a:ext cx="111675" cy="91673"/>
            </a:xfrm>
            <a:custGeom>
              <a:avLst/>
              <a:gdLst/>
              <a:ahLst/>
              <a:cxnLst/>
              <a:rect l="l" t="t" r="r" b="b"/>
              <a:pathLst>
                <a:path w="4796" h="3937" extrusionOk="0">
                  <a:moveTo>
                    <a:pt x="2474" y="1"/>
                  </a:moveTo>
                  <a:cubicBezTo>
                    <a:pt x="2375" y="1"/>
                    <a:pt x="2275" y="6"/>
                    <a:pt x="2175" y="17"/>
                  </a:cubicBezTo>
                  <a:cubicBezTo>
                    <a:pt x="921" y="157"/>
                    <a:pt x="1" y="1132"/>
                    <a:pt x="84" y="2192"/>
                  </a:cubicBezTo>
                  <a:cubicBezTo>
                    <a:pt x="187" y="3194"/>
                    <a:pt x="1167" y="3936"/>
                    <a:pt x="2303" y="3936"/>
                  </a:cubicBezTo>
                  <a:cubicBezTo>
                    <a:pt x="2399" y="3936"/>
                    <a:pt x="2496" y="3931"/>
                    <a:pt x="2593" y="3920"/>
                  </a:cubicBezTo>
                  <a:cubicBezTo>
                    <a:pt x="3847" y="3781"/>
                    <a:pt x="4795" y="2805"/>
                    <a:pt x="4684" y="1718"/>
                  </a:cubicBezTo>
                  <a:cubicBezTo>
                    <a:pt x="4607" y="718"/>
                    <a:pt x="3610" y="1"/>
                    <a:pt x="2474" y="1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6"/>
            <p:cNvSpPr/>
            <p:nvPr/>
          </p:nvSpPr>
          <p:spPr>
            <a:xfrm>
              <a:off x="2648013" y="1613116"/>
              <a:ext cx="37675" cy="34858"/>
            </a:xfrm>
            <a:custGeom>
              <a:avLst/>
              <a:gdLst/>
              <a:ahLst/>
              <a:cxnLst/>
              <a:rect l="l" t="t" r="r" b="b"/>
              <a:pathLst>
                <a:path w="1618" h="1497" extrusionOk="0">
                  <a:moveTo>
                    <a:pt x="1015" y="0"/>
                  </a:moveTo>
                  <a:cubicBezTo>
                    <a:pt x="761" y="0"/>
                    <a:pt x="516" y="130"/>
                    <a:pt x="363" y="283"/>
                  </a:cubicBezTo>
                  <a:cubicBezTo>
                    <a:pt x="56" y="589"/>
                    <a:pt x="0" y="1119"/>
                    <a:pt x="335" y="1481"/>
                  </a:cubicBezTo>
                  <a:cubicBezTo>
                    <a:pt x="345" y="1491"/>
                    <a:pt x="354" y="1496"/>
                    <a:pt x="361" y="1496"/>
                  </a:cubicBezTo>
                  <a:cubicBezTo>
                    <a:pt x="394" y="1496"/>
                    <a:pt x="411" y="1405"/>
                    <a:pt x="502" y="1314"/>
                  </a:cubicBezTo>
                  <a:cubicBezTo>
                    <a:pt x="614" y="1119"/>
                    <a:pt x="697" y="952"/>
                    <a:pt x="892" y="756"/>
                  </a:cubicBezTo>
                  <a:cubicBezTo>
                    <a:pt x="1032" y="589"/>
                    <a:pt x="1227" y="450"/>
                    <a:pt x="1450" y="394"/>
                  </a:cubicBezTo>
                  <a:cubicBezTo>
                    <a:pt x="1534" y="366"/>
                    <a:pt x="1617" y="394"/>
                    <a:pt x="1589" y="283"/>
                  </a:cubicBezTo>
                  <a:cubicBezTo>
                    <a:pt x="1534" y="115"/>
                    <a:pt x="1199" y="4"/>
                    <a:pt x="1088" y="4"/>
                  </a:cubicBezTo>
                  <a:cubicBezTo>
                    <a:pt x="1064" y="1"/>
                    <a:pt x="1039" y="0"/>
                    <a:pt x="1015" y="0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6"/>
            <p:cNvSpPr/>
            <p:nvPr/>
          </p:nvSpPr>
          <p:spPr>
            <a:xfrm>
              <a:off x="2735351" y="1590554"/>
              <a:ext cx="60681" cy="38024"/>
            </a:xfrm>
            <a:custGeom>
              <a:avLst/>
              <a:gdLst/>
              <a:ahLst/>
              <a:cxnLst/>
              <a:rect l="l" t="t" r="r" b="b"/>
              <a:pathLst>
                <a:path w="2606" h="1633" extrusionOk="0">
                  <a:moveTo>
                    <a:pt x="1026" y="1"/>
                  </a:moveTo>
                  <a:cubicBezTo>
                    <a:pt x="632" y="1"/>
                    <a:pt x="247" y="157"/>
                    <a:pt x="13" y="499"/>
                  </a:cubicBezTo>
                  <a:cubicBezTo>
                    <a:pt x="1" y="535"/>
                    <a:pt x="66" y="545"/>
                    <a:pt x="152" y="545"/>
                  </a:cubicBezTo>
                  <a:cubicBezTo>
                    <a:pt x="268" y="545"/>
                    <a:pt x="423" y="527"/>
                    <a:pt x="487" y="527"/>
                  </a:cubicBezTo>
                  <a:cubicBezTo>
                    <a:pt x="821" y="555"/>
                    <a:pt x="1183" y="638"/>
                    <a:pt x="1490" y="806"/>
                  </a:cubicBezTo>
                  <a:cubicBezTo>
                    <a:pt x="1769" y="945"/>
                    <a:pt x="1964" y="1140"/>
                    <a:pt x="2187" y="1363"/>
                  </a:cubicBezTo>
                  <a:cubicBezTo>
                    <a:pt x="2234" y="1458"/>
                    <a:pt x="2322" y="1632"/>
                    <a:pt x="2415" y="1632"/>
                  </a:cubicBezTo>
                  <a:cubicBezTo>
                    <a:pt x="2432" y="1632"/>
                    <a:pt x="2449" y="1627"/>
                    <a:pt x="2466" y="1614"/>
                  </a:cubicBezTo>
                  <a:cubicBezTo>
                    <a:pt x="2605" y="1419"/>
                    <a:pt x="2466" y="917"/>
                    <a:pt x="2354" y="778"/>
                  </a:cubicBezTo>
                  <a:cubicBezTo>
                    <a:pt x="2187" y="499"/>
                    <a:pt x="1964" y="276"/>
                    <a:pt x="1657" y="137"/>
                  </a:cubicBezTo>
                  <a:cubicBezTo>
                    <a:pt x="1460" y="48"/>
                    <a:pt x="1241" y="1"/>
                    <a:pt x="1026" y="1"/>
                  </a:cubicBezTo>
                  <a:close/>
                </a:path>
              </a:pathLst>
            </a:custGeom>
            <a:solidFill>
              <a:srgbClr val="5E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6"/>
            <p:cNvSpPr/>
            <p:nvPr/>
          </p:nvSpPr>
          <p:spPr>
            <a:xfrm>
              <a:off x="2711625" y="1760828"/>
              <a:ext cx="64919" cy="38024"/>
            </a:xfrm>
            <a:custGeom>
              <a:avLst/>
              <a:gdLst/>
              <a:ahLst/>
              <a:cxnLst/>
              <a:rect l="l" t="t" r="r" b="b"/>
              <a:pathLst>
                <a:path w="2788" h="1633" extrusionOk="0">
                  <a:moveTo>
                    <a:pt x="2596" y="1"/>
                  </a:moveTo>
                  <a:cubicBezTo>
                    <a:pt x="2542" y="1"/>
                    <a:pt x="2478" y="36"/>
                    <a:pt x="2425" y="71"/>
                  </a:cubicBezTo>
                  <a:cubicBezTo>
                    <a:pt x="1685" y="1206"/>
                    <a:pt x="713" y="1302"/>
                    <a:pt x="373" y="1302"/>
                  </a:cubicBezTo>
                  <a:cubicBezTo>
                    <a:pt x="304" y="1302"/>
                    <a:pt x="261" y="1298"/>
                    <a:pt x="251" y="1298"/>
                  </a:cubicBezTo>
                  <a:cubicBezTo>
                    <a:pt x="232" y="1293"/>
                    <a:pt x="213" y="1291"/>
                    <a:pt x="194" y="1291"/>
                  </a:cubicBezTo>
                  <a:cubicBezTo>
                    <a:pt x="105" y="1291"/>
                    <a:pt x="28" y="1345"/>
                    <a:pt x="28" y="1437"/>
                  </a:cubicBezTo>
                  <a:cubicBezTo>
                    <a:pt x="0" y="1549"/>
                    <a:pt x="56" y="1632"/>
                    <a:pt x="168" y="1632"/>
                  </a:cubicBezTo>
                  <a:lnTo>
                    <a:pt x="335" y="1632"/>
                  </a:lnTo>
                  <a:cubicBezTo>
                    <a:pt x="753" y="1632"/>
                    <a:pt x="1868" y="1493"/>
                    <a:pt x="2704" y="294"/>
                  </a:cubicBezTo>
                  <a:cubicBezTo>
                    <a:pt x="2788" y="211"/>
                    <a:pt x="2760" y="99"/>
                    <a:pt x="2676" y="43"/>
                  </a:cubicBezTo>
                  <a:cubicBezTo>
                    <a:pt x="2656" y="13"/>
                    <a:pt x="2628" y="1"/>
                    <a:pt x="2596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6"/>
            <p:cNvSpPr/>
            <p:nvPr/>
          </p:nvSpPr>
          <p:spPr>
            <a:xfrm>
              <a:off x="2607779" y="1426216"/>
              <a:ext cx="373235" cy="313509"/>
            </a:xfrm>
            <a:custGeom>
              <a:avLst/>
              <a:gdLst/>
              <a:ahLst/>
              <a:cxnLst/>
              <a:rect l="l" t="t" r="r" b="b"/>
              <a:pathLst>
                <a:path w="16029" h="13464" extrusionOk="0">
                  <a:moveTo>
                    <a:pt x="2967" y="0"/>
                  </a:moveTo>
                  <a:cubicBezTo>
                    <a:pt x="1434" y="0"/>
                    <a:pt x="0" y="1783"/>
                    <a:pt x="0" y="3543"/>
                  </a:cubicBezTo>
                  <a:cubicBezTo>
                    <a:pt x="0" y="5522"/>
                    <a:pt x="1784" y="6665"/>
                    <a:pt x="1784" y="6665"/>
                  </a:cubicBezTo>
                  <a:cubicBezTo>
                    <a:pt x="3417" y="5385"/>
                    <a:pt x="5173" y="5031"/>
                    <a:pt x="6614" y="5031"/>
                  </a:cubicBezTo>
                  <a:cubicBezTo>
                    <a:pt x="7559" y="5031"/>
                    <a:pt x="8368" y="5183"/>
                    <a:pt x="8920" y="5327"/>
                  </a:cubicBezTo>
                  <a:cubicBezTo>
                    <a:pt x="10314" y="5661"/>
                    <a:pt x="10175" y="7864"/>
                    <a:pt x="10509" y="8616"/>
                  </a:cubicBezTo>
                  <a:cubicBezTo>
                    <a:pt x="10872" y="9397"/>
                    <a:pt x="12377" y="9425"/>
                    <a:pt x="12990" y="9843"/>
                  </a:cubicBezTo>
                  <a:cubicBezTo>
                    <a:pt x="13631" y="10233"/>
                    <a:pt x="13380" y="12602"/>
                    <a:pt x="13659" y="13271"/>
                  </a:cubicBezTo>
                  <a:cubicBezTo>
                    <a:pt x="13713" y="13409"/>
                    <a:pt x="13798" y="13463"/>
                    <a:pt x="13898" y="13463"/>
                  </a:cubicBezTo>
                  <a:cubicBezTo>
                    <a:pt x="14263" y="13463"/>
                    <a:pt x="14830" y="12742"/>
                    <a:pt x="14830" y="12742"/>
                  </a:cubicBezTo>
                  <a:cubicBezTo>
                    <a:pt x="14830" y="12742"/>
                    <a:pt x="15287" y="13275"/>
                    <a:pt x="15595" y="13275"/>
                  </a:cubicBezTo>
                  <a:cubicBezTo>
                    <a:pt x="15610" y="13275"/>
                    <a:pt x="15624" y="13274"/>
                    <a:pt x="15638" y="13271"/>
                  </a:cubicBezTo>
                  <a:cubicBezTo>
                    <a:pt x="15889" y="13188"/>
                    <a:pt x="16029" y="5912"/>
                    <a:pt x="15861" y="4853"/>
                  </a:cubicBezTo>
                  <a:cubicBezTo>
                    <a:pt x="15666" y="3822"/>
                    <a:pt x="13798" y="3320"/>
                    <a:pt x="10147" y="2902"/>
                  </a:cubicBezTo>
                  <a:cubicBezTo>
                    <a:pt x="6467" y="2484"/>
                    <a:pt x="5297" y="616"/>
                    <a:pt x="3540" y="86"/>
                  </a:cubicBezTo>
                  <a:cubicBezTo>
                    <a:pt x="3349" y="28"/>
                    <a:pt x="3157" y="0"/>
                    <a:pt x="2967" y="0"/>
                  </a:cubicBezTo>
                  <a:close/>
                </a:path>
              </a:pathLst>
            </a:custGeom>
            <a:solidFill>
              <a:srgbClr val="543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6"/>
            <p:cNvSpPr/>
            <p:nvPr/>
          </p:nvSpPr>
          <p:spPr>
            <a:xfrm>
              <a:off x="2634392" y="1422770"/>
              <a:ext cx="55837" cy="139174"/>
            </a:xfrm>
            <a:custGeom>
              <a:avLst/>
              <a:gdLst/>
              <a:ahLst/>
              <a:cxnLst/>
              <a:rect l="l" t="t" r="r" b="b"/>
              <a:pathLst>
                <a:path w="2398" h="5977" extrusionOk="0">
                  <a:moveTo>
                    <a:pt x="1216" y="0"/>
                  </a:moveTo>
                  <a:cubicBezTo>
                    <a:pt x="1166" y="0"/>
                    <a:pt x="1118" y="21"/>
                    <a:pt x="1087" y="67"/>
                  </a:cubicBezTo>
                  <a:cubicBezTo>
                    <a:pt x="1004" y="123"/>
                    <a:pt x="0" y="1377"/>
                    <a:pt x="167" y="3022"/>
                  </a:cubicBezTo>
                  <a:cubicBezTo>
                    <a:pt x="307" y="4109"/>
                    <a:pt x="948" y="5085"/>
                    <a:pt x="2063" y="5949"/>
                  </a:cubicBezTo>
                  <a:cubicBezTo>
                    <a:pt x="2091" y="5977"/>
                    <a:pt x="2119" y="5977"/>
                    <a:pt x="2174" y="5977"/>
                  </a:cubicBezTo>
                  <a:cubicBezTo>
                    <a:pt x="2202" y="5977"/>
                    <a:pt x="2258" y="5949"/>
                    <a:pt x="2342" y="5893"/>
                  </a:cubicBezTo>
                  <a:cubicBezTo>
                    <a:pt x="2397" y="5809"/>
                    <a:pt x="2369" y="5698"/>
                    <a:pt x="2314" y="5642"/>
                  </a:cubicBezTo>
                  <a:cubicBezTo>
                    <a:pt x="1254" y="4862"/>
                    <a:pt x="669" y="3942"/>
                    <a:pt x="558" y="2966"/>
                  </a:cubicBezTo>
                  <a:cubicBezTo>
                    <a:pt x="390" y="1461"/>
                    <a:pt x="1366" y="262"/>
                    <a:pt x="1366" y="262"/>
                  </a:cubicBezTo>
                  <a:cubicBezTo>
                    <a:pt x="1394" y="207"/>
                    <a:pt x="1394" y="95"/>
                    <a:pt x="1338" y="39"/>
                  </a:cubicBezTo>
                  <a:cubicBezTo>
                    <a:pt x="1301" y="14"/>
                    <a:pt x="1257" y="0"/>
                    <a:pt x="1216" y="0"/>
                  </a:cubicBezTo>
                  <a:close/>
                </a:path>
              </a:pathLst>
            </a:custGeom>
            <a:solidFill>
              <a:srgbClr val="543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6"/>
            <p:cNvSpPr/>
            <p:nvPr/>
          </p:nvSpPr>
          <p:spPr>
            <a:xfrm>
              <a:off x="2642821" y="1422025"/>
              <a:ext cx="61682" cy="98379"/>
            </a:xfrm>
            <a:custGeom>
              <a:avLst/>
              <a:gdLst/>
              <a:ahLst/>
              <a:cxnLst/>
              <a:rect l="l" t="t" r="r" b="b"/>
              <a:pathLst>
                <a:path w="2649" h="4225" extrusionOk="0">
                  <a:moveTo>
                    <a:pt x="2440" y="0"/>
                  </a:moveTo>
                  <a:cubicBezTo>
                    <a:pt x="2413" y="0"/>
                    <a:pt x="2388" y="6"/>
                    <a:pt x="2370" y="16"/>
                  </a:cubicBezTo>
                  <a:cubicBezTo>
                    <a:pt x="2314" y="43"/>
                    <a:pt x="0" y="1409"/>
                    <a:pt x="140" y="4057"/>
                  </a:cubicBezTo>
                  <a:cubicBezTo>
                    <a:pt x="140" y="4169"/>
                    <a:pt x="196" y="4225"/>
                    <a:pt x="307" y="4225"/>
                  </a:cubicBezTo>
                  <a:cubicBezTo>
                    <a:pt x="419" y="4225"/>
                    <a:pt x="474" y="4169"/>
                    <a:pt x="474" y="4030"/>
                  </a:cubicBezTo>
                  <a:cubicBezTo>
                    <a:pt x="363" y="1604"/>
                    <a:pt x="2481" y="350"/>
                    <a:pt x="2537" y="350"/>
                  </a:cubicBezTo>
                  <a:cubicBezTo>
                    <a:pt x="2649" y="266"/>
                    <a:pt x="2649" y="155"/>
                    <a:pt x="2593" y="99"/>
                  </a:cubicBezTo>
                  <a:cubicBezTo>
                    <a:pt x="2556" y="25"/>
                    <a:pt x="2494" y="0"/>
                    <a:pt x="2440" y="0"/>
                  </a:cubicBezTo>
                  <a:close/>
                </a:path>
              </a:pathLst>
            </a:custGeom>
            <a:solidFill>
              <a:srgbClr val="543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6"/>
            <p:cNvSpPr/>
            <p:nvPr/>
          </p:nvSpPr>
          <p:spPr>
            <a:xfrm>
              <a:off x="2626592" y="1688485"/>
              <a:ext cx="50645" cy="88949"/>
            </a:xfrm>
            <a:custGeom>
              <a:avLst/>
              <a:gdLst/>
              <a:ahLst/>
              <a:cxnLst/>
              <a:rect l="l" t="t" r="r" b="b"/>
              <a:pathLst>
                <a:path w="2175" h="3820" extrusionOk="0">
                  <a:moveTo>
                    <a:pt x="1" y="0"/>
                  </a:moveTo>
                  <a:lnTo>
                    <a:pt x="1" y="0"/>
                  </a:lnTo>
                  <a:cubicBezTo>
                    <a:pt x="56" y="1227"/>
                    <a:pt x="224" y="2593"/>
                    <a:pt x="558" y="3819"/>
                  </a:cubicBezTo>
                  <a:cubicBezTo>
                    <a:pt x="1534" y="3485"/>
                    <a:pt x="2175" y="2649"/>
                    <a:pt x="2091" y="1729"/>
                  </a:cubicBezTo>
                  <a:cubicBezTo>
                    <a:pt x="1980" y="753"/>
                    <a:pt x="1060" y="56"/>
                    <a:pt x="1" y="0"/>
                  </a:cubicBez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6"/>
            <p:cNvSpPr/>
            <p:nvPr/>
          </p:nvSpPr>
          <p:spPr>
            <a:xfrm>
              <a:off x="2670738" y="1636330"/>
              <a:ext cx="49993" cy="132026"/>
            </a:xfrm>
            <a:custGeom>
              <a:avLst/>
              <a:gdLst/>
              <a:ahLst/>
              <a:cxnLst/>
              <a:rect l="l" t="t" r="r" b="b"/>
              <a:pathLst>
                <a:path w="2147" h="5670" extrusionOk="0">
                  <a:moveTo>
                    <a:pt x="1297" y="0"/>
                  </a:moveTo>
                  <a:cubicBezTo>
                    <a:pt x="1276" y="0"/>
                    <a:pt x="1253" y="4"/>
                    <a:pt x="1227" y="10"/>
                  </a:cubicBezTo>
                  <a:cubicBezTo>
                    <a:pt x="1115" y="38"/>
                    <a:pt x="1087" y="122"/>
                    <a:pt x="1115" y="233"/>
                  </a:cubicBezTo>
                  <a:cubicBezTo>
                    <a:pt x="1115" y="233"/>
                    <a:pt x="1728" y="1794"/>
                    <a:pt x="1533" y="3523"/>
                  </a:cubicBezTo>
                  <a:cubicBezTo>
                    <a:pt x="1279" y="3498"/>
                    <a:pt x="1009" y="3479"/>
                    <a:pt x="771" y="3479"/>
                  </a:cubicBezTo>
                  <a:cubicBezTo>
                    <a:pt x="461" y="3479"/>
                    <a:pt x="206" y="3512"/>
                    <a:pt x="112" y="3606"/>
                  </a:cubicBezTo>
                  <a:cubicBezTo>
                    <a:pt x="0" y="3718"/>
                    <a:pt x="0" y="3857"/>
                    <a:pt x="56" y="4024"/>
                  </a:cubicBezTo>
                  <a:cubicBezTo>
                    <a:pt x="167" y="4526"/>
                    <a:pt x="781" y="5390"/>
                    <a:pt x="1673" y="5669"/>
                  </a:cubicBezTo>
                  <a:lnTo>
                    <a:pt x="1728" y="5669"/>
                  </a:lnTo>
                  <a:cubicBezTo>
                    <a:pt x="1812" y="5669"/>
                    <a:pt x="1896" y="5585"/>
                    <a:pt x="1896" y="5585"/>
                  </a:cubicBezTo>
                  <a:cubicBezTo>
                    <a:pt x="1924" y="5530"/>
                    <a:pt x="1896" y="5418"/>
                    <a:pt x="1784" y="5390"/>
                  </a:cubicBezTo>
                  <a:cubicBezTo>
                    <a:pt x="892" y="5112"/>
                    <a:pt x="362" y="4136"/>
                    <a:pt x="362" y="3885"/>
                  </a:cubicBezTo>
                  <a:cubicBezTo>
                    <a:pt x="426" y="3864"/>
                    <a:pt x="559" y="3855"/>
                    <a:pt x="726" y="3855"/>
                  </a:cubicBezTo>
                  <a:cubicBezTo>
                    <a:pt x="995" y="3855"/>
                    <a:pt x="1352" y="3878"/>
                    <a:pt x="1645" y="3913"/>
                  </a:cubicBezTo>
                  <a:cubicBezTo>
                    <a:pt x="1664" y="3918"/>
                    <a:pt x="1683" y="3920"/>
                    <a:pt x="1702" y="3920"/>
                  </a:cubicBezTo>
                  <a:cubicBezTo>
                    <a:pt x="1791" y="3920"/>
                    <a:pt x="1868" y="3866"/>
                    <a:pt x="1868" y="3773"/>
                  </a:cubicBezTo>
                  <a:cubicBezTo>
                    <a:pt x="2147" y="1906"/>
                    <a:pt x="1477" y="205"/>
                    <a:pt x="1450" y="122"/>
                  </a:cubicBezTo>
                  <a:cubicBezTo>
                    <a:pt x="1407" y="37"/>
                    <a:pt x="1364" y="0"/>
                    <a:pt x="1297" y="0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6"/>
            <p:cNvSpPr/>
            <p:nvPr/>
          </p:nvSpPr>
          <p:spPr>
            <a:xfrm>
              <a:off x="2271560" y="2670599"/>
              <a:ext cx="901595" cy="936546"/>
            </a:xfrm>
            <a:custGeom>
              <a:avLst/>
              <a:gdLst/>
              <a:ahLst/>
              <a:cxnLst/>
              <a:rect l="l" t="t" r="r" b="b"/>
              <a:pathLst>
                <a:path w="38720" h="40221" extrusionOk="0">
                  <a:moveTo>
                    <a:pt x="35632" y="1"/>
                  </a:moveTo>
                  <a:cubicBezTo>
                    <a:pt x="34909" y="1"/>
                    <a:pt x="31985" y="2122"/>
                    <a:pt x="24113" y="2253"/>
                  </a:cubicBezTo>
                  <a:cubicBezTo>
                    <a:pt x="23841" y="2258"/>
                    <a:pt x="23576" y="2260"/>
                    <a:pt x="23316" y="2260"/>
                  </a:cubicBezTo>
                  <a:cubicBezTo>
                    <a:pt x="15732" y="2260"/>
                    <a:pt x="13069" y="385"/>
                    <a:pt x="12351" y="385"/>
                  </a:cubicBezTo>
                  <a:cubicBezTo>
                    <a:pt x="12341" y="385"/>
                    <a:pt x="12331" y="385"/>
                    <a:pt x="12322" y="386"/>
                  </a:cubicBezTo>
                  <a:cubicBezTo>
                    <a:pt x="11653" y="414"/>
                    <a:pt x="11848" y="3954"/>
                    <a:pt x="11848" y="3954"/>
                  </a:cubicBezTo>
                  <a:cubicBezTo>
                    <a:pt x="11848" y="3954"/>
                    <a:pt x="1" y="26728"/>
                    <a:pt x="781" y="28010"/>
                  </a:cubicBezTo>
                  <a:cubicBezTo>
                    <a:pt x="1590" y="29320"/>
                    <a:pt x="6356" y="33752"/>
                    <a:pt x="15221" y="35592"/>
                  </a:cubicBezTo>
                  <a:cubicBezTo>
                    <a:pt x="15221" y="35592"/>
                    <a:pt x="14914" y="38045"/>
                    <a:pt x="15221" y="38352"/>
                  </a:cubicBezTo>
                  <a:cubicBezTo>
                    <a:pt x="15531" y="38637"/>
                    <a:pt x="19186" y="40221"/>
                    <a:pt x="24442" y="40221"/>
                  </a:cubicBezTo>
                  <a:cubicBezTo>
                    <a:pt x="24843" y="40221"/>
                    <a:pt x="25254" y="40211"/>
                    <a:pt x="25674" y="40192"/>
                  </a:cubicBezTo>
                  <a:cubicBezTo>
                    <a:pt x="31611" y="39885"/>
                    <a:pt x="37409" y="37097"/>
                    <a:pt x="38051" y="36345"/>
                  </a:cubicBezTo>
                  <a:cubicBezTo>
                    <a:pt x="38720" y="35564"/>
                    <a:pt x="38497" y="15578"/>
                    <a:pt x="38441" y="13292"/>
                  </a:cubicBezTo>
                  <a:cubicBezTo>
                    <a:pt x="38385" y="11034"/>
                    <a:pt x="36517" y="3619"/>
                    <a:pt x="36517" y="3619"/>
                  </a:cubicBezTo>
                  <a:cubicBezTo>
                    <a:pt x="36517" y="3619"/>
                    <a:pt x="36211" y="302"/>
                    <a:pt x="35737" y="23"/>
                  </a:cubicBezTo>
                  <a:cubicBezTo>
                    <a:pt x="35709" y="8"/>
                    <a:pt x="35674" y="1"/>
                    <a:pt x="35632" y="1"/>
                  </a:cubicBezTo>
                  <a:close/>
                </a:path>
              </a:pathLst>
            </a:custGeom>
            <a:solidFill>
              <a:srgbClr val="236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6"/>
            <p:cNvSpPr/>
            <p:nvPr/>
          </p:nvSpPr>
          <p:spPr>
            <a:xfrm>
              <a:off x="2548056" y="2864134"/>
              <a:ext cx="124645" cy="638475"/>
            </a:xfrm>
            <a:custGeom>
              <a:avLst/>
              <a:gdLst/>
              <a:ahLst/>
              <a:cxnLst/>
              <a:rect l="l" t="t" r="r" b="b"/>
              <a:pathLst>
                <a:path w="5353" h="27420" extrusionOk="0">
                  <a:moveTo>
                    <a:pt x="250" y="0"/>
                  </a:moveTo>
                  <a:cubicBezTo>
                    <a:pt x="232" y="0"/>
                    <a:pt x="214" y="6"/>
                    <a:pt x="196" y="18"/>
                  </a:cubicBezTo>
                  <a:cubicBezTo>
                    <a:pt x="84" y="46"/>
                    <a:pt x="1" y="102"/>
                    <a:pt x="56" y="213"/>
                  </a:cubicBezTo>
                  <a:cubicBezTo>
                    <a:pt x="1227" y="4673"/>
                    <a:pt x="4544" y="9301"/>
                    <a:pt x="4962" y="9858"/>
                  </a:cubicBezTo>
                  <a:lnTo>
                    <a:pt x="3234" y="27252"/>
                  </a:lnTo>
                  <a:cubicBezTo>
                    <a:pt x="3234" y="27308"/>
                    <a:pt x="3290" y="27420"/>
                    <a:pt x="3401" y="27420"/>
                  </a:cubicBezTo>
                  <a:cubicBezTo>
                    <a:pt x="3513" y="27420"/>
                    <a:pt x="3569" y="27364"/>
                    <a:pt x="3597" y="27280"/>
                  </a:cubicBezTo>
                  <a:lnTo>
                    <a:pt x="5353" y="9830"/>
                  </a:lnTo>
                  <a:cubicBezTo>
                    <a:pt x="5353" y="9802"/>
                    <a:pt x="5353" y="9775"/>
                    <a:pt x="5325" y="9719"/>
                  </a:cubicBezTo>
                  <a:cubicBezTo>
                    <a:pt x="5269" y="9691"/>
                    <a:pt x="1645" y="4813"/>
                    <a:pt x="391" y="158"/>
                  </a:cubicBezTo>
                  <a:cubicBezTo>
                    <a:pt x="369" y="71"/>
                    <a:pt x="313" y="0"/>
                    <a:pt x="250" y="0"/>
                  </a:cubicBezTo>
                  <a:close/>
                </a:path>
              </a:pathLst>
            </a:custGeom>
            <a:solidFill>
              <a:srgbClr val="729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6"/>
            <p:cNvSpPr/>
            <p:nvPr/>
          </p:nvSpPr>
          <p:spPr>
            <a:xfrm>
              <a:off x="2540279" y="2946070"/>
              <a:ext cx="100614" cy="156056"/>
            </a:xfrm>
            <a:custGeom>
              <a:avLst/>
              <a:gdLst/>
              <a:ahLst/>
              <a:cxnLst/>
              <a:rect l="l" t="t" r="r" b="b"/>
              <a:pathLst>
                <a:path w="4321" h="6702" extrusionOk="0">
                  <a:moveTo>
                    <a:pt x="191" y="1"/>
                  </a:moveTo>
                  <a:cubicBezTo>
                    <a:pt x="167" y="1"/>
                    <a:pt x="142" y="4"/>
                    <a:pt x="112" y="12"/>
                  </a:cubicBezTo>
                  <a:cubicBezTo>
                    <a:pt x="28" y="67"/>
                    <a:pt x="0" y="151"/>
                    <a:pt x="28" y="262"/>
                  </a:cubicBezTo>
                  <a:cubicBezTo>
                    <a:pt x="28" y="318"/>
                    <a:pt x="1979" y="4444"/>
                    <a:pt x="4014" y="6618"/>
                  </a:cubicBezTo>
                  <a:cubicBezTo>
                    <a:pt x="4042" y="6646"/>
                    <a:pt x="4126" y="6702"/>
                    <a:pt x="4154" y="6702"/>
                  </a:cubicBezTo>
                  <a:cubicBezTo>
                    <a:pt x="4181" y="6702"/>
                    <a:pt x="4209" y="6702"/>
                    <a:pt x="4265" y="6590"/>
                  </a:cubicBezTo>
                  <a:cubicBezTo>
                    <a:pt x="4321" y="6534"/>
                    <a:pt x="4321" y="6423"/>
                    <a:pt x="4265" y="6339"/>
                  </a:cubicBezTo>
                  <a:cubicBezTo>
                    <a:pt x="2258" y="4193"/>
                    <a:pt x="390" y="123"/>
                    <a:pt x="363" y="67"/>
                  </a:cubicBezTo>
                  <a:cubicBezTo>
                    <a:pt x="301" y="26"/>
                    <a:pt x="255" y="1"/>
                    <a:pt x="191" y="1"/>
                  </a:cubicBezTo>
                  <a:close/>
                </a:path>
              </a:pathLst>
            </a:custGeom>
            <a:solidFill>
              <a:srgbClr val="729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6"/>
            <p:cNvSpPr/>
            <p:nvPr/>
          </p:nvSpPr>
          <p:spPr>
            <a:xfrm>
              <a:off x="2735631" y="2970332"/>
              <a:ext cx="286918" cy="99334"/>
            </a:xfrm>
            <a:custGeom>
              <a:avLst/>
              <a:gdLst/>
              <a:ahLst/>
              <a:cxnLst/>
              <a:rect l="l" t="t" r="r" b="b"/>
              <a:pathLst>
                <a:path w="12322" h="4266" extrusionOk="0">
                  <a:moveTo>
                    <a:pt x="12099" y="1"/>
                  </a:moveTo>
                  <a:cubicBezTo>
                    <a:pt x="7611" y="698"/>
                    <a:pt x="224" y="3876"/>
                    <a:pt x="140" y="3903"/>
                  </a:cubicBezTo>
                  <a:cubicBezTo>
                    <a:pt x="56" y="3987"/>
                    <a:pt x="1" y="4043"/>
                    <a:pt x="56" y="4154"/>
                  </a:cubicBezTo>
                  <a:cubicBezTo>
                    <a:pt x="84" y="4210"/>
                    <a:pt x="140" y="4266"/>
                    <a:pt x="224" y="4266"/>
                  </a:cubicBezTo>
                  <a:cubicBezTo>
                    <a:pt x="252" y="4266"/>
                    <a:pt x="252" y="4266"/>
                    <a:pt x="335" y="4238"/>
                  </a:cubicBezTo>
                  <a:cubicBezTo>
                    <a:pt x="391" y="4182"/>
                    <a:pt x="7722" y="1060"/>
                    <a:pt x="12182" y="363"/>
                  </a:cubicBezTo>
                  <a:cubicBezTo>
                    <a:pt x="12266" y="335"/>
                    <a:pt x="12322" y="252"/>
                    <a:pt x="12322" y="140"/>
                  </a:cubicBezTo>
                  <a:cubicBezTo>
                    <a:pt x="12266" y="57"/>
                    <a:pt x="12210" y="1"/>
                    <a:pt x="12099" y="1"/>
                  </a:cubicBezTo>
                  <a:close/>
                </a:path>
              </a:pathLst>
            </a:custGeom>
            <a:solidFill>
              <a:srgbClr val="729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6"/>
            <p:cNvSpPr/>
            <p:nvPr/>
          </p:nvSpPr>
          <p:spPr>
            <a:xfrm>
              <a:off x="2865438" y="3001975"/>
              <a:ext cx="186955" cy="39142"/>
            </a:xfrm>
            <a:custGeom>
              <a:avLst/>
              <a:gdLst/>
              <a:ahLst/>
              <a:cxnLst/>
              <a:rect l="l" t="t" r="r" b="b"/>
              <a:pathLst>
                <a:path w="8029" h="1681" extrusionOk="0">
                  <a:moveTo>
                    <a:pt x="7831" y="1"/>
                  </a:moveTo>
                  <a:cubicBezTo>
                    <a:pt x="7815" y="1"/>
                    <a:pt x="7797" y="3"/>
                    <a:pt x="7778" y="8"/>
                  </a:cubicBezTo>
                  <a:cubicBezTo>
                    <a:pt x="5158" y="565"/>
                    <a:pt x="196" y="1346"/>
                    <a:pt x="140" y="1346"/>
                  </a:cubicBezTo>
                  <a:cubicBezTo>
                    <a:pt x="56" y="1374"/>
                    <a:pt x="1" y="1429"/>
                    <a:pt x="1" y="1541"/>
                  </a:cubicBezTo>
                  <a:cubicBezTo>
                    <a:pt x="1" y="1625"/>
                    <a:pt x="112" y="1680"/>
                    <a:pt x="196" y="1680"/>
                  </a:cubicBezTo>
                  <a:cubicBezTo>
                    <a:pt x="252" y="1680"/>
                    <a:pt x="5213" y="928"/>
                    <a:pt x="7862" y="370"/>
                  </a:cubicBezTo>
                  <a:cubicBezTo>
                    <a:pt x="7945" y="314"/>
                    <a:pt x="8029" y="259"/>
                    <a:pt x="8001" y="147"/>
                  </a:cubicBezTo>
                  <a:cubicBezTo>
                    <a:pt x="7955" y="55"/>
                    <a:pt x="7909" y="1"/>
                    <a:pt x="7831" y="1"/>
                  </a:cubicBezTo>
                  <a:close/>
                </a:path>
              </a:pathLst>
            </a:custGeom>
            <a:solidFill>
              <a:srgbClr val="729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6"/>
            <p:cNvSpPr/>
            <p:nvPr/>
          </p:nvSpPr>
          <p:spPr>
            <a:xfrm>
              <a:off x="3078323" y="2770906"/>
              <a:ext cx="52601" cy="779745"/>
            </a:xfrm>
            <a:custGeom>
              <a:avLst/>
              <a:gdLst/>
              <a:ahLst/>
              <a:cxnLst/>
              <a:rect l="l" t="t" r="r" b="b"/>
              <a:pathLst>
                <a:path w="2259" h="33487" extrusionOk="0">
                  <a:moveTo>
                    <a:pt x="184" y="1"/>
                  </a:moveTo>
                  <a:cubicBezTo>
                    <a:pt x="170" y="1"/>
                    <a:pt x="155" y="3"/>
                    <a:pt x="140" y="8"/>
                  </a:cubicBezTo>
                  <a:cubicBezTo>
                    <a:pt x="57" y="36"/>
                    <a:pt x="1" y="120"/>
                    <a:pt x="29" y="203"/>
                  </a:cubicBezTo>
                  <a:cubicBezTo>
                    <a:pt x="57" y="287"/>
                    <a:pt x="1952" y="7144"/>
                    <a:pt x="1868" y="10378"/>
                  </a:cubicBezTo>
                  <a:cubicBezTo>
                    <a:pt x="1841" y="13667"/>
                    <a:pt x="976" y="33096"/>
                    <a:pt x="976" y="33319"/>
                  </a:cubicBezTo>
                  <a:cubicBezTo>
                    <a:pt x="976" y="33431"/>
                    <a:pt x="1032" y="33486"/>
                    <a:pt x="1144" y="33486"/>
                  </a:cubicBezTo>
                  <a:cubicBezTo>
                    <a:pt x="1227" y="33486"/>
                    <a:pt x="1283" y="33431"/>
                    <a:pt x="1283" y="33319"/>
                  </a:cubicBezTo>
                  <a:cubicBezTo>
                    <a:pt x="1283" y="33096"/>
                    <a:pt x="2119" y="13667"/>
                    <a:pt x="2175" y="10378"/>
                  </a:cubicBezTo>
                  <a:cubicBezTo>
                    <a:pt x="2259" y="7088"/>
                    <a:pt x="419" y="398"/>
                    <a:pt x="335" y="120"/>
                  </a:cubicBezTo>
                  <a:cubicBezTo>
                    <a:pt x="312" y="51"/>
                    <a:pt x="252" y="1"/>
                    <a:pt x="184" y="1"/>
                  </a:cubicBezTo>
                  <a:close/>
                </a:path>
              </a:pathLst>
            </a:custGeom>
            <a:solidFill>
              <a:srgbClr val="729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6"/>
            <p:cNvSpPr/>
            <p:nvPr/>
          </p:nvSpPr>
          <p:spPr>
            <a:xfrm>
              <a:off x="2542863" y="2669947"/>
              <a:ext cx="579657" cy="148768"/>
            </a:xfrm>
            <a:custGeom>
              <a:avLst/>
              <a:gdLst/>
              <a:ahLst/>
              <a:cxnLst/>
              <a:rect l="l" t="t" r="r" b="b"/>
              <a:pathLst>
                <a:path w="24894" h="6389" extrusionOk="0">
                  <a:moveTo>
                    <a:pt x="24040" y="1"/>
                  </a:moveTo>
                  <a:cubicBezTo>
                    <a:pt x="23341" y="1"/>
                    <a:pt x="20417" y="2122"/>
                    <a:pt x="12545" y="2254"/>
                  </a:cubicBezTo>
                  <a:cubicBezTo>
                    <a:pt x="12268" y="2258"/>
                    <a:pt x="11998" y="2260"/>
                    <a:pt x="11734" y="2260"/>
                  </a:cubicBezTo>
                  <a:cubicBezTo>
                    <a:pt x="4130" y="2260"/>
                    <a:pt x="1392" y="413"/>
                    <a:pt x="671" y="413"/>
                  </a:cubicBezTo>
                  <a:cubicBezTo>
                    <a:pt x="661" y="413"/>
                    <a:pt x="651" y="413"/>
                    <a:pt x="642" y="414"/>
                  </a:cubicBezTo>
                  <a:cubicBezTo>
                    <a:pt x="1" y="442"/>
                    <a:pt x="196" y="3982"/>
                    <a:pt x="196" y="3982"/>
                  </a:cubicBezTo>
                  <a:cubicBezTo>
                    <a:pt x="196" y="3982"/>
                    <a:pt x="4756" y="6388"/>
                    <a:pt x="11615" y="6388"/>
                  </a:cubicBezTo>
                  <a:cubicBezTo>
                    <a:pt x="12638" y="6388"/>
                    <a:pt x="13713" y="6335"/>
                    <a:pt x="14830" y="6212"/>
                  </a:cubicBezTo>
                  <a:cubicBezTo>
                    <a:pt x="23444" y="5292"/>
                    <a:pt x="24893" y="3619"/>
                    <a:pt x="24893" y="3619"/>
                  </a:cubicBezTo>
                  <a:cubicBezTo>
                    <a:pt x="24893" y="3619"/>
                    <a:pt x="24642" y="274"/>
                    <a:pt x="24141" y="24"/>
                  </a:cubicBezTo>
                  <a:cubicBezTo>
                    <a:pt x="24114" y="8"/>
                    <a:pt x="24081" y="1"/>
                    <a:pt x="24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6"/>
            <p:cNvSpPr/>
            <p:nvPr/>
          </p:nvSpPr>
          <p:spPr>
            <a:xfrm>
              <a:off x="2565588" y="2671646"/>
              <a:ext cx="16253" cy="114399"/>
            </a:xfrm>
            <a:custGeom>
              <a:avLst/>
              <a:gdLst/>
              <a:ahLst/>
              <a:cxnLst/>
              <a:rect l="l" t="t" r="r" b="b"/>
              <a:pathLst>
                <a:path w="698" h="4913" extrusionOk="0">
                  <a:moveTo>
                    <a:pt x="490" y="0"/>
                  </a:moveTo>
                  <a:cubicBezTo>
                    <a:pt x="422" y="0"/>
                    <a:pt x="358" y="38"/>
                    <a:pt x="335" y="118"/>
                  </a:cubicBezTo>
                  <a:cubicBezTo>
                    <a:pt x="140" y="1651"/>
                    <a:pt x="0" y="3184"/>
                    <a:pt x="0" y="4745"/>
                  </a:cubicBezTo>
                  <a:cubicBezTo>
                    <a:pt x="0" y="4857"/>
                    <a:pt x="84" y="4912"/>
                    <a:pt x="168" y="4912"/>
                  </a:cubicBezTo>
                  <a:cubicBezTo>
                    <a:pt x="251" y="4912"/>
                    <a:pt x="335" y="4857"/>
                    <a:pt x="335" y="4745"/>
                  </a:cubicBezTo>
                  <a:cubicBezTo>
                    <a:pt x="335" y="3212"/>
                    <a:pt x="474" y="1735"/>
                    <a:pt x="697" y="229"/>
                  </a:cubicBezTo>
                  <a:cubicBezTo>
                    <a:pt x="697" y="81"/>
                    <a:pt x="589" y="0"/>
                    <a:pt x="490" y="0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6"/>
            <p:cNvSpPr/>
            <p:nvPr/>
          </p:nvSpPr>
          <p:spPr>
            <a:xfrm>
              <a:off x="2598675" y="2679563"/>
              <a:ext cx="15601" cy="120919"/>
            </a:xfrm>
            <a:custGeom>
              <a:avLst/>
              <a:gdLst/>
              <a:ahLst/>
              <a:cxnLst/>
              <a:rect l="l" t="t" r="r" b="b"/>
              <a:pathLst>
                <a:path w="670" h="5193" extrusionOk="0">
                  <a:moveTo>
                    <a:pt x="328" y="1"/>
                  </a:moveTo>
                  <a:cubicBezTo>
                    <a:pt x="238" y="1"/>
                    <a:pt x="154" y="57"/>
                    <a:pt x="168" y="168"/>
                  </a:cubicBezTo>
                  <a:cubicBezTo>
                    <a:pt x="308" y="1813"/>
                    <a:pt x="29" y="3402"/>
                    <a:pt x="1" y="5046"/>
                  </a:cubicBezTo>
                  <a:cubicBezTo>
                    <a:pt x="1" y="5144"/>
                    <a:pt x="92" y="5193"/>
                    <a:pt x="182" y="5193"/>
                  </a:cubicBezTo>
                  <a:cubicBezTo>
                    <a:pt x="273" y="5193"/>
                    <a:pt x="363" y="5144"/>
                    <a:pt x="363" y="5046"/>
                  </a:cubicBezTo>
                  <a:cubicBezTo>
                    <a:pt x="391" y="3402"/>
                    <a:pt x="670" y="1813"/>
                    <a:pt x="531" y="168"/>
                  </a:cubicBezTo>
                  <a:cubicBezTo>
                    <a:pt x="517" y="57"/>
                    <a:pt x="419" y="1"/>
                    <a:pt x="328" y="1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6"/>
            <p:cNvSpPr/>
            <p:nvPr/>
          </p:nvSpPr>
          <p:spPr>
            <a:xfrm>
              <a:off x="2637955" y="2695140"/>
              <a:ext cx="17860" cy="116867"/>
            </a:xfrm>
            <a:custGeom>
              <a:avLst/>
              <a:gdLst/>
              <a:ahLst/>
              <a:cxnLst/>
              <a:rect l="l" t="t" r="r" b="b"/>
              <a:pathLst>
                <a:path w="767" h="5019" extrusionOk="0">
                  <a:moveTo>
                    <a:pt x="586" y="1"/>
                  </a:moveTo>
                  <a:cubicBezTo>
                    <a:pt x="495" y="1"/>
                    <a:pt x="405" y="57"/>
                    <a:pt x="405" y="168"/>
                  </a:cubicBezTo>
                  <a:cubicBezTo>
                    <a:pt x="405" y="1729"/>
                    <a:pt x="182" y="3290"/>
                    <a:pt x="14" y="4851"/>
                  </a:cubicBezTo>
                  <a:cubicBezTo>
                    <a:pt x="0" y="4963"/>
                    <a:pt x="77" y="5018"/>
                    <a:pt x="164" y="5018"/>
                  </a:cubicBezTo>
                  <a:cubicBezTo>
                    <a:pt x="251" y="5018"/>
                    <a:pt x="349" y="4963"/>
                    <a:pt x="377" y="4851"/>
                  </a:cubicBezTo>
                  <a:cubicBezTo>
                    <a:pt x="544" y="3290"/>
                    <a:pt x="767" y="1729"/>
                    <a:pt x="767" y="168"/>
                  </a:cubicBezTo>
                  <a:cubicBezTo>
                    <a:pt x="767" y="57"/>
                    <a:pt x="676" y="1"/>
                    <a:pt x="586" y="1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6"/>
            <p:cNvSpPr/>
            <p:nvPr/>
          </p:nvSpPr>
          <p:spPr>
            <a:xfrm>
              <a:off x="2690204" y="2704081"/>
              <a:ext cx="16253" cy="112886"/>
            </a:xfrm>
            <a:custGeom>
              <a:avLst/>
              <a:gdLst/>
              <a:ahLst/>
              <a:cxnLst/>
              <a:rect l="l" t="t" r="r" b="b"/>
              <a:pathLst>
                <a:path w="698" h="4848" extrusionOk="0">
                  <a:moveTo>
                    <a:pt x="467" y="0"/>
                  </a:moveTo>
                  <a:cubicBezTo>
                    <a:pt x="370" y="0"/>
                    <a:pt x="279" y="49"/>
                    <a:pt x="279" y="146"/>
                  </a:cubicBezTo>
                  <a:cubicBezTo>
                    <a:pt x="279" y="955"/>
                    <a:pt x="279" y="1763"/>
                    <a:pt x="223" y="2572"/>
                  </a:cubicBezTo>
                  <a:cubicBezTo>
                    <a:pt x="140" y="3296"/>
                    <a:pt x="0" y="3993"/>
                    <a:pt x="140" y="4718"/>
                  </a:cubicBezTo>
                  <a:cubicBezTo>
                    <a:pt x="162" y="4807"/>
                    <a:pt x="229" y="4847"/>
                    <a:pt x="299" y="4847"/>
                  </a:cubicBezTo>
                  <a:cubicBezTo>
                    <a:pt x="405" y="4847"/>
                    <a:pt x="519" y="4757"/>
                    <a:pt x="502" y="4606"/>
                  </a:cubicBezTo>
                  <a:cubicBezTo>
                    <a:pt x="363" y="3798"/>
                    <a:pt x="558" y="3045"/>
                    <a:pt x="641" y="2293"/>
                  </a:cubicBezTo>
                  <a:cubicBezTo>
                    <a:pt x="697" y="1596"/>
                    <a:pt x="697" y="843"/>
                    <a:pt x="697" y="146"/>
                  </a:cubicBezTo>
                  <a:cubicBezTo>
                    <a:pt x="669" y="49"/>
                    <a:pt x="565" y="0"/>
                    <a:pt x="467" y="0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6"/>
            <p:cNvSpPr/>
            <p:nvPr/>
          </p:nvSpPr>
          <p:spPr>
            <a:xfrm>
              <a:off x="2751859" y="2712207"/>
              <a:ext cx="19490" cy="125110"/>
            </a:xfrm>
            <a:custGeom>
              <a:avLst/>
              <a:gdLst/>
              <a:ahLst/>
              <a:cxnLst/>
              <a:rect l="l" t="t" r="r" b="b"/>
              <a:pathLst>
                <a:path w="837" h="5373" extrusionOk="0">
                  <a:moveTo>
                    <a:pt x="636" y="1"/>
                  </a:moveTo>
                  <a:cubicBezTo>
                    <a:pt x="572" y="1"/>
                    <a:pt x="514" y="41"/>
                    <a:pt x="502" y="132"/>
                  </a:cubicBezTo>
                  <a:cubicBezTo>
                    <a:pt x="363" y="996"/>
                    <a:pt x="391" y="1888"/>
                    <a:pt x="279" y="2780"/>
                  </a:cubicBezTo>
                  <a:cubicBezTo>
                    <a:pt x="140" y="3561"/>
                    <a:pt x="1" y="4369"/>
                    <a:pt x="84" y="5205"/>
                  </a:cubicBezTo>
                  <a:cubicBezTo>
                    <a:pt x="98" y="5317"/>
                    <a:pt x="196" y="5372"/>
                    <a:pt x="283" y="5372"/>
                  </a:cubicBezTo>
                  <a:cubicBezTo>
                    <a:pt x="370" y="5372"/>
                    <a:pt x="447" y="5317"/>
                    <a:pt x="419" y="5205"/>
                  </a:cubicBezTo>
                  <a:cubicBezTo>
                    <a:pt x="363" y="4313"/>
                    <a:pt x="558" y="3477"/>
                    <a:pt x="670" y="2585"/>
                  </a:cubicBezTo>
                  <a:cubicBezTo>
                    <a:pt x="781" y="1804"/>
                    <a:pt x="697" y="996"/>
                    <a:pt x="837" y="216"/>
                  </a:cubicBezTo>
                  <a:cubicBezTo>
                    <a:pt x="837" y="84"/>
                    <a:pt x="730" y="1"/>
                    <a:pt x="636" y="1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6"/>
            <p:cNvSpPr/>
            <p:nvPr/>
          </p:nvSpPr>
          <p:spPr>
            <a:xfrm>
              <a:off x="2805086" y="2713162"/>
              <a:ext cx="18186" cy="132748"/>
            </a:xfrm>
            <a:custGeom>
              <a:avLst/>
              <a:gdLst/>
              <a:ahLst/>
              <a:cxnLst/>
              <a:rect l="l" t="t" r="r" b="b"/>
              <a:pathLst>
                <a:path w="781" h="5701" extrusionOk="0">
                  <a:moveTo>
                    <a:pt x="586" y="0"/>
                  </a:moveTo>
                  <a:cubicBezTo>
                    <a:pt x="502" y="0"/>
                    <a:pt x="418" y="49"/>
                    <a:pt x="418" y="147"/>
                  </a:cubicBezTo>
                  <a:cubicBezTo>
                    <a:pt x="418" y="1206"/>
                    <a:pt x="446" y="2237"/>
                    <a:pt x="279" y="3297"/>
                  </a:cubicBezTo>
                  <a:cubicBezTo>
                    <a:pt x="168" y="4049"/>
                    <a:pt x="0" y="4774"/>
                    <a:pt x="84" y="5554"/>
                  </a:cubicBezTo>
                  <a:cubicBezTo>
                    <a:pt x="112" y="5652"/>
                    <a:pt x="209" y="5701"/>
                    <a:pt x="296" y="5701"/>
                  </a:cubicBezTo>
                  <a:cubicBezTo>
                    <a:pt x="384" y="5701"/>
                    <a:pt x="460" y="5652"/>
                    <a:pt x="446" y="5554"/>
                  </a:cubicBezTo>
                  <a:cubicBezTo>
                    <a:pt x="335" y="4690"/>
                    <a:pt x="558" y="3882"/>
                    <a:pt x="641" y="3046"/>
                  </a:cubicBezTo>
                  <a:cubicBezTo>
                    <a:pt x="781" y="2070"/>
                    <a:pt x="753" y="1122"/>
                    <a:pt x="753" y="147"/>
                  </a:cubicBezTo>
                  <a:cubicBezTo>
                    <a:pt x="753" y="49"/>
                    <a:pt x="669" y="0"/>
                    <a:pt x="586" y="0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6"/>
            <p:cNvSpPr/>
            <p:nvPr/>
          </p:nvSpPr>
          <p:spPr>
            <a:xfrm>
              <a:off x="2866742" y="2708132"/>
              <a:ext cx="17557" cy="135682"/>
            </a:xfrm>
            <a:custGeom>
              <a:avLst/>
              <a:gdLst/>
              <a:ahLst/>
              <a:cxnLst/>
              <a:rect l="l" t="t" r="r" b="b"/>
              <a:pathLst>
                <a:path w="754" h="5827" extrusionOk="0">
                  <a:moveTo>
                    <a:pt x="415" y="0"/>
                  </a:moveTo>
                  <a:cubicBezTo>
                    <a:pt x="328" y="0"/>
                    <a:pt x="251" y="56"/>
                    <a:pt x="279" y="168"/>
                  </a:cubicBezTo>
                  <a:cubicBezTo>
                    <a:pt x="279" y="1060"/>
                    <a:pt x="363" y="1979"/>
                    <a:pt x="335" y="2871"/>
                  </a:cubicBezTo>
                  <a:cubicBezTo>
                    <a:pt x="279" y="3819"/>
                    <a:pt x="56" y="4711"/>
                    <a:pt x="0" y="5659"/>
                  </a:cubicBezTo>
                  <a:cubicBezTo>
                    <a:pt x="0" y="5770"/>
                    <a:pt x="84" y="5826"/>
                    <a:pt x="168" y="5826"/>
                  </a:cubicBezTo>
                  <a:cubicBezTo>
                    <a:pt x="251" y="5826"/>
                    <a:pt x="335" y="5770"/>
                    <a:pt x="335" y="5659"/>
                  </a:cubicBezTo>
                  <a:cubicBezTo>
                    <a:pt x="419" y="4711"/>
                    <a:pt x="614" y="3819"/>
                    <a:pt x="697" y="2871"/>
                  </a:cubicBezTo>
                  <a:cubicBezTo>
                    <a:pt x="753" y="1979"/>
                    <a:pt x="642" y="1060"/>
                    <a:pt x="614" y="168"/>
                  </a:cubicBezTo>
                  <a:cubicBezTo>
                    <a:pt x="600" y="56"/>
                    <a:pt x="502" y="0"/>
                    <a:pt x="415" y="0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6"/>
            <p:cNvSpPr/>
            <p:nvPr/>
          </p:nvSpPr>
          <p:spPr>
            <a:xfrm>
              <a:off x="2935802" y="2699913"/>
              <a:ext cx="17277" cy="139594"/>
            </a:xfrm>
            <a:custGeom>
              <a:avLst/>
              <a:gdLst/>
              <a:ahLst/>
              <a:cxnLst/>
              <a:rect l="l" t="t" r="r" b="b"/>
              <a:pathLst>
                <a:path w="742" h="5995" extrusionOk="0">
                  <a:moveTo>
                    <a:pt x="208" y="1"/>
                  </a:moveTo>
                  <a:cubicBezTo>
                    <a:pt x="104" y="1"/>
                    <a:pt x="0" y="91"/>
                    <a:pt x="17" y="242"/>
                  </a:cubicBezTo>
                  <a:cubicBezTo>
                    <a:pt x="268" y="1106"/>
                    <a:pt x="184" y="1998"/>
                    <a:pt x="240" y="2890"/>
                  </a:cubicBezTo>
                  <a:cubicBezTo>
                    <a:pt x="268" y="3866"/>
                    <a:pt x="407" y="4841"/>
                    <a:pt x="240" y="5761"/>
                  </a:cubicBezTo>
                  <a:cubicBezTo>
                    <a:pt x="206" y="5899"/>
                    <a:pt x="331" y="5994"/>
                    <a:pt x="438" y="5994"/>
                  </a:cubicBezTo>
                  <a:cubicBezTo>
                    <a:pt x="505" y="5994"/>
                    <a:pt x="564" y="5958"/>
                    <a:pt x="575" y="5873"/>
                  </a:cubicBezTo>
                  <a:cubicBezTo>
                    <a:pt x="742" y="4869"/>
                    <a:pt x="602" y="3893"/>
                    <a:pt x="575" y="2890"/>
                  </a:cubicBezTo>
                  <a:cubicBezTo>
                    <a:pt x="547" y="1970"/>
                    <a:pt x="602" y="1022"/>
                    <a:pt x="379" y="130"/>
                  </a:cubicBezTo>
                  <a:cubicBezTo>
                    <a:pt x="346" y="41"/>
                    <a:pt x="277" y="1"/>
                    <a:pt x="208" y="1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6"/>
            <p:cNvSpPr/>
            <p:nvPr/>
          </p:nvSpPr>
          <p:spPr>
            <a:xfrm>
              <a:off x="3002394" y="2677630"/>
              <a:ext cx="11060" cy="149955"/>
            </a:xfrm>
            <a:custGeom>
              <a:avLst/>
              <a:gdLst/>
              <a:ahLst/>
              <a:cxnLst/>
              <a:rect l="l" t="t" r="r" b="b"/>
              <a:pathLst>
                <a:path w="475" h="6440" extrusionOk="0">
                  <a:moveTo>
                    <a:pt x="164" y="0"/>
                  </a:moveTo>
                  <a:cubicBezTo>
                    <a:pt x="77" y="0"/>
                    <a:pt x="0" y="56"/>
                    <a:pt x="28" y="167"/>
                  </a:cubicBezTo>
                  <a:cubicBezTo>
                    <a:pt x="28" y="2202"/>
                    <a:pt x="84" y="4237"/>
                    <a:pt x="112" y="6272"/>
                  </a:cubicBezTo>
                  <a:cubicBezTo>
                    <a:pt x="112" y="6384"/>
                    <a:pt x="202" y="6439"/>
                    <a:pt x="293" y="6439"/>
                  </a:cubicBezTo>
                  <a:cubicBezTo>
                    <a:pt x="384" y="6439"/>
                    <a:pt x="474" y="6384"/>
                    <a:pt x="474" y="6272"/>
                  </a:cubicBezTo>
                  <a:cubicBezTo>
                    <a:pt x="474" y="4237"/>
                    <a:pt x="391" y="2202"/>
                    <a:pt x="363" y="167"/>
                  </a:cubicBezTo>
                  <a:cubicBezTo>
                    <a:pt x="349" y="56"/>
                    <a:pt x="251" y="0"/>
                    <a:pt x="164" y="0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6"/>
            <p:cNvSpPr/>
            <p:nvPr/>
          </p:nvSpPr>
          <p:spPr>
            <a:xfrm>
              <a:off x="3049777" y="2671623"/>
              <a:ext cx="16253" cy="148582"/>
            </a:xfrm>
            <a:custGeom>
              <a:avLst/>
              <a:gdLst/>
              <a:ahLst/>
              <a:cxnLst/>
              <a:rect l="l" t="t" r="r" b="b"/>
              <a:pathLst>
                <a:path w="698" h="6381" extrusionOk="0">
                  <a:moveTo>
                    <a:pt x="185" y="0"/>
                  </a:moveTo>
                  <a:cubicBezTo>
                    <a:pt x="91" y="0"/>
                    <a:pt x="0" y="49"/>
                    <a:pt x="0" y="147"/>
                  </a:cubicBezTo>
                  <a:cubicBezTo>
                    <a:pt x="84" y="1206"/>
                    <a:pt x="363" y="2293"/>
                    <a:pt x="307" y="3352"/>
                  </a:cubicBezTo>
                  <a:cubicBezTo>
                    <a:pt x="279" y="4328"/>
                    <a:pt x="56" y="5276"/>
                    <a:pt x="251" y="6251"/>
                  </a:cubicBezTo>
                  <a:cubicBezTo>
                    <a:pt x="262" y="6341"/>
                    <a:pt x="323" y="6381"/>
                    <a:pt x="389" y="6381"/>
                  </a:cubicBezTo>
                  <a:cubicBezTo>
                    <a:pt x="489" y="6381"/>
                    <a:pt x="602" y="6290"/>
                    <a:pt x="586" y="6140"/>
                  </a:cubicBezTo>
                  <a:cubicBezTo>
                    <a:pt x="418" y="5108"/>
                    <a:pt x="697" y="4105"/>
                    <a:pt x="697" y="3046"/>
                  </a:cubicBezTo>
                  <a:cubicBezTo>
                    <a:pt x="669" y="2070"/>
                    <a:pt x="446" y="1122"/>
                    <a:pt x="391" y="147"/>
                  </a:cubicBezTo>
                  <a:cubicBezTo>
                    <a:pt x="377" y="49"/>
                    <a:pt x="279" y="0"/>
                    <a:pt x="185" y="0"/>
                  </a:cubicBezTo>
                  <a:close/>
                </a:path>
              </a:pathLst>
            </a:custGeom>
            <a:solidFill>
              <a:srgbClr val="8DB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6"/>
            <p:cNvSpPr/>
            <p:nvPr/>
          </p:nvSpPr>
          <p:spPr>
            <a:xfrm>
              <a:off x="2550664" y="2799731"/>
              <a:ext cx="122479" cy="302821"/>
            </a:xfrm>
            <a:custGeom>
              <a:avLst/>
              <a:gdLst/>
              <a:ahLst/>
              <a:cxnLst/>
              <a:rect l="l" t="t" r="r" b="b"/>
              <a:pathLst>
                <a:path w="5260" h="13005" extrusionOk="0">
                  <a:moveTo>
                    <a:pt x="4984" y="1"/>
                  </a:moveTo>
                  <a:cubicBezTo>
                    <a:pt x="4946" y="1"/>
                    <a:pt x="4909" y="16"/>
                    <a:pt x="4878" y="52"/>
                  </a:cubicBezTo>
                  <a:cubicBezTo>
                    <a:pt x="4126" y="1000"/>
                    <a:pt x="3847" y="1976"/>
                    <a:pt x="3735" y="3147"/>
                  </a:cubicBezTo>
                  <a:cubicBezTo>
                    <a:pt x="3680" y="4094"/>
                    <a:pt x="3401" y="4680"/>
                    <a:pt x="2788" y="5432"/>
                  </a:cubicBezTo>
                  <a:cubicBezTo>
                    <a:pt x="2453" y="5850"/>
                    <a:pt x="2063" y="6269"/>
                    <a:pt x="1868" y="6743"/>
                  </a:cubicBezTo>
                  <a:cubicBezTo>
                    <a:pt x="1310" y="7885"/>
                    <a:pt x="2035" y="9223"/>
                    <a:pt x="1227" y="10255"/>
                  </a:cubicBezTo>
                  <a:cubicBezTo>
                    <a:pt x="613" y="11091"/>
                    <a:pt x="0" y="11732"/>
                    <a:pt x="223" y="12875"/>
                  </a:cubicBezTo>
                  <a:cubicBezTo>
                    <a:pt x="234" y="12964"/>
                    <a:pt x="299" y="13004"/>
                    <a:pt x="369" y="13004"/>
                  </a:cubicBezTo>
                  <a:cubicBezTo>
                    <a:pt x="474" y="13004"/>
                    <a:pt x="591" y="12914"/>
                    <a:pt x="558" y="12764"/>
                  </a:cubicBezTo>
                  <a:cubicBezTo>
                    <a:pt x="251" y="11286"/>
                    <a:pt x="1756" y="10812"/>
                    <a:pt x="1951" y="9558"/>
                  </a:cubicBezTo>
                  <a:cubicBezTo>
                    <a:pt x="2035" y="9196"/>
                    <a:pt x="1951" y="8805"/>
                    <a:pt x="1924" y="8387"/>
                  </a:cubicBezTo>
                  <a:cubicBezTo>
                    <a:pt x="1868" y="7690"/>
                    <a:pt x="2007" y="7105"/>
                    <a:pt x="2370" y="6464"/>
                  </a:cubicBezTo>
                  <a:cubicBezTo>
                    <a:pt x="2927" y="5627"/>
                    <a:pt x="3763" y="5042"/>
                    <a:pt x="3986" y="3983"/>
                  </a:cubicBezTo>
                  <a:cubicBezTo>
                    <a:pt x="4098" y="3537"/>
                    <a:pt x="4042" y="3063"/>
                    <a:pt x="4126" y="2589"/>
                  </a:cubicBezTo>
                  <a:cubicBezTo>
                    <a:pt x="4237" y="1725"/>
                    <a:pt x="4572" y="972"/>
                    <a:pt x="5129" y="303"/>
                  </a:cubicBezTo>
                  <a:cubicBezTo>
                    <a:pt x="5260" y="194"/>
                    <a:pt x="5118" y="1"/>
                    <a:pt x="4984" y="1"/>
                  </a:cubicBezTo>
                  <a:close/>
                </a:path>
              </a:pathLst>
            </a:custGeom>
            <a:solidFill>
              <a:srgbClr val="FC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6"/>
            <p:cNvSpPr/>
            <p:nvPr/>
          </p:nvSpPr>
          <p:spPr>
            <a:xfrm>
              <a:off x="2656442" y="2802851"/>
              <a:ext cx="41564" cy="344013"/>
            </a:xfrm>
            <a:custGeom>
              <a:avLst/>
              <a:gdLst/>
              <a:ahLst/>
              <a:cxnLst/>
              <a:rect l="l" t="t" r="r" b="b"/>
              <a:pathLst>
                <a:path w="1785" h="14774" extrusionOk="0">
                  <a:moveTo>
                    <a:pt x="551" y="0"/>
                  </a:moveTo>
                  <a:cubicBezTo>
                    <a:pt x="503" y="0"/>
                    <a:pt x="453" y="26"/>
                    <a:pt x="419" y="86"/>
                  </a:cubicBezTo>
                  <a:cubicBezTo>
                    <a:pt x="1" y="1006"/>
                    <a:pt x="1" y="2121"/>
                    <a:pt x="252" y="3068"/>
                  </a:cubicBezTo>
                  <a:cubicBezTo>
                    <a:pt x="475" y="3960"/>
                    <a:pt x="614" y="4629"/>
                    <a:pt x="447" y="5605"/>
                  </a:cubicBezTo>
                  <a:cubicBezTo>
                    <a:pt x="335" y="6079"/>
                    <a:pt x="252" y="6553"/>
                    <a:pt x="335" y="7027"/>
                  </a:cubicBezTo>
                  <a:cubicBezTo>
                    <a:pt x="419" y="7473"/>
                    <a:pt x="670" y="7891"/>
                    <a:pt x="865" y="8309"/>
                  </a:cubicBezTo>
                  <a:cubicBezTo>
                    <a:pt x="1283" y="9201"/>
                    <a:pt x="1116" y="9898"/>
                    <a:pt x="949" y="10762"/>
                  </a:cubicBezTo>
                  <a:cubicBezTo>
                    <a:pt x="837" y="11236"/>
                    <a:pt x="837" y="11710"/>
                    <a:pt x="976" y="12184"/>
                  </a:cubicBezTo>
                  <a:cubicBezTo>
                    <a:pt x="1088" y="12490"/>
                    <a:pt x="1283" y="12769"/>
                    <a:pt x="1367" y="13131"/>
                  </a:cubicBezTo>
                  <a:cubicBezTo>
                    <a:pt x="1450" y="13605"/>
                    <a:pt x="1283" y="14079"/>
                    <a:pt x="1227" y="14553"/>
                  </a:cubicBezTo>
                  <a:cubicBezTo>
                    <a:pt x="1193" y="14690"/>
                    <a:pt x="1316" y="14774"/>
                    <a:pt x="1423" y="14774"/>
                  </a:cubicBezTo>
                  <a:cubicBezTo>
                    <a:pt x="1490" y="14774"/>
                    <a:pt x="1551" y="14740"/>
                    <a:pt x="1562" y="14664"/>
                  </a:cubicBezTo>
                  <a:cubicBezTo>
                    <a:pt x="1645" y="14218"/>
                    <a:pt x="1785" y="13745"/>
                    <a:pt x="1729" y="13299"/>
                  </a:cubicBezTo>
                  <a:cubicBezTo>
                    <a:pt x="1673" y="12602"/>
                    <a:pt x="1144" y="12128"/>
                    <a:pt x="1172" y="11375"/>
                  </a:cubicBezTo>
                  <a:cubicBezTo>
                    <a:pt x="1227" y="10762"/>
                    <a:pt x="1506" y="10177"/>
                    <a:pt x="1506" y="9535"/>
                  </a:cubicBezTo>
                  <a:cubicBezTo>
                    <a:pt x="1506" y="9062"/>
                    <a:pt x="1367" y="8643"/>
                    <a:pt x="1144" y="8170"/>
                  </a:cubicBezTo>
                  <a:cubicBezTo>
                    <a:pt x="809" y="7445"/>
                    <a:pt x="558" y="6887"/>
                    <a:pt x="698" y="6023"/>
                  </a:cubicBezTo>
                  <a:cubicBezTo>
                    <a:pt x="809" y="5493"/>
                    <a:pt x="949" y="4964"/>
                    <a:pt x="893" y="4406"/>
                  </a:cubicBezTo>
                  <a:cubicBezTo>
                    <a:pt x="837" y="3682"/>
                    <a:pt x="475" y="3013"/>
                    <a:pt x="419" y="2288"/>
                  </a:cubicBezTo>
                  <a:cubicBezTo>
                    <a:pt x="335" y="1619"/>
                    <a:pt x="391" y="894"/>
                    <a:pt x="670" y="309"/>
                  </a:cubicBezTo>
                  <a:cubicBezTo>
                    <a:pt x="767" y="134"/>
                    <a:pt x="662" y="0"/>
                    <a:pt x="551" y="0"/>
                  </a:cubicBezTo>
                  <a:close/>
                </a:path>
              </a:pathLst>
            </a:custGeom>
            <a:solidFill>
              <a:srgbClr val="FC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6"/>
            <p:cNvSpPr/>
            <p:nvPr/>
          </p:nvSpPr>
          <p:spPr>
            <a:xfrm>
              <a:off x="1897062" y="2056487"/>
              <a:ext cx="547849" cy="1632441"/>
            </a:xfrm>
            <a:custGeom>
              <a:avLst/>
              <a:gdLst/>
              <a:ahLst/>
              <a:cxnLst/>
              <a:rect l="l" t="t" r="r" b="b"/>
              <a:pathLst>
                <a:path w="23528" h="70107" extrusionOk="0">
                  <a:moveTo>
                    <a:pt x="1" y="1"/>
                  </a:moveTo>
                  <a:lnTo>
                    <a:pt x="1" y="60936"/>
                  </a:lnTo>
                  <a:lnTo>
                    <a:pt x="23527" y="70107"/>
                  </a:lnTo>
                  <a:lnTo>
                    <a:pt x="23527" y="9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6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6"/>
            <p:cNvSpPr/>
            <p:nvPr/>
          </p:nvSpPr>
          <p:spPr>
            <a:xfrm>
              <a:off x="1897062" y="2882063"/>
              <a:ext cx="547849" cy="337539"/>
            </a:xfrm>
            <a:custGeom>
              <a:avLst/>
              <a:gdLst/>
              <a:ahLst/>
              <a:cxnLst/>
              <a:rect l="l" t="t" r="r" b="b"/>
              <a:pathLst>
                <a:path w="23528" h="14496" extrusionOk="0">
                  <a:moveTo>
                    <a:pt x="1" y="1"/>
                  </a:moveTo>
                  <a:lnTo>
                    <a:pt x="1" y="5325"/>
                  </a:lnTo>
                  <a:lnTo>
                    <a:pt x="23527" y="14496"/>
                  </a:lnTo>
                  <a:lnTo>
                    <a:pt x="23527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6"/>
            <p:cNvSpPr/>
            <p:nvPr/>
          </p:nvSpPr>
          <p:spPr>
            <a:xfrm>
              <a:off x="1897062" y="2822363"/>
              <a:ext cx="547849" cy="244725"/>
            </a:xfrm>
            <a:custGeom>
              <a:avLst/>
              <a:gdLst/>
              <a:ahLst/>
              <a:cxnLst/>
              <a:rect l="l" t="t" r="r" b="b"/>
              <a:pathLst>
                <a:path w="23528" h="10510" extrusionOk="0">
                  <a:moveTo>
                    <a:pt x="1" y="0"/>
                  </a:moveTo>
                  <a:lnTo>
                    <a:pt x="1" y="1338"/>
                  </a:lnTo>
                  <a:lnTo>
                    <a:pt x="23527" y="10509"/>
                  </a:lnTo>
                  <a:lnTo>
                    <a:pt x="23527" y="9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6"/>
            <p:cNvSpPr/>
            <p:nvPr/>
          </p:nvSpPr>
          <p:spPr>
            <a:xfrm>
              <a:off x="1897062" y="3040439"/>
              <a:ext cx="547849" cy="244073"/>
            </a:xfrm>
            <a:custGeom>
              <a:avLst/>
              <a:gdLst/>
              <a:ahLst/>
              <a:cxnLst/>
              <a:rect l="l" t="t" r="r" b="b"/>
              <a:pathLst>
                <a:path w="23528" h="10482" extrusionOk="0">
                  <a:moveTo>
                    <a:pt x="1" y="0"/>
                  </a:moveTo>
                  <a:lnTo>
                    <a:pt x="1" y="1311"/>
                  </a:lnTo>
                  <a:lnTo>
                    <a:pt x="23527" y="10481"/>
                  </a:lnTo>
                  <a:lnTo>
                    <a:pt x="23527" y="9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6"/>
            <p:cNvSpPr/>
            <p:nvPr/>
          </p:nvSpPr>
          <p:spPr>
            <a:xfrm>
              <a:off x="1897062" y="3244895"/>
              <a:ext cx="547849" cy="337539"/>
            </a:xfrm>
            <a:custGeom>
              <a:avLst/>
              <a:gdLst/>
              <a:ahLst/>
              <a:cxnLst/>
              <a:rect l="l" t="t" r="r" b="b"/>
              <a:pathLst>
                <a:path w="23528" h="14496" extrusionOk="0">
                  <a:moveTo>
                    <a:pt x="1" y="0"/>
                  </a:moveTo>
                  <a:lnTo>
                    <a:pt x="1" y="5296"/>
                  </a:lnTo>
                  <a:lnTo>
                    <a:pt x="23527" y="14495"/>
                  </a:lnTo>
                  <a:lnTo>
                    <a:pt x="23527" y="9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6"/>
            <p:cNvSpPr/>
            <p:nvPr/>
          </p:nvSpPr>
          <p:spPr>
            <a:xfrm>
              <a:off x="1897062" y="3184520"/>
              <a:ext cx="547849" cy="244725"/>
            </a:xfrm>
            <a:custGeom>
              <a:avLst/>
              <a:gdLst/>
              <a:ahLst/>
              <a:cxnLst/>
              <a:rect l="l" t="t" r="r" b="b"/>
              <a:pathLst>
                <a:path w="23528" h="10510" extrusionOk="0">
                  <a:moveTo>
                    <a:pt x="1" y="1"/>
                  </a:moveTo>
                  <a:lnTo>
                    <a:pt x="1" y="1339"/>
                  </a:lnTo>
                  <a:lnTo>
                    <a:pt x="23527" y="10510"/>
                  </a:lnTo>
                  <a:lnTo>
                    <a:pt x="23527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6"/>
            <p:cNvSpPr/>
            <p:nvPr/>
          </p:nvSpPr>
          <p:spPr>
            <a:xfrm>
              <a:off x="1897062" y="3401945"/>
              <a:ext cx="547849" cy="245377"/>
            </a:xfrm>
            <a:custGeom>
              <a:avLst/>
              <a:gdLst/>
              <a:ahLst/>
              <a:cxnLst/>
              <a:rect l="l" t="t" r="r" b="b"/>
              <a:pathLst>
                <a:path w="23528" h="10538" extrusionOk="0">
                  <a:moveTo>
                    <a:pt x="1" y="1"/>
                  </a:moveTo>
                  <a:lnTo>
                    <a:pt x="1" y="1367"/>
                  </a:lnTo>
                  <a:lnTo>
                    <a:pt x="23527" y="10538"/>
                  </a:lnTo>
                  <a:lnTo>
                    <a:pt x="23527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6"/>
            <p:cNvSpPr/>
            <p:nvPr/>
          </p:nvSpPr>
          <p:spPr>
            <a:xfrm>
              <a:off x="1897062" y="2157748"/>
              <a:ext cx="547849" cy="336887"/>
            </a:xfrm>
            <a:custGeom>
              <a:avLst/>
              <a:gdLst/>
              <a:ahLst/>
              <a:cxnLst/>
              <a:rect l="l" t="t" r="r" b="b"/>
              <a:pathLst>
                <a:path w="23528" h="14468" extrusionOk="0">
                  <a:moveTo>
                    <a:pt x="1" y="0"/>
                  </a:moveTo>
                  <a:lnTo>
                    <a:pt x="1" y="5296"/>
                  </a:lnTo>
                  <a:lnTo>
                    <a:pt x="23527" y="14467"/>
                  </a:lnTo>
                  <a:lnTo>
                    <a:pt x="23527" y="9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6"/>
            <p:cNvSpPr/>
            <p:nvPr/>
          </p:nvSpPr>
          <p:spPr>
            <a:xfrm>
              <a:off x="1897062" y="2096721"/>
              <a:ext cx="547849" cy="245377"/>
            </a:xfrm>
            <a:custGeom>
              <a:avLst/>
              <a:gdLst/>
              <a:ahLst/>
              <a:cxnLst/>
              <a:rect l="l" t="t" r="r" b="b"/>
              <a:pathLst>
                <a:path w="23528" h="10538" extrusionOk="0">
                  <a:moveTo>
                    <a:pt x="1" y="1"/>
                  </a:moveTo>
                  <a:lnTo>
                    <a:pt x="1" y="1367"/>
                  </a:lnTo>
                  <a:lnTo>
                    <a:pt x="23527" y="10538"/>
                  </a:lnTo>
                  <a:lnTo>
                    <a:pt x="23527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6"/>
            <p:cNvSpPr/>
            <p:nvPr/>
          </p:nvSpPr>
          <p:spPr>
            <a:xfrm>
              <a:off x="1897062" y="2314798"/>
              <a:ext cx="547849" cy="245377"/>
            </a:xfrm>
            <a:custGeom>
              <a:avLst/>
              <a:gdLst/>
              <a:ahLst/>
              <a:cxnLst/>
              <a:rect l="l" t="t" r="r" b="b"/>
              <a:pathLst>
                <a:path w="23528" h="10538" extrusionOk="0">
                  <a:moveTo>
                    <a:pt x="1" y="1"/>
                  </a:moveTo>
                  <a:lnTo>
                    <a:pt x="1" y="1367"/>
                  </a:lnTo>
                  <a:lnTo>
                    <a:pt x="23527" y="10538"/>
                  </a:lnTo>
                  <a:lnTo>
                    <a:pt x="23527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6"/>
            <p:cNvSpPr/>
            <p:nvPr/>
          </p:nvSpPr>
          <p:spPr>
            <a:xfrm>
              <a:off x="1897062" y="2519254"/>
              <a:ext cx="547849" cy="337539"/>
            </a:xfrm>
            <a:custGeom>
              <a:avLst/>
              <a:gdLst/>
              <a:ahLst/>
              <a:cxnLst/>
              <a:rect l="l" t="t" r="r" b="b"/>
              <a:pathLst>
                <a:path w="23528" h="14496" extrusionOk="0">
                  <a:moveTo>
                    <a:pt x="1" y="1"/>
                  </a:moveTo>
                  <a:lnTo>
                    <a:pt x="1" y="5353"/>
                  </a:lnTo>
                  <a:lnTo>
                    <a:pt x="23527" y="14496"/>
                  </a:lnTo>
                  <a:lnTo>
                    <a:pt x="23527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6"/>
            <p:cNvSpPr/>
            <p:nvPr/>
          </p:nvSpPr>
          <p:spPr>
            <a:xfrm>
              <a:off x="1897062" y="2459554"/>
              <a:ext cx="547849" cy="244725"/>
            </a:xfrm>
            <a:custGeom>
              <a:avLst/>
              <a:gdLst/>
              <a:ahLst/>
              <a:cxnLst/>
              <a:rect l="l" t="t" r="r" b="b"/>
              <a:pathLst>
                <a:path w="23528" h="10510" extrusionOk="0">
                  <a:moveTo>
                    <a:pt x="1" y="0"/>
                  </a:moveTo>
                  <a:lnTo>
                    <a:pt x="1" y="1366"/>
                  </a:lnTo>
                  <a:lnTo>
                    <a:pt x="23527" y="10509"/>
                  </a:lnTo>
                  <a:lnTo>
                    <a:pt x="23527" y="9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6"/>
            <p:cNvSpPr/>
            <p:nvPr/>
          </p:nvSpPr>
          <p:spPr>
            <a:xfrm>
              <a:off x="1897062" y="2677630"/>
              <a:ext cx="547849" cy="245354"/>
            </a:xfrm>
            <a:custGeom>
              <a:avLst/>
              <a:gdLst/>
              <a:ahLst/>
              <a:cxnLst/>
              <a:rect l="l" t="t" r="r" b="b"/>
              <a:pathLst>
                <a:path w="23528" h="10537" extrusionOk="0">
                  <a:moveTo>
                    <a:pt x="1" y="0"/>
                  </a:moveTo>
                  <a:lnTo>
                    <a:pt x="1" y="1366"/>
                  </a:lnTo>
                  <a:lnTo>
                    <a:pt x="23527" y="10537"/>
                  </a:lnTo>
                  <a:lnTo>
                    <a:pt x="23527" y="9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6"/>
            <p:cNvSpPr/>
            <p:nvPr/>
          </p:nvSpPr>
          <p:spPr>
            <a:xfrm>
              <a:off x="2261268" y="1959579"/>
              <a:ext cx="882036" cy="430679"/>
            </a:xfrm>
            <a:custGeom>
              <a:avLst/>
              <a:gdLst/>
              <a:ahLst/>
              <a:cxnLst/>
              <a:rect l="l" t="t" r="r" b="b"/>
              <a:pathLst>
                <a:path w="37880" h="18496" extrusionOk="0">
                  <a:moveTo>
                    <a:pt x="32860" y="1"/>
                  </a:moveTo>
                  <a:cubicBezTo>
                    <a:pt x="31431" y="1"/>
                    <a:pt x="29951" y="1080"/>
                    <a:pt x="28708" y="2713"/>
                  </a:cubicBezTo>
                  <a:cubicBezTo>
                    <a:pt x="26757" y="5305"/>
                    <a:pt x="24220" y="10853"/>
                    <a:pt x="22743" y="10992"/>
                  </a:cubicBezTo>
                  <a:cubicBezTo>
                    <a:pt x="22702" y="10996"/>
                    <a:pt x="22651" y="10998"/>
                    <a:pt x="22593" y="10998"/>
                  </a:cubicBezTo>
                  <a:cubicBezTo>
                    <a:pt x="20654" y="10998"/>
                    <a:pt x="9698" y="8810"/>
                    <a:pt x="8805" y="8539"/>
                  </a:cubicBezTo>
                  <a:cubicBezTo>
                    <a:pt x="8805" y="8539"/>
                    <a:pt x="3593" y="6699"/>
                    <a:pt x="2952" y="6588"/>
                  </a:cubicBezTo>
                  <a:cubicBezTo>
                    <a:pt x="2941" y="6586"/>
                    <a:pt x="2931" y="6585"/>
                    <a:pt x="2920" y="6585"/>
                  </a:cubicBezTo>
                  <a:cubicBezTo>
                    <a:pt x="2262" y="6585"/>
                    <a:pt x="1" y="9804"/>
                    <a:pt x="248" y="10435"/>
                  </a:cubicBezTo>
                  <a:cubicBezTo>
                    <a:pt x="443" y="11076"/>
                    <a:pt x="972" y="12860"/>
                    <a:pt x="1391" y="12943"/>
                  </a:cubicBezTo>
                  <a:cubicBezTo>
                    <a:pt x="1773" y="12994"/>
                    <a:pt x="3863" y="13887"/>
                    <a:pt x="4598" y="13887"/>
                  </a:cubicBezTo>
                  <a:cubicBezTo>
                    <a:pt x="4665" y="13887"/>
                    <a:pt x="4721" y="13880"/>
                    <a:pt x="4763" y="13863"/>
                  </a:cubicBezTo>
                  <a:cubicBezTo>
                    <a:pt x="5293" y="13696"/>
                    <a:pt x="6659" y="13083"/>
                    <a:pt x="6575" y="12665"/>
                  </a:cubicBezTo>
                  <a:cubicBezTo>
                    <a:pt x="6547" y="12246"/>
                    <a:pt x="6297" y="11717"/>
                    <a:pt x="6297" y="11717"/>
                  </a:cubicBezTo>
                  <a:lnTo>
                    <a:pt x="6297" y="11717"/>
                  </a:lnTo>
                  <a:cubicBezTo>
                    <a:pt x="6297" y="11717"/>
                    <a:pt x="7140" y="12406"/>
                    <a:pt x="8158" y="12406"/>
                  </a:cubicBezTo>
                  <a:cubicBezTo>
                    <a:pt x="8574" y="12406"/>
                    <a:pt x="9018" y="12291"/>
                    <a:pt x="9447" y="11968"/>
                  </a:cubicBezTo>
                  <a:cubicBezTo>
                    <a:pt x="9447" y="11968"/>
                    <a:pt x="21201" y="18495"/>
                    <a:pt x="24725" y="18495"/>
                  </a:cubicBezTo>
                  <a:cubicBezTo>
                    <a:pt x="24957" y="18495"/>
                    <a:pt x="25153" y="18467"/>
                    <a:pt x="25308" y="18407"/>
                  </a:cubicBezTo>
                  <a:cubicBezTo>
                    <a:pt x="29851" y="16762"/>
                    <a:pt x="37879" y="4107"/>
                    <a:pt x="35203" y="1152"/>
                  </a:cubicBezTo>
                  <a:cubicBezTo>
                    <a:pt x="34474" y="352"/>
                    <a:pt x="33675" y="1"/>
                    <a:pt x="32860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6"/>
            <p:cNvSpPr/>
            <p:nvPr/>
          </p:nvSpPr>
          <p:spPr>
            <a:xfrm>
              <a:off x="2351400" y="2168529"/>
              <a:ext cx="33763" cy="118404"/>
            </a:xfrm>
            <a:custGeom>
              <a:avLst/>
              <a:gdLst/>
              <a:ahLst/>
              <a:cxnLst/>
              <a:rect l="l" t="t" r="r" b="b"/>
              <a:pathLst>
                <a:path w="1450" h="5085" extrusionOk="0">
                  <a:moveTo>
                    <a:pt x="1272" y="1"/>
                  </a:moveTo>
                  <a:cubicBezTo>
                    <a:pt x="1204" y="1"/>
                    <a:pt x="1136" y="32"/>
                    <a:pt x="1115" y="95"/>
                  </a:cubicBezTo>
                  <a:cubicBezTo>
                    <a:pt x="1004" y="290"/>
                    <a:pt x="0" y="2102"/>
                    <a:pt x="0" y="2854"/>
                  </a:cubicBezTo>
                  <a:cubicBezTo>
                    <a:pt x="0" y="3468"/>
                    <a:pt x="335" y="4750"/>
                    <a:pt x="725" y="5001"/>
                  </a:cubicBezTo>
                  <a:cubicBezTo>
                    <a:pt x="809" y="5084"/>
                    <a:pt x="865" y="5084"/>
                    <a:pt x="892" y="5084"/>
                  </a:cubicBezTo>
                  <a:cubicBezTo>
                    <a:pt x="948" y="5084"/>
                    <a:pt x="976" y="5084"/>
                    <a:pt x="976" y="5001"/>
                  </a:cubicBezTo>
                  <a:cubicBezTo>
                    <a:pt x="1060" y="4973"/>
                    <a:pt x="1115" y="4889"/>
                    <a:pt x="1060" y="4806"/>
                  </a:cubicBezTo>
                  <a:cubicBezTo>
                    <a:pt x="1060" y="4722"/>
                    <a:pt x="976" y="4694"/>
                    <a:pt x="892" y="4694"/>
                  </a:cubicBezTo>
                  <a:cubicBezTo>
                    <a:pt x="725" y="4555"/>
                    <a:pt x="335" y="3495"/>
                    <a:pt x="335" y="2854"/>
                  </a:cubicBezTo>
                  <a:cubicBezTo>
                    <a:pt x="335" y="2325"/>
                    <a:pt x="1115" y="792"/>
                    <a:pt x="1422" y="262"/>
                  </a:cubicBezTo>
                  <a:cubicBezTo>
                    <a:pt x="1450" y="150"/>
                    <a:pt x="1422" y="67"/>
                    <a:pt x="1338" y="11"/>
                  </a:cubicBezTo>
                  <a:cubicBezTo>
                    <a:pt x="1318" y="4"/>
                    <a:pt x="1295" y="1"/>
                    <a:pt x="1272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6"/>
            <p:cNvSpPr/>
            <p:nvPr/>
          </p:nvSpPr>
          <p:spPr>
            <a:xfrm>
              <a:off x="2376710" y="2211604"/>
              <a:ext cx="35719" cy="39631"/>
            </a:xfrm>
            <a:custGeom>
              <a:avLst/>
              <a:gdLst/>
              <a:ahLst/>
              <a:cxnLst/>
              <a:rect l="l" t="t" r="r" b="b"/>
              <a:pathLst>
                <a:path w="1534" h="1702" extrusionOk="0">
                  <a:moveTo>
                    <a:pt x="1394" y="1"/>
                  </a:moveTo>
                  <a:cubicBezTo>
                    <a:pt x="1283" y="1"/>
                    <a:pt x="1199" y="57"/>
                    <a:pt x="1171" y="140"/>
                  </a:cubicBezTo>
                  <a:cubicBezTo>
                    <a:pt x="1143" y="196"/>
                    <a:pt x="1004" y="949"/>
                    <a:pt x="140" y="1339"/>
                  </a:cubicBezTo>
                  <a:cubicBezTo>
                    <a:pt x="28" y="1395"/>
                    <a:pt x="1" y="1478"/>
                    <a:pt x="28" y="1590"/>
                  </a:cubicBezTo>
                  <a:cubicBezTo>
                    <a:pt x="56" y="1645"/>
                    <a:pt x="140" y="1701"/>
                    <a:pt x="196" y="1701"/>
                  </a:cubicBezTo>
                  <a:cubicBezTo>
                    <a:pt x="196" y="1701"/>
                    <a:pt x="224" y="1701"/>
                    <a:pt x="307" y="1645"/>
                  </a:cubicBezTo>
                  <a:cubicBezTo>
                    <a:pt x="1311" y="1199"/>
                    <a:pt x="1534" y="252"/>
                    <a:pt x="1534" y="224"/>
                  </a:cubicBezTo>
                  <a:cubicBezTo>
                    <a:pt x="1534" y="112"/>
                    <a:pt x="1478" y="57"/>
                    <a:pt x="1394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6"/>
            <p:cNvSpPr/>
            <p:nvPr/>
          </p:nvSpPr>
          <p:spPr>
            <a:xfrm>
              <a:off x="2315706" y="2156281"/>
              <a:ext cx="46756" cy="122200"/>
            </a:xfrm>
            <a:custGeom>
              <a:avLst/>
              <a:gdLst/>
              <a:ahLst/>
              <a:cxnLst/>
              <a:rect l="l" t="t" r="r" b="b"/>
              <a:pathLst>
                <a:path w="2008" h="5248" extrusionOk="0">
                  <a:moveTo>
                    <a:pt x="1826" y="0"/>
                  </a:moveTo>
                  <a:cubicBezTo>
                    <a:pt x="1784" y="0"/>
                    <a:pt x="1743" y="21"/>
                    <a:pt x="1701" y="63"/>
                  </a:cubicBezTo>
                  <a:cubicBezTo>
                    <a:pt x="1422" y="370"/>
                    <a:pt x="0" y="2014"/>
                    <a:pt x="56" y="2711"/>
                  </a:cubicBezTo>
                  <a:cubicBezTo>
                    <a:pt x="140" y="3408"/>
                    <a:pt x="669" y="5053"/>
                    <a:pt x="697" y="5109"/>
                  </a:cubicBezTo>
                  <a:cubicBezTo>
                    <a:pt x="725" y="5192"/>
                    <a:pt x="809" y="5220"/>
                    <a:pt x="864" y="5220"/>
                  </a:cubicBezTo>
                  <a:cubicBezTo>
                    <a:pt x="864" y="5220"/>
                    <a:pt x="871" y="5213"/>
                    <a:pt x="875" y="5213"/>
                  </a:cubicBezTo>
                  <a:cubicBezTo>
                    <a:pt x="878" y="5213"/>
                    <a:pt x="878" y="5220"/>
                    <a:pt x="864" y="5248"/>
                  </a:cubicBezTo>
                  <a:cubicBezTo>
                    <a:pt x="920" y="5220"/>
                    <a:pt x="1004" y="5136"/>
                    <a:pt x="976" y="5025"/>
                  </a:cubicBezTo>
                  <a:cubicBezTo>
                    <a:pt x="976" y="4997"/>
                    <a:pt x="446" y="3325"/>
                    <a:pt x="391" y="2711"/>
                  </a:cubicBezTo>
                  <a:cubicBezTo>
                    <a:pt x="335" y="2237"/>
                    <a:pt x="1310" y="983"/>
                    <a:pt x="1952" y="286"/>
                  </a:cubicBezTo>
                  <a:cubicBezTo>
                    <a:pt x="2007" y="230"/>
                    <a:pt x="2007" y="119"/>
                    <a:pt x="1952" y="63"/>
                  </a:cubicBezTo>
                  <a:cubicBezTo>
                    <a:pt x="1910" y="21"/>
                    <a:pt x="1868" y="0"/>
                    <a:pt x="1826" y="0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6"/>
            <p:cNvSpPr/>
            <p:nvPr/>
          </p:nvSpPr>
          <p:spPr>
            <a:xfrm>
              <a:off x="2285204" y="2139401"/>
              <a:ext cx="54533" cy="128696"/>
            </a:xfrm>
            <a:custGeom>
              <a:avLst/>
              <a:gdLst/>
              <a:ahLst/>
              <a:cxnLst/>
              <a:rect l="l" t="t" r="r" b="b"/>
              <a:pathLst>
                <a:path w="2342" h="5527" extrusionOk="0">
                  <a:moveTo>
                    <a:pt x="2150" y="1"/>
                  </a:moveTo>
                  <a:cubicBezTo>
                    <a:pt x="2105" y="1"/>
                    <a:pt x="2063" y="22"/>
                    <a:pt x="2035" y="63"/>
                  </a:cubicBezTo>
                  <a:cubicBezTo>
                    <a:pt x="1728" y="398"/>
                    <a:pt x="0" y="2182"/>
                    <a:pt x="56" y="2907"/>
                  </a:cubicBezTo>
                  <a:cubicBezTo>
                    <a:pt x="84" y="3631"/>
                    <a:pt x="641" y="5360"/>
                    <a:pt x="669" y="5415"/>
                  </a:cubicBezTo>
                  <a:cubicBezTo>
                    <a:pt x="725" y="5499"/>
                    <a:pt x="781" y="5527"/>
                    <a:pt x="864" y="5527"/>
                  </a:cubicBezTo>
                  <a:lnTo>
                    <a:pt x="920" y="5527"/>
                  </a:lnTo>
                  <a:cubicBezTo>
                    <a:pt x="1004" y="5499"/>
                    <a:pt x="1059" y="5415"/>
                    <a:pt x="1032" y="5304"/>
                  </a:cubicBezTo>
                  <a:cubicBezTo>
                    <a:pt x="1004" y="5304"/>
                    <a:pt x="446" y="3576"/>
                    <a:pt x="390" y="2907"/>
                  </a:cubicBezTo>
                  <a:cubicBezTo>
                    <a:pt x="363" y="2461"/>
                    <a:pt x="1533" y="1067"/>
                    <a:pt x="2286" y="286"/>
                  </a:cubicBezTo>
                  <a:cubicBezTo>
                    <a:pt x="2342" y="231"/>
                    <a:pt x="2342" y="119"/>
                    <a:pt x="2286" y="63"/>
                  </a:cubicBezTo>
                  <a:cubicBezTo>
                    <a:pt x="2244" y="22"/>
                    <a:pt x="2195" y="1"/>
                    <a:pt x="2150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6"/>
            <p:cNvSpPr/>
            <p:nvPr/>
          </p:nvSpPr>
          <p:spPr>
            <a:xfrm>
              <a:off x="2476015" y="2151648"/>
              <a:ext cx="582893" cy="243678"/>
            </a:xfrm>
            <a:custGeom>
              <a:avLst/>
              <a:gdLst/>
              <a:ahLst/>
              <a:cxnLst/>
              <a:rect l="l" t="t" r="r" b="b"/>
              <a:pathLst>
                <a:path w="25033" h="10465" extrusionOk="0">
                  <a:moveTo>
                    <a:pt x="24843" y="1"/>
                  </a:moveTo>
                  <a:cubicBezTo>
                    <a:pt x="24769" y="1"/>
                    <a:pt x="24712" y="32"/>
                    <a:pt x="24670" y="95"/>
                  </a:cubicBezTo>
                  <a:cubicBezTo>
                    <a:pt x="22357" y="4722"/>
                    <a:pt x="18482" y="9182"/>
                    <a:pt x="16085" y="10046"/>
                  </a:cubicBezTo>
                  <a:cubicBezTo>
                    <a:pt x="15942" y="10098"/>
                    <a:pt x="15764" y="10122"/>
                    <a:pt x="15554" y="10122"/>
                  </a:cubicBezTo>
                  <a:cubicBezTo>
                    <a:pt x="12797" y="10122"/>
                    <a:pt x="4553" y="5936"/>
                    <a:pt x="279" y="3579"/>
                  </a:cubicBezTo>
                  <a:cubicBezTo>
                    <a:pt x="255" y="3563"/>
                    <a:pt x="228" y="3556"/>
                    <a:pt x="201" y="3556"/>
                  </a:cubicBezTo>
                  <a:cubicBezTo>
                    <a:pt x="137" y="3556"/>
                    <a:pt x="76" y="3596"/>
                    <a:pt x="56" y="3635"/>
                  </a:cubicBezTo>
                  <a:cubicBezTo>
                    <a:pt x="1" y="3747"/>
                    <a:pt x="56" y="3858"/>
                    <a:pt x="112" y="3886"/>
                  </a:cubicBezTo>
                  <a:cubicBezTo>
                    <a:pt x="642" y="4165"/>
                    <a:pt x="12043" y="10464"/>
                    <a:pt x="15583" y="10464"/>
                  </a:cubicBezTo>
                  <a:cubicBezTo>
                    <a:pt x="15834" y="10464"/>
                    <a:pt x="16029" y="10437"/>
                    <a:pt x="16168" y="10409"/>
                  </a:cubicBezTo>
                  <a:cubicBezTo>
                    <a:pt x="19011" y="9377"/>
                    <a:pt x="22858" y="4443"/>
                    <a:pt x="25005" y="262"/>
                  </a:cubicBezTo>
                  <a:cubicBezTo>
                    <a:pt x="25033" y="151"/>
                    <a:pt x="25005" y="39"/>
                    <a:pt x="24921" y="11"/>
                  </a:cubicBezTo>
                  <a:cubicBezTo>
                    <a:pt x="24893" y="4"/>
                    <a:pt x="24867" y="1"/>
                    <a:pt x="24843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6"/>
            <p:cNvSpPr/>
            <p:nvPr/>
          </p:nvSpPr>
          <p:spPr>
            <a:xfrm>
              <a:off x="2575321" y="1956506"/>
              <a:ext cx="510850" cy="264238"/>
            </a:xfrm>
            <a:custGeom>
              <a:avLst/>
              <a:gdLst/>
              <a:ahLst/>
              <a:cxnLst/>
              <a:rect l="l" t="t" r="r" b="b"/>
              <a:pathLst>
                <a:path w="21939" h="11348" extrusionOk="0">
                  <a:moveTo>
                    <a:pt x="19366" y="0"/>
                  </a:moveTo>
                  <a:cubicBezTo>
                    <a:pt x="19331" y="0"/>
                    <a:pt x="19297" y="1"/>
                    <a:pt x="19262" y="2"/>
                  </a:cubicBezTo>
                  <a:cubicBezTo>
                    <a:pt x="17896" y="58"/>
                    <a:pt x="16447" y="1033"/>
                    <a:pt x="15109" y="2789"/>
                  </a:cubicBezTo>
                  <a:cubicBezTo>
                    <a:pt x="14412" y="3737"/>
                    <a:pt x="13659" y="5019"/>
                    <a:pt x="12879" y="6274"/>
                  </a:cubicBezTo>
                  <a:cubicBezTo>
                    <a:pt x="11597" y="8420"/>
                    <a:pt x="10147" y="10901"/>
                    <a:pt x="9311" y="10985"/>
                  </a:cubicBezTo>
                  <a:cubicBezTo>
                    <a:pt x="9269" y="10989"/>
                    <a:pt x="9218" y="10991"/>
                    <a:pt x="9158" y="10991"/>
                  </a:cubicBezTo>
                  <a:cubicBezTo>
                    <a:pt x="8049" y="10991"/>
                    <a:pt x="3872" y="10276"/>
                    <a:pt x="196" y="9535"/>
                  </a:cubicBezTo>
                  <a:cubicBezTo>
                    <a:pt x="184" y="9531"/>
                    <a:pt x="173" y="9530"/>
                    <a:pt x="162" y="9530"/>
                  </a:cubicBezTo>
                  <a:cubicBezTo>
                    <a:pt x="91" y="9530"/>
                    <a:pt x="25" y="9602"/>
                    <a:pt x="0" y="9675"/>
                  </a:cubicBezTo>
                  <a:cubicBezTo>
                    <a:pt x="0" y="9786"/>
                    <a:pt x="28" y="9870"/>
                    <a:pt x="140" y="9898"/>
                  </a:cubicBezTo>
                  <a:cubicBezTo>
                    <a:pt x="2426" y="10344"/>
                    <a:pt x="7778" y="11347"/>
                    <a:pt x="9171" y="11347"/>
                  </a:cubicBezTo>
                  <a:cubicBezTo>
                    <a:pt x="9209" y="11347"/>
                    <a:pt x="9258" y="11335"/>
                    <a:pt x="9295" y="11335"/>
                  </a:cubicBezTo>
                  <a:cubicBezTo>
                    <a:pt x="9314" y="11335"/>
                    <a:pt x="9329" y="11338"/>
                    <a:pt x="9339" y="11347"/>
                  </a:cubicBezTo>
                  <a:cubicBezTo>
                    <a:pt x="10370" y="11263"/>
                    <a:pt x="11736" y="8922"/>
                    <a:pt x="13213" y="6469"/>
                  </a:cubicBezTo>
                  <a:cubicBezTo>
                    <a:pt x="13938" y="5214"/>
                    <a:pt x="14691" y="3932"/>
                    <a:pt x="15388" y="3040"/>
                  </a:cubicBezTo>
                  <a:cubicBezTo>
                    <a:pt x="16642" y="1396"/>
                    <a:pt x="18036" y="448"/>
                    <a:pt x="19290" y="392"/>
                  </a:cubicBezTo>
                  <a:cubicBezTo>
                    <a:pt x="19350" y="388"/>
                    <a:pt x="19409" y="386"/>
                    <a:pt x="19467" y="386"/>
                  </a:cubicBezTo>
                  <a:cubicBezTo>
                    <a:pt x="20282" y="386"/>
                    <a:pt x="20981" y="749"/>
                    <a:pt x="21632" y="1451"/>
                  </a:cubicBezTo>
                  <a:cubicBezTo>
                    <a:pt x="21674" y="1493"/>
                    <a:pt x="21715" y="1514"/>
                    <a:pt x="21757" y="1514"/>
                  </a:cubicBezTo>
                  <a:cubicBezTo>
                    <a:pt x="21799" y="1514"/>
                    <a:pt x="21841" y="1493"/>
                    <a:pt x="21883" y="1451"/>
                  </a:cubicBezTo>
                  <a:cubicBezTo>
                    <a:pt x="21938" y="1396"/>
                    <a:pt x="21938" y="1284"/>
                    <a:pt x="21883" y="1228"/>
                  </a:cubicBezTo>
                  <a:cubicBezTo>
                    <a:pt x="21130" y="368"/>
                    <a:pt x="20299" y="0"/>
                    <a:pt x="19366" y="0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6"/>
            <p:cNvSpPr/>
            <p:nvPr/>
          </p:nvSpPr>
          <p:spPr>
            <a:xfrm>
              <a:off x="1953525" y="2048058"/>
              <a:ext cx="159060" cy="109183"/>
            </a:xfrm>
            <a:custGeom>
              <a:avLst/>
              <a:gdLst/>
              <a:ahLst/>
              <a:cxnLst/>
              <a:rect l="l" t="t" r="r" b="b"/>
              <a:pathLst>
                <a:path w="6831" h="4689" extrusionOk="0">
                  <a:moveTo>
                    <a:pt x="3680" y="0"/>
                  </a:moveTo>
                  <a:cubicBezTo>
                    <a:pt x="2092" y="279"/>
                    <a:pt x="530" y="809"/>
                    <a:pt x="530" y="809"/>
                  </a:cubicBezTo>
                  <a:cubicBezTo>
                    <a:pt x="530" y="809"/>
                    <a:pt x="1896" y="2509"/>
                    <a:pt x="949" y="3066"/>
                  </a:cubicBezTo>
                  <a:cubicBezTo>
                    <a:pt x="1" y="3624"/>
                    <a:pt x="280" y="4042"/>
                    <a:pt x="280" y="4042"/>
                  </a:cubicBezTo>
                  <a:cubicBezTo>
                    <a:pt x="280" y="4042"/>
                    <a:pt x="800" y="4689"/>
                    <a:pt x="1889" y="4689"/>
                  </a:cubicBezTo>
                  <a:cubicBezTo>
                    <a:pt x="2247" y="4689"/>
                    <a:pt x="2667" y="4619"/>
                    <a:pt x="3151" y="4432"/>
                  </a:cubicBezTo>
                  <a:cubicBezTo>
                    <a:pt x="3848" y="4154"/>
                    <a:pt x="5994" y="3317"/>
                    <a:pt x="5994" y="3317"/>
                  </a:cubicBezTo>
                  <a:cubicBezTo>
                    <a:pt x="5994" y="3317"/>
                    <a:pt x="6106" y="3345"/>
                    <a:pt x="6273" y="3429"/>
                  </a:cubicBezTo>
                  <a:cubicBezTo>
                    <a:pt x="6663" y="2453"/>
                    <a:pt x="6830" y="1366"/>
                    <a:pt x="6691" y="669"/>
                  </a:cubicBezTo>
                  <a:cubicBezTo>
                    <a:pt x="5799" y="669"/>
                    <a:pt x="5186" y="641"/>
                    <a:pt x="5186" y="641"/>
                  </a:cubicBezTo>
                  <a:cubicBezTo>
                    <a:pt x="5186" y="641"/>
                    <a:pt x="4489" y="363"/>
                    <a:pt x="3680" y="0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6"/>
            <p:cNvSpPr/>
            <p:nvPr/>
          </p:nvSpPr>
          <p:spPr>
            <a:xfrm>
              <a:off x="1952874" y="2064240"/>
              <a:ext cx="36371" cy="83779"/>
            </a:xfrm>
            <a:custGeom>
              <a:avLst/>
              <a:gdLst/>
              <a:ahLst/>
              <a:cxnLst/>
              <a:rect l="l" t="t" r="r" b="b"/>
              <a:pathLst>
                <a:path w="1562" h="3598" extrusionOk="0">
                  <a:moveTo>
                    <a:pt x="508" y="1"/>
                  </a:moveTo>
                  <a:cubicBezTo>
                    <a:pt x="478" y="1"/>
                    <a:pt x="449" y="10"/>
                    <a:pt x="419" y="30"/>
                  </a:cubicBezTo>
                  <a:cubicBezTo>
                    <a:pt x="335" y="114"/>
                    <a:pt x="308" y="225"/>
                    <a:pt x="391" y="281"/>
                  </a:cubicBezTo>
                  <a:cubicBezTo>
                    <a:pt x="642" y="560"/>
                    <a:pt x="1200" y="1424"/>
                    <a:pt x="1088" y="1953"/>
                  </a:cubicBezTo>
                  <a:cubicBezTo>
                    <a:pt x="1060" y="2093"/>
                    <a:pt x="977" y="2204"/>
                    <a:pt x="837" y="2260"/>
                  </a:cubicBezTo>
                  <a:cubicBezTo>
                    <a:pt x="419" y="2539"/>
                    <a:pt x="140" y="2818"/>
                    <a:pt x="85" y="3096"/>
                  </a:cubicBezTo>
                  <a:cubicBezTo>
                    <a:pt x="1" y="3319"/>
                    <a:pt x="112" y="3459"/>
                    <a:pt x="112" y="3487"/>
                  </a:cubicBezTo>
                  <a:cubicBezTo>
                    <a:pt x="140" y="3514"/>
                    <a:pt x="168" y="3570"/>
                    <a:pt x="252" y="3570"/>
                  </a:cubicBezTo>
                  <a:cubicBezTo>
                    <a:pt x="280" y="3570"/>
                    <a:pt x="308" y="3570"/>
                    <a:pt x="391" y="3598"/>
                  </a:cubicBezTo>
                  <a:cubicBezTo>
                    <a:pt x="447" y="3514"/>
                    <a:pt x="503" y="3403"/>
                    <a:pt x="447" y="3347"/>
                  </a:cubicBezTo>
                  <a:cubicBezTo>
                    <a:pt x="391" y="3236"/>
                    <a:pt x="447" y="2929"/>
                    <a:pt x="1032" y="2594"/>
                  </a:cubicBezTo>
                  <a:cubicBezTo>
                    <a:pt x="1255" y="2455"/>
                    <a:pt x="1395" y="2260"/>
                    <a:pt x="1423" y="2037"/>
                  </a:cubicBezTo>
                  <a:cubicBezTo>
                    <a:pt x="1562" y="1256"/>
                    <a:pt x="698" y="114"/>
                    <a:pt x="670" y="86"/>
                  </a:cubicBezTo>
                  <a:cubicBezTo>
                    <a:pt x="616" y="32"/>
                    <a:pt x="562" y="1"/>
                    <a:pt x="508" y="1"/>
                  </a:cubicBezTo>
                  <a:close/>
                </a:path>
              </a:pathLst>
            </a:custGeom>
            <a:solidFill>
              <a:srgbClr val="D36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6"/>
            <p:cNvSpPr/>
            <p:nvPr/>
          </p:nvSpPr>
          <p:spPr>
            <a:xfrm>
              <a:off x="2902436" y="1696239"/>
              <a:ext cx="59097" cy="78587"/>
            </a:xfrm>
            <a:custGeom>
              <a:avLst/>
              <a:gdLst/>
              <a:ahLst/>
              <a:cxnLst/>
              <a:rect l="l" t="t" r="r" b="b"/>
              <a:pathLst>
                <a:path w="2538" h="3375" extrusionOk="0">
                  <a:moveTo>
                    <a:pt x="1702" y="1"/>
                  </a:moveTo>
                  <a:cubicBezTo>
                    <a:pt x="1596" y="1"/>
                    <a:pt x="1490" y="19"/>
                    <a:pt x="1394" y="58"/>
                  </a:cubicBezTo>
                  <a:cubicBezTo>
                    <a:pt x="1060" y="197"/>
                    <a:pt x="865" y="448"/>
                    <a:pt x="697" y="699"/>
                  </a:cubicBezTo>
                  <a:cubicBezTo>
                    <a:pt x="502" y="977"/>
                    <a:pt x="140" y="1702"/>
                    <a:pt x="1" y="1981"/>
                  </a:cubicBezTo>
                  <a:cubicBezTo>
                    <a:pt x="140" y="2455"/>
                    <a:pt x="502" y="2678"/>
                    <a:pt x="614" y="3375"/>
                  </a:cubicBezTo>
                  <a:cubicBezTo>
                    <a:pt x="1060" y="3235"/>
                    <a:pt x="1506" y="2957"/>
                    <a:pt x="1868" y="2594"/>
                  </a:cubicBezTo>
                  <a:cubicBezTo>
                    <a:pt x="2035" y="2427"/>
                    <a:pt x="2175" y="2260"/>
                    <a:pt x="2286" y="2037"/>
                  </a:cubicBezTo>
                  <a:cubicBezTo>
                    <a:pt x="2426" y="1758"/>
                    <a:pt x="2454" y="1451"/>
                    <a:pt x="2509" y="1145"/>
                  </a:cubicBezTo>
                  <a:cubicBezTo>
                    <a:pt x="2537" y="782"/>
                    <a:pt x="2509" y="448"/>
                    <a:pt x="2258" y="197"/>
                  </a:cubicBezTo>
                  <a:cubicBezTo>
                    <a:pt x="2112" y="69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EB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6"/>
            <p:cNvSpPr/>
            <p:nvPr/>
          </p:nvSpPr>
          <p:spPr>
            <a:xfrm>
              <a:off x="2923205" y="1726135"/>
              <a:ext cx="19490" cy="12993"/>
            </a:xfrm>
            <a:custGeom>
              <a:avLst/>
              <a:gdLst/>
              <a:ahLst/>
              <a:cxnLst/>
              <a:rect l="l" t="t" r="r" b="b"/>
              <a:pathLst>
                <a:path w="837" h="558" fill="none" extrusionOk="0">
                  <a:moveTo>
                    <a:pt x="837" y="0"/>
                  </a:moveTo>
                  <a:cubicBezTo>
                    <a:pt x="697" y="307"/>
                    <a:pt x="363" y="558"/>
                    <a:pt x="1" y="474"/>
                  </a:cubicBezTo>
                </a:path>
              </a:pathLst>
            </a:custGeom>
            <a:noFill/>
            <a:ln w="9050" cap="flat" cmpd="sng">
              <a:solidFill>
                <a:srgbClr val="D36C60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each Days with My Friends Minitheme by Slidesgo">
  <a:themeElements>
    <a:clrScheme name="Simple Light">
      <a:dk1>
        <a:srgbClr val="5E3A28"/>
      </a:dk1>
      <a:lt1>
        <a:srgbClr val="FFFFFF"/>
      </a:lt1>
      <a:dk2>
        <a:srgbClr val="DBF6E9"/>
      </a:dk2>
      <a:lt2>
        <a:srgbClr val="FFE1C5"/>
      </a:lt2>
      <a:accent1>
        <a:srgbClr val="95E1D3"/>
      </a:accent1>
      <a:accent2>
        <a:srgbClr val="E86173"/>
      </a:accent2>
      <a:accent3>
        <a:srgbClr val="FFDA77"/>
      </a:accent3>
      <a:accent4>
        <a:srgbClr val="23689B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306</Words>
  <Application>Microsoft Office PowerPoint</Application>
  <PresentationFormat>Presentación en pantalla (16:9)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Inter</vt:lpstr>
      <vt:lpstr>Mali</vt:lpstr>
      <vt:lpstr>Lexend Mega</vt:lpstr>
      <vt:lpstr>Beach Days with My Friends Minitheme by Slidesgo</vt:lpstr>
      <vt:lpstr>Winter-Crabs Informacion de tus playas al alcance de tu mano! </vt:lpstr>
      <vt:lpstr>Contenido a tratar </vt:lpstr>
      <vt:lpstr>Introducción </vt:lpstr>
      <vt:lpstr>México, turismo y playas!</vt:lpstr>
      <vt:lpstr>Fase 2 P&amp;S</vt:lpstr>
      <vt:lpstr>Playas cerradas </vt:lpstr>
      <vt:lpstr>Planteamiento </vt:lpstr>
      <vt:lpstr>Solución</vt:lpstr>
      <vt:lpstr>Fase 3</vt:lpstr>
      <vt:lpstr>Planeación</vt:lpstr>
      <vt:lpstr>Presentación de PowerPoint</vt:lpstr>
      <vt:lpstr>Fase 4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Winter-Crabs Nombre pendiente </dc:title>
  <cp:lastModifiedBy>CRISTIAN SAENZ RENTERIA</cp:lastModifiedBy>
  <cp:revision>4</cp:revision>
  <dcterms:modified xsi:type="dcterms:W3CDTF">2021-12-19T22:32:31Z</dcterms:modified>
</cp:coreProperties>
</file>