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039225" cy="29940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43" autoAdjust="0"/>
    <p:restoredTop sz="94660"/>
  </p:normalViewPr>
  <p:slideViewPr>
    <p:cSldViewPr snapToGrid="0">
      <p:cViewPr>
        <p:scale>
          <a:sx n="100" d="100"/>
          <a:sy n="100" d="100"/>
        </p:scale>
        <p:origin x="3780" y="2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9903" y="489995"/>
            <a:ext cx="6779419" cy="1042364"/>
          </a:xfrm>
        </p:spPr>
        <p:txBody>
          <a:bodyPr anchor="b"/>
          <a:lstStyle>
            <a:lvl1pPr algn="ctr">
              <a:defRPr sz="26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9903" y="1572556"/>
            <a:ext cx="6779419" cy="722863"/>
          </a:xfrm>
        </p:spPr>
        <p:txBody>
          <a:bodyPr/>
          <a:lstStyle>
            <a:lvl1pPr marL="0" indent="0" algn="ctr">
              <a:buNone/>
              <a:defRPr sz="1048"/>
            </a:lvl1pPr>
            <a:lvl2pPr marL="199614" indent="0" algn="ctr">
              <a:buNone/>
              <a:defRPr sz="873"/>
            </a:lvl2pPr>
            <a:lvl3pPr marL="399227" indent="0" algn="ctr">
              <a:buNone/>
              <a:defRPr sz="786"/>
            </a:lvl3pPr>
            <a:lvl4pPr marL="598841" indent="0" algn="ctr">
              <a:buNone/>
              <a:defRPr sz="699"/>
            </a:lvl4pPr>
            <a:lvl5pPr marL="798454" indent="0" algn="ctr">
              <a:buNone/>
              <a:defRPr sz="699"/>
            </a:lvl5pPr>
            <a:lvl6pPr marL="998068" indent="0" algn="ctr">
              <a:buNone/>
              <a:defRPr sz="699"/>
            </a:lvl6pPr>
            <a:lvl7pPr marL="1197681" indent="0" algn="ctr">
              <a:buNone/>
              <a:defRPr sz="699"/>
            </a:lvl7pPr>
            <a:lvl8pPr marL="1397295" indent="0" algn="ctr">
              <a:buNone/>
              <a:defRPr sz="699"/>
            </a:lvl8pPr>
            <a:lvl9pPr marL="1596908" indent="0" algn="ctr">
              <a:buNone/>
              <a:defRPr sz="6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44C3-7BE9-4186-9552-A002EE6D4169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260-FC48-4038-BB23-50E838BDA2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004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44C3-7BE9-4186-9552-A002EE6D4169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260-FC48-4038-BB23-50E838BDA2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314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8695" y="159404"/>
            <a:ext cx="1949083" cy="25372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1447" y="159404"/>
            <a:ext cx="5734258" cy="25372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44C3-7BE9-4186-9552-A002EE6D4169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260-FC48-4038-BB23-50E838BDA2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637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44C3-7BE9-4186-9552-A002EE6D4169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260-FC48-4038-BB23-50E838BDA2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575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739" y="746428"/>
            <a:ext cx="7796332" cy="1245431"/>
          </a:xfrm>
        </p:spPr>
        <p:txBody>
          <a:bodyPr anchor="b"/>
          <a:lstStyle>
            <a:lvl1pPr>
              <a:defRPr sz="26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739" y="2003641"/>
            <a:ext cx="7796332" cy="654943"/>
          </a:xfrm>
        </p:spPr>
        <p:txBody>
          <a:bodyPr/>
          <a:lstStyle>
            <a:lvl1pPr marL="0" indent="0">
              <a:buNone/>
              <a:defRPr sz="1048">
                <a:solidFill>
                  <a:schemeClr val="tx1">
                    <a:tint val="75000"/>
                  </a:schemeClr>
                </a:solidFill>
              </a:defRPr>
            </a:lvl1pPr>
            <a:lvl2pPr marL="199614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2pPr>
            <a:lvl3pPr marL="399227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3pPr>
            <a:lvl4pPr marL="598841" indent="0">
              <a:buNone/>
              <a:defRPr sz="699">
                <a:solidFill>
                  <a:schemeClr val="tx1">
                    <a:tint val="75000"/>
                  </a:schemeClr>
                </a:solidFill>
              </a:defRPr>
            </a:lvl4pPr>
            <a:lvl5pPr marL="798454" indent="0">
              <a:buNone/>
              <a:defRPr sz="699">
                <a:solidFill>
                  <a:schemeClr val="tx1">
                    <a:tint val="75000"/>
                  </a:schemeClr>
                </a:solidFill>
              </a:defRPr>
            </a:lvl5pPr>
            <a:lvl6pPr marL="998068" indent="0">
              <a:buNone/>
              <a:defRPr sz="699">
                <a:solidFill>
                  <a:schemeClr val="tx1">
                    <a:tint val="75000"/>
                  </a:schemeClr>
                </a:solidFill>
              </a:defRPr>
            </a:lvl6pPr>
            <a:lvl7pPr marL="1197681" indent="0">
              <a:buNone/>
              <a:defRPr sz="699">
                <a:solidFill>
                  <a:schemeClr val="tx1">
                    <a:tint val="75000"/>
                  </a:schemeClr>
                </a:solidFill>
              </a:defRPr>
            </a:lvl7pPr>
            <a:lvl8pPr marL="1397295" indent="0">
              <a:buNone/>
              <a:defRPr sz="699">
                <a:solidFill>
                  <a:schemeClr val="tx1">
                    <a:tint val="75000"/>
                  </a:schemeClr>
                </a:solidFill>
              </a:defRPr>
            </a:lvl8pPr>
            <a:lvl9pPr marL="1596908" indent="0">
              <a:buNone/>
              <a:defRPr sz="6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44C3-7BE9-4186-9552-A002EE6D4169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260-FC48-4038-BB23-50E838BDA2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184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447" y="797021"/>
            <a:ext cx="3841671" cy="1899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107" y="797021"/>
            <a:ext cx="3841671" cy="1899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44C3-7BE9-4186-9552-A002EE6D4169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260-FC48-4038-BB23-50E838BDA2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082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24" y="159405"/>
            <a:ext cx="7796332" cy="5787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624" y="733952"/>
            <a:ext cx="3824016" cy="359699"/>
          </a:xfrm>
        </p:spPr>
        <p:txBody>
          <a:bodyPr anchor="b"/>
          <a:lstStyle>
            <a:lvl1pPr marL="0" indent="0">
              <a:buNone/>
              <a:defRPr sz="1048" b="1"/>
            </a:lvl1pPr>
            <a:lvl2pPr marL="199614" indent="0">
              <a:buNone/>
              <a:defRPr sz="873" b="1"/>
            </a:lvl2pPr>
            <a:lvl3pPr marL="399227" indent="0">
              <a:buNone/>
              <a:defRPr sz="786" b="1"/>
            </a:lvl3pPr>
            <a:lvl4pPr marL="598841" indent="0">
              <a:buNone/>
              <a:defRPr sz="699" b="1"/>
            </a:lvl4pPr>
            <a:lvl5pPr marL="798454" indent="0">
              <a:buNone/>
              <a:defRPr sz="699" b="1"/>
            </a:lvl5pPr>
            <a:lvl6pPr marL="998068" indent="0">
              <a:buNone/>
              <a:defRPr sz="699" b="1"/>
            </a:lvl6pPr>
            <a:lvl7pPr marL="1197681" indent="0">
              <a:buNone/>
              <a:defRPr sz="699" b="1"/>
            </a:lvl7pPr>
            <a:lvl8pPr marL="1397295" indent="0">
              <a:buNone/>
              <a:defRPr sz="699" b="1"/>
            </a:lvl8pPr>
            <a:lvl9pPr marL="1596908" indent="0">
              <a:buNone/>
              <a:defRPr sz="6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624" y="1093651"/>
            <a:ext cx="3824016" cy="1608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6108" y="733952"/>
            <a:ext cx="3842848" cy="359699"/>
          </a:xfrm>
        </p:spPr>
        <p:txBody>
          <a:bodyPr anchor="b"/>
          <a:lstStyle>
            <a:lvl1pPr marL="0" indent="0">
              <a:buNone/>
              <a:defRPr sz="1048" b="1"/>
            </a:lvl1pPr>
            <a:lvl2pPr marL="199614" indent="0">
              <a:buNone/>
              <a:defRPr sz="873" b="1"/>
            </a:lvl2pPr>
            <a:lvl3pPr marL="399227" indent="0">
              <a:buNone/>
              <a:defRPr sz="786" b="1"/>
            </a:lvl3pPr>
            <a:lvl4pPr marL="598841" indent="0">
              <a:buNone/>
              <a:defRPr sz="699" b="1"/>
            </a:lvl4pPr>
            <a:lvl5pPr marL="798454" indent="0">
              <a:buNone/>
              <a:defRPr sz="699" b="1"/>
            </a:lvl5pPr>
            <a:lvl6pPr marL="998068" indent="0">
              <a:buNone/>
              <a:defRPr sz="699" b="1"/>
            </a:lvl6pPr>
            <a:lvl7pPr marL="1197681" indent="0">
              <a:buNone/>
              <a:defRPr sz="699" b="1"/>
            </a:lvl7pPr>
            <a:lvl8pPr marL="1397295" indent="0">
              <a:buNone/>
              <a:defRPr sz="699" b="1"/>
            </a:lvl8pPr>
            <a:lvl9pPr marL="1596908" indent="0">
              <a:buNone/>
              <a:defRPr sz="6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6108" y="1093651"/>
            <a:ext cx="3842848" cy="1608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44C3-7BE9-4186-9552-A002EE6D4169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260-FC48-4038-BB23-50E838BDA2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5222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44C3-7BE9-4186-9552-A002EE6D4169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260-FC48-4038-BB23-50E838BDA2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58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44C3-7BE9-4186-9552-A002EE6D4169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260-FC48-4038-BB23-50E838BDA2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591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24" y="199602"/>
            <a:ext cx="2915385" cy="698606"/>
          </a:xfrm>
        </p:spPr>
        <p:txBody>
          <a:bodyPr anchor="b"/>
          <a:lstStyle>
            <a:lvl1pPr>
              <a:defRPr sz="13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848" y="431085"/>
            <a:ext cx="4576108" cy="2127698"/>
          </a:xfrm>
        </p:spPr>
        <p:txBody>
          <a:bodyPr/>
          <a:lstStyle>
            <a:lvl1pPr>
              <a:defRPr sz="1397"/>
            </a:lvl1pPr>
            <a:lvl2pPr>
              <a:defRPr sz="1222"/>
            </a:lvl2pPr>
            <a:lvl3pPr>
              <a:defRPr sz="1048"/>
            </a:lvl3pPr>
            <a:lvl4pPr>
              <a:defRPr sz="873"/>
            </a:lvl4pPr>
            <a:lvl5pPr>
              <a:defRPr sz="873"/>
            </a:lvl5pPr>
            <a:lvl6pPr>
              <a:defRPr sz="873"/>
            </a:lvl6pPr>
            <a:lvl7pPr>
              <a:defRPr sz="873"/>
            </a:lvl7pPr>
            <a:lvl8pPr>
              <a:defRPr sz="873"/>
            </a:lvl8pPr>
            <a:lvl9pPr>
              <a:defRPr sz="8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2624" y="898207"/>
            <a:ext cx="2915385" cy="1664041"/>
          </a:xfrm>
        </p:spPr>
        <p:txBody>
          <a:bodyPr/>
          <a:lstStyle>
            <a:lvl1pPr marL="0" indent="0">
              <a:buNone/>
              <a:defRPr sz="699"/>
            </a:lvl1pPr>
            <a:lvl2pPr marL="199614" indent="0">
              <a:buNone/>
              <a:defRPr sz="611"/>
            </a:lvl2pPr>
            <a:lvl3pPr marL="399227" indent="0">
              <a:buNone/>
              <a:defRPr sz="524"/>
            </a:lvl3pPr>
            <a:lvl4pPr marL="598841" indent="0">
              <a:buNone/>
              <a:defRPr sz="437"/>
            </a:lvl4pPr>
            <a:lvl5pPr marL="798454" indent="0">
              <a:buNone/>
              <a:defRPr sz="437"/>
            </a:lvl5pPr>
            <a:lvl6pPr marL="998068" indent="0">
              <a:buNone/>
              <a:defRPr sz="437"/>
            </a:lvl6pPr>
            <a:lvl7pPr marL="1197681" indent="0">
              <a:buNone/>
              <a:defRPr sz="437"/>
            </a:lvl7pPr>
            <a:lvl8pPr marL="1397295" indent="0">
              <a:buNone/>
              <a:defRPr sz="437"/>
            </a:lvl8pPr>
            <a:lvl9pPr marL="1596908" indent="0">
              <a:buNone/>
              <a:defRPr sz="4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44C3-7BE9-4186-9552-A002EE6D4169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260-FC48-4038-BB23-50E838BDA2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848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624" y="199602"/>
            <a:ext cx="2915385" cy="698606"/>
          </a:xfrm>
        </p:spPr>
        <p:txBody>
          <a:bodyPr anchor="b"/>
          <a:lstStyle>
            <a:lvl1pPr>
              <a:defRPr sz="13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42848" y="431085"/>
            <a:ext cx="4576108" cy="2127698"/>
          </a:xfrm>
        </p:spPr>
        <p:txBody>
          <a:bodyPr anchor="t"/>
          <a:lstStyle>
            <a:lvl1pPr marL="0" indent="0">
              <a:buNone/>
              <a:defRPr sz="1397"/>
            </a:lvl1pPr>
            <a:lvl2pPr marL="199614" indent="0">
              <a:buNone/>
              <a:defRPr sz="1222"/>
            </a:lvl2pPr>
            <a:lvl3pPr marL="399227" indent="0">
              <a:buNone/>
              <a:defRPr sz="1048"/>
            </a:lvl3pPr>
            <a:lvl4pPr marL="598841" indent="0">
              <a:buNone/>
              <a:defRPr sz="873"/>
            </a:lvl4pPr>
            <a:lvl5pPr marL="798454" indent="0">
              <a:buNone/>
              <a:defRPr sz="873"/>
            </a:lvl5pPr>
            <a:lvl6pPr marL="998068" indent="0">
              <a:buNone/>
              <a:defRPr sz="873"/>
            </a:lvl6pPr>
            <a:lvl7pPr marL="1197681" indent="0">
              <a:buNone/>
              <a:defRPr sz="873"/>
            </a:lvl7pPr>
            <a:lvl8pPr marL="1397295" indent="0">
              <a:buNone/>
              <a:defRPr sz="873"/>
            </a:lvl8pPr>
            <a:lvl9pPr marL="1596908" indent="0">
              <a:buNone/>
              <a:defRPr sz="8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2624" y="898207"/>
            <a:ext cx="2915385" cy="1664041"/>
          </a:xfrm>
        </p:spPr>
        <p:txBody>
          <a:bodyPr/>
          <a:lstStyle>
            <a:lvl1pPr marL="0" indent="0">
              <a:buNone/>
              <a:defRPr sz="699"/>
            </a:lvl1pPr>
            <a:lvl2pPr marL="199614" indent="0">
              <a:buNone/>
              <a:defRPr sz="611"/>
            </a:lvl2pPr>
            <a:lvl3pPr marL="399227" indent="0">
              <a:buNone/>
              <a:defRPr sz="524"/>
            </a:lvl3pPr>
            <a:lvl4pPr marL="598841" indent="0">
              <a:buNone/>
              <a:defRPr sz="437"/>
            </a:lvl4pPr>
            <a:lvl5pPr marL="798454" indent="0">
              <a:buNone/>
              <a:defRPr sz="437"/>
            </a:lvl5pPr>
            <a:lvl6pPr marL="998068" indent="0">
              <a:buNone/>
              <a:defRPr sz="437"/>
            </a:lvl6pPr>
            <a:lvl7pPr marL="1197681" indent="0">
              <a:buNone/>
              <a:defRPr sz="437"/>
            </a:lvl7pPr>
            <a:lvl8pPr marL="1397295" indent="0">
              <a:buNone/>
              <a:defRPr sz="437"/>
            </a:lvl8pPr>
            <a:lvl9pPr marL="1596908" indent="0">
              <a:buNone/>
              <a:defRPr sz="4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44C3-7BE9-4186-9552-A002EE6D4169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D260-FC48-4038-BB23-50E838BDA2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62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447" y="159405"/>
            <a:ext cx="7796332" cy="578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447" y="797021"/>
            <a:ext cx="7796332" cy="1899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447" y="2775018"/>
            <a:ext cx="2033826" cy="159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844C3-7BE9-4186-9552-A002EE6D4169}" type="datetimeFigureOut">
              <a:rPr lang="en-NL" smtClean="0"/>
              <a:t>01/03/2023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4244" y="2775018"/>
            <a:ext cx="3050738" cy="159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83952" y="2775018"/>
            <a:ext cx="2033826" cy="159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AD260-FC48-4038-BB23-50E838BDA2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252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99227" rtl="0" eaLnBrk="1" latinLnBrk="0" hangingPunct="1">
        <a:lnSpc>
          <a:spcPct val="90000"/>
        </a:lnSpc>
        <a:spcBef>
          <a:spcPct val="0"/>
        </a:spcBef>
        <a:buNone/>
        <a:defRPr sz="19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807" indent="-99807" algn="l" defTabSz="39922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222" kern="1200">
          <a:solidFill>
            <a:schemeClr val="tx1"/>
          </a:solidFill>
          <a:latin typeface="+mn-lt"/>
          <a:ea typeface="+mn-ea"/>
          <a:cs typeface="+mn-cs"/>
        </a:defRPr>
      </a:lvl1pPr>
      <a:lvl2pPr marL="299420" indent="-99807" algn="l" defTabSz="399227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1048" kern="1200">
          <a:solidFill>
            <a:schemeClr val="tx1"/>
          </a:solidFill>
          <a:latin typeface="+mn-lt"/>
          <a:ea typeface="+mn-ea"/>
          <a:cs typeface="+mn-cs"/>
        </a:defRPr>
      </a:lvl2pPr>
      <a:lvl3pPr marL="499034" indent="-99807" algn="l" defTabSz="399227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873" kern="1200">
          <a:solidFill>
            <a:schemeClr val="tx1"/>
          </a:solidFill>
          <a:latin typeface="+mn-lt"/>
          <a:ea typeface="+mn-ea"/>
          <a:cs typeface="+mn-cs"/>
        </a:defRPr>
      </a:lvl3pPr>
      <a:lvl4pPr marL="698647" indent="-99807" algn="l" defTabSz="399227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4pPr>
      <a:lvl5pPr marL="898261" indent="-99807" algn="l" defTabSz="399227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5pPr>
      <a:lvl6pPr marL="1097874" indent="-99807" algn="l" defTabSz="399227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6pPr>
      <a:lvl7pPr marL="1297488" indent="-99807" algn="l" defTabSz="399227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7pPr>
      <a:lvl8pPr marL="1497101" indent="-99807" algn="l" defTabSz="399227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8pPr>
      <a:lvl9pPr marL="1696715" indent="-99807" algn="l" defTabSz="399227" rtl="0" eaLnBrk="1" latinLnBrk="0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7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9227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1pPr>
      <a:lvl2pPr marL="199614" algn="l" defTabSz="399227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2pPr>
      <a:lvl3pPr marL="399227" algn="l" defTabSz="399227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3pPr>
      <a:lvl4pPr marL="598841" algn="l" defTabSz="399227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4pPr>
      <a:lvl5pPr marL="798454" algn="l" defTabSz="399227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5pPr>
      <a:lvl6pPr marL="998068" algn="l" defTabSz="399227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6pPr>
      <a:lvl7pPr marL="1197681" algn="l" defTabSz="399227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7pPr>
      <a:lvl8pPr marL="1397295" algn="l" defTabSz="399227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8pPr>
      <a:lvl9pPr marL="1596908" algn="l" defTabSz="399227" rtl="0" eaLnBrk="1" latinLnBrk="0" hangingPunct="1">
        <a:defRPr sz="7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9E1C34C-136B-9967-E69B-76F5CE0F8D0B}"/>
              </a:ext>
            </a:extLst>
          </p:cNvPr>
          <p:cNvSpPr/>
          <p:nvPr/>
        </p:nvSpPr>
        <p:spPr>
          <a:xfrm>
            <a:off x="-1" y="389"/>
            <a:ext cx="9039226" cy="2993636"/>
          </a:xfrm>
          <a:custGeom>
            <a:avLst/>
            <a:gdLst/>
            <a:ahLst/>
            <a:cxnLst/>
            <a:rect l="l" t="t" r="r" b="b"/>
            <a:pathLst>
              <a:path w="9039226" h="2993636">
                <a:moveTo>
                  <a:pt x="0" y="0"/>
                </a:moveTo>
                <a:lnTo>
                  <a:pt x="9039226" y="0"/>
                </a:lnTo>
                <a:lnTo>
                  <a:pt x="9039226" y="2993636"/>
                </a:lnTo>
                <a:lnTo>
                  <a:pt x="0" y="2993636"/>
                </a:lnTo>
                <a:lnTo>
                  <a:pt x="0" y="0"/>
                </a:lnTo>
                <a:close/>
                <a:moveTo>
                  <a:pt x="1312975" y="7691"/>
                </a:moveTo>
                <a:cubicBezTo>
                  <a:pt x="1120242" y="7691"/>
                  <a:pt x="945090" y="40247"/>
                  <a:pt x="787518" y="105359"/>
                </a:cubicBezTo>
                <a:cubicBezTo>
                  <a:pt x="629946" y="170471"/>
                  <a:pt x="510140" y="265861"/>
                  <a:pt x="428098" y="391528"/>
                </a:cubicBezTo>
                <a:cubicBezTo>
                  <a:pt x="346057" y="517195"/>
                  <a:pt x="305036" y="652303"/>
                  <a:pt x="305036" y="796852"/>
                </a:cubicBezTo>
                <a:cubicBezTo>
                  <a:pt x="305036" y="928379"/>
                  <a:pt x="338569" y="1047209"/>
                  <a:pt x="405634" y="1153342"/>
                </a:cubicBezTo>
                <a:cubicBezTo>
                  <a:pt x="472700" y="1259475"/>
                  <a:pt x="574601" y="1348353"/>
                  <a:pt x="711337" y="1419977"/>
                </a:cubicBezTo>
                <a:cubicBezTo>
                  <a:pt x="816819" y="1475973"/>
                  <a:pt x="1001086" y="1535551"/>
                  <a:pt x="1264140" y="1598710"/>
                </a:cubicBezTo>
                <a:cubicBezTo>
                  <a:pt x="1527194" y="1661869"/>
                  <a:pt x="1697137" y="1708424"/>
                  <a:pt x="1773970" y="1738376"/>
                </a:cubicBezTo>
                <a:cubicBezTo>
                  <a:pt x="1893776" y="1783954"/>
                  <a:pt x="1979725" y="1840277"/>
                  <a:pt x="2031814" y="1907342"/>
                </a:cubicBezTo>
                <a:cubicBezTo>
                  <a:pt x="2083904" y="1974408"/>
                  <a:pt x="2109949" y="2052868"/>
                  <a:pt x="2109949" y="2142723"/>
                </a:cubicBezTo>
                <a:cubicBezTo>
                  <a:pt x="2109949" y="2231276"/>
                  <a:pt x="2082927" y="2312992"/>
                  <a:pt x="2028884" y="2387871"/>
                </a:cubicBezTo>
                <a:cubicBezTo>
                  <a:pt x="1974841" y="2462750"/>
                  <a:pt x="1892474" y="2521677"/>
                  <a:pt x="1781783" y="2564651"/>
                </a:cubicBezTo>
                <a:cubicBezTo>
                  <a:pt x="1671092" y="2607625"/>
                  <a:pt x="1543472" y="2629112"/>
                  <a:pt x="1398923" y="2629112"/>
                </a:cubicBezTo>
                <a:cubicBezTo>
                  <a:pt x="1236142" y="2629112"/>
                  <a:pt x="1089639" y="2600788"/>
                  <a:pt x="959415" y="2544140"/>
                </a:cubicBezTo>
                <a:cubicBezTo>
                  <a:pt x="829190" y="2487493"/>
                  <a:pt x="733149" y="2413265"/>
                  <a:pt x="671293" y="2321456"/>
                </a:cubicBezTo>
                <a:cubicBezTo>
                  <a:pt x="609436" y="2229648"/>
                  <a:pt x="570043" y="2112120"/>
                  <a:pt x="553114" y="1968873"/>
                </a:cubicBezTo>
                <a:lnTo>
                  <a:pt x="195647" y="2000127"/>
                </a:lnTo>
                <a:cubicBezTo>
                  <a:pt x="200856" y="2191557"/>
                  <a:pt x="253272" y="2363129"/>
                  <a:pt x="352893" y="2514840"/>
                </a:cubicBezTo>
                <a:cubicBezTo>
                  <a:pt x="452515" y="2666552"/>
                  <a:pt x="589902" y="2780173"/>
                  <a:pt x="765054" y="2855703"/>
                </a:cubicBezTo>
                <a:cubicBezTo>
                  <a:pt x="940206" y="2931233"/>
                  <a:pt x="1157356" y="2968998"/>
                  <a:pt x="1416503" y="2968998"/>
                </a:cubicBezTo>
                <a:cubicBezTo>
                  <a:pt x="1620956" y="2968998"/>
                  <a:pt x="1804898" y="2931559"/>
                  <a:pt x="1968330" y="2856680"/>
                </a:cubicBezTo>
                <a:cubicBezTo>
                  <a:pt x="2131762" y="2781800"/>
                  <a:pt x="2257103" y="2676970"/>
                  <a:pt x="2344354" y="2542187"/>
                </a:cubicBezTo>
                <a:cubicBezTo>
                  <a:pt x="2431604" y="2407405"/>
                  <a:pt x="2475229" y="2263832"/>
                  <a:pt x="2475229" y="2111469"/>
                </a:cubicBezTo>
                <a:cubicBezTo>
                  <a:pt x="2475229" y="1957804"/>
                  <a:pt x="2435510" y="1822045"/>
                  <a:pt x="2356074" y="1704192"/>
                </a:cubicBezTo>
                <a:cubicBezTo>
                  <a:pt x="2276637" y="1586338"/>
                  <a:pt x="2153574" y="1488996"/>
                  <a:pt x="1986887" y="1412163"/>
                </a:cubicBezTo>
                <a:cubicBezTo>
                  <a:pt x="1872289" y="1360073"/>
                  <a:pt x="1661000" y="1299193"/>
                  <a:pt x="1353018" y="1229523"/>
                </a:cubicBezTo>
                <a:cubicBezTo>
                  <a:pt x="1045037" y="1159853"/>
                  <a:pt x="854584" y="1091811"/>
                  <a:pt x="781658" y="1025396"/>
                </a:cubicBezTo>
                <a:cubicBezTo>
                  <a:pt x="707430" y="958981"/>
                  <a:pt x="670316" y="874335"/>
                  <a:pt x="670316" y="771458"/>
                </a:cubicBezTo>
                <a:cubicBezTo>
                  <a:pt x="670316" y="652954"/>
                  <a:pt x="722731" y="551704"/>
                  <a:pt x="827562" y="467709"/>
                </a:cubicBezTo>
                <a:cubicBezTo>
                  <a:pt x="932393" y="383714"/>
                  <a:pt x="1099406" y="341717"/>
                  <a:pt x="1328601" y="341717"/>
                </a:cubicBezTo>
                <a:cubicBezTo>
                  <a:pt x="1548681" y="341717"/>
                  <a:pt x="1715043" y="387947"/>
                  <a:pt x="1827687" y="480406"/>
                </a:cubicBezTo>
                <a:cubicBezTo>
                  <a:pt x="1940332" y="572866"/>
                  <a:pt x="2006421" y="709601"/>
                  <a:pt x="2025954" y="890614"/>
                </a:cubicBezTo>
                <a:lnTo>
                  <a:pt x="2389281" y="863266"/>
                </a:lnTo>
                <a:cubicBezTo>
                  <a:pt x="2382770" y="695277"/>
                  <a:pt x="2335889" y="544867"/>
                  <a:pt x="2248639" y="412038"/>
                </a:cubicBezTo>
                <a:cubicBezTo>
                  <a:pt x="2161388" y="279209"/>
                  <a:pt x="2036698" y="178611"/>
                  <a:pt x="1874568" y="110243"/>
                </a:cubicBezTo>
                <a:cubicBezTo>
                  <a:pt x="1712438" y="41875"/>
                  <a:pt x="1525241" y="7691"/>
                  <a:pt x="1312975" y="7691"/>
                </a:cubicBezTo>
                <a:close/>
                <a:moveTo>
                  <a:pt x="2991570" y="56525"/>
                </a:moveTo>
                <a:lnTo>
                  <a:pt x="2991570" y="2920164"/>
                </a:lnTo>
                <a:lnTo>
                  <a:pt x="3370523" y="2920164"/>
                </a:lnTo>
                <a:lnTo>
                  <a:pt x="3370523" y="1755956"/>
                </a:lnTo>
                <a:lnTo>
                  <a:pt x="4104990" y="1755956"/>
                </a:lnTo>
                <a:cubicBezTo>
                  <a:pt x="4509989" y="1755956"/>
                  <a:pt x="4789971" y="1671636"/>
                  <a:pt x="4944938" y="1502995"/>
                </a:cubicBezTo>
                <a:cubicBezTo>
                  <a:pt x="5099906" y="1334354"/>
                  <a:pt x="5177389" y="1128274"/>
                  <a:pt x="5177389" y="884753"/>
                </a:cubicBezTo>
                <a:cubicBezTo>
                  <a:pt x="5177389" y="742809"/>
                  <a:pt x="5148414" y="612584"/>
                  <a:pt x="5090464" y="494080"/>
                </a:cubicBezTo>
                <a:cubicBezTo>
                  <a:pt x="5032515" y="375575"/>
                  <a:pt x="4956008" y="283441"/>
                  <a:pt x="4860944" y="217678"/>
                </a:cubicBezTo>
                <a:cubicBezTo>
                  <a:pt x="4765880" y="151914"/>
                  <a:pt x="4648026" y="107313"/>
                  <a:pt x="4507384" y="83872"/>
                </a:cubicBezTo>
                <a:cubicBezTo>
                  <a:pt x="4407111" y="65641"/>
                  <a:pt x="4261911" y="56525"/>
                  <a:pt x="4071783" y="56525"/>
                </a:cubicBezTo>
                <a:lnTo>
                  <a:pt x="2991570" y="56525"/>
                </a:lnTo>
                <a:close/>
                <a:moveTo>
                  <a:pt x="5666383" y="56525"/>
                </a:moveTo>
                <a:lnTo>
                  <a:pt x="5666383" y="2920164"/>
                </a:lnTo>
                <a:lnTo>
                  <a:pt x="7803369" y="2920164"/>
                </a:lnTo>
                <a:lnTo>
                  <a:pt x="7803369" y="2582231"/>
                </a:lnTo>
                <a:lnTo>
                  <a:pt x="6045336" y="2582231"/>
                </a:lnTo>
                <a:lnTo>
                  <a:pt x="6045336" y="1607500"/>
                </a:lnTo>
                <a:lnTo>
                  <a:pt x="7629519" y="1607500"/>
                </a:lnTo>
                <a:lnTo>
                  <a:pt x="7629519" y="1271521"/>
                </a:lnTo>
                <a:lnTo>
                  <a:pt x="6045336" y="1271521"/>
                </a:lnTo>
                <a:lnTo>
                  <a:pt x="6045336" y="394458"/>
                </a:lnTo>
                <a:lnTo>
                  <a:pt x="7736954" y="394458"/>
                </a:lnTo>
                <a:lnTo>
                  <a:pt x="7736954" y="56525"/>
                </a:lnTo>
                <a:lnTo>
                  <a:pt x="5666383" y="56525"/>
                </a:lnTo>
                <a:close/>
                <a:moveTo>
                  <a:pt x="8390030" y="56525"/>
                </a:moveTo>
                <a:lnTo>
                  <a:pt x="8390030" y="2920164"/>
                </a:lnTo>
                <a:lnTo>
                  <a:pt x="8768984" y="2920164"/>
                </a:lnTo>
                <a:lnTo>
                  <a:pt x="8768984" y="56525"/>
                </a:lnTo>
                <a:lnTo>
                  <a:pt x="8390030" y="56525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C17C087-37D5-EDC2-D691-3243972D7EFB}"/>
              </a:ext>
            </a:extLst>
          </p:cNvPr>
          <p:cNvSpPr/>
          <p:nvPr/>
        </p:nvSpPr>
        <p:spPr>
          <a:xfrm>
            <a:off x="3370523" y="394848"/>
            <a:ext cx="1416193" cy="1023565"/>
          </a:xfrm>
          <a:custGeom>
            <a:avLst/>
            <a:gdLst/>
            <a:ahLst/>
            <a:cxnLst/>
            <a:rect l="l" t="t" r="r" b="b"/>
            <a:pathLst>
              <a:path w="1416193" h="1023565">
                <a:moveTo>
                  <a:pt x="0" y="0"/>
                </a:moveTo>
                <a:lnTo>
                  <a:pt x="732513" y="0"/>
                </a:lnTo>
                <a:cubicBezTo>
                  <a:pt x="904410" y="0"/>
                  <a:pt x="1022264" y="8464"/>
                  <a:pt x="1086073" y="25394"/>
                </a:cubicBezTo>
                <a:cubicBezTo>
                  <a:pt x="1185044" y="52741"/>
                  <a:pt x="1264806" y="109063"/>
                  <a:pt x="1325361" y="194360"/>
                </a:cubicBezTo>
                <a:cubicBezTo>
                  <a:pt x="1385915" y="279657"/>
                  <a:pt x="1416193" y="382209"/>
                  <a:pt x="1416193" y="502016"/>
                </a:cubicBezTo>
                <a:cubicBezTo>
                  <a:pt x="1416193" y="667401"/>
                  <a:pt x="1364754" y="795672"/>
                  <a:pt x="1261876" y="886829"/>
                </a:cubicBezTo>
                <a:cubicBezTo>
                  <a:pt x="1159000" y="977987"/>
                  <a:pt x="985150" y="1023565"/>
                  <a:pt x="740327" y="1023565"/>
                </a:cubicBezTo>
                <a:lnTo>
                  <a:pt x="0" y="10235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3A7C1A-EE15-483D-9D88-A01FB7630E0D}"/>
              </a:ext>
            </a:extLst>
          </p:cNvPr>
          <p:cNvSpPr/>
          <p:nvPr/>
        </p:nvSpPr>
        <p:spPr>
          <a:xfrm>
            <a:off x="0" y="389"/>
            <a:ext cx="9039226" cy="2993636"/>
          </a:xfrm>
          <a:custGeom>
            <a:avLst/>
            <a:gdLst/>
            <a:ahLst/>
            <a:cxnLst/>
            <a:rect l="l" t="t" r="r" b="b"/>
            <a:pathLst>
              <a:path w="9039226" h="2993636">
                <a:moveTo>
                  <a:pt x="0" y="0"/>
                </a:moveTo>
                <a:lnTo>
                  <a:pt x="9039226" y="0"/>
                </a:lnTo>
                <a:lnTo>
                  <a:pt x="9039226" y="2993636"/>
                </a:lnTo>
                <a:lnTo>
                  <a:pt x="0" y="2993636"/>
                </a:lnTo>
                <a:lnTo>
                  <a:pt x="0" y="0"/>
                </a:lnTo>
                <a:close/>
                <a:moveTo>
                  <a:pt x="1312975" y="7691"/>
                </a:moveTo>
                <a:cubicBezTo>
                  <a:pt x="1120242" y="7691"/>
                  <a:pt x="945090" y="40247"/>
                  <a:pt x="787518" y="105359"/>
                </a:cubicBezTo>
                <a:cubicBezTo>
                  <a:pt x="629946" y="170471"/>
                  <a:pt x="510140" y="265861"/>
                  <a:pt x="428098" y="391528"/>
                </a:cubicBezTo>
                <a:cubicBezTo>
                  <a:pt x="346057" y="517195"/>
                  <a:pt x="305036" y="652303"/>
                  <a:pt x="305036" y="796852"/>
                </a:cubicBezTo>
                <a:cubicBezTo>
                  <a:pt x="305036" y="928379"/>
                  <a:pt x="338569" y="1047209"/>
                  <a:pt x="405634" y="1153342"/>
                </a:cubicBezTo>
                <a:cubicBezTo>
                  <a:pt x="472700" y="1259475"/>
                  <a:pt x="574601" y="1348353"/>
                  <a:pt x="711337" y="1419977"/>
                </a:cubicBezTo>
                <a:cubicBezTo>
                  <a:pt x="816819" y="1475973"/>
                  <a:pt x="1001086" y="1535551"/>
                  <a:pt x="1264140" y="1598710"/>
                </a:cubicBezTo>
                <a:cubicBezTo>
                  <a:pt x="1527194" y="1661869"/>
                  <a:pt x="1697137" y="1708424"/>
                  <a:pt x="1773970" y="1738376"/>
                </a:cubicBezTo>
                <a:cubicBezTo>
                  <a:pt x="1893776" y="1783954"/>
                  <a:pt x="1979725" y="1840277"/>
                  <a:pt x="2031814" y="1907342"/>
                </a:cubicBezTo>
                <a:cubicBezTo>
                  <a:pt x="2083904" y="1974408"/>
                  <a:pt x="2109949" y="2052868"/>
                  <a:pt x="2109949" y="2142723"/>
                </a:cubicBezTo>
                <a:cubicBezTo>
                  <a:pt x="2109949" y="2231276"/>
                  <a:pt x="2082927" y="2312992"/>
                  <a:pt x="2028884" y="2387871"/>
                </a:cubicBezTo>
                <a:cubicBezTo>
                  <a:pt x="1974841" y="2462750"/>
                  <a:pt x="1892474" y="2521677"/>
                  <a:pt x="1781783" y="2564651"/>
                </a:cubicBezTo>
                <a:cubicBezTo>
                  <a:pt x="1671092" y="2607625"/>
                  <a:pt x="1543472" y="2629112"/>
                  <a:pt x="1398923" y="2629112"/>
                </a:cubicBezTo>
                <a:cubicBezTo>
                  <a:pt x="1236142" y="2629112"/>
                  <a:pt x="1089639" y="2600788"/>
                  <a:pt x="959415" y="2544140"/>
                </a:cubicBezTo>
                <a:cubicBezTo>
                  <a:pt x="829190" y="2487493"/>
                  <a:pt x="733149" y="2413265"/>
                  <a:pt x="671293" y="2321456"/>
                </a:cubicBezTo>
                <a:cubicBezTo>
                  <a:pt x="609436" y="2229648"/>
                  <a:pt x="570043" y="2112120"/>
                  <a:pt x="553114" y="1968873"/>
                </a:cubicBezTo>
                <a:lnTo>
                  <a:pt x="195647" y="2000127"/>
                </a:lnTo>
                <a:cubicBezTo>
                  <a:pt x="200856" y="2191557"/>
                  <a:pt x="253272" y="2363129"/>
                  <a:pt x="352893" y="2514840"/>
                </a:cubicBezTo>
                <a:cubicBezTo>
                  <a:pt x="452515" y="2666552"/>
                  <a:pt x="589902" y="2780173"/>
                  <a:pt x="765054" y="2855703"/>
                </a:cubicBezTo>
                <a:cubicBezTo>
                  <a:pt x="940206" y="2931233"/>
                  <a:pt x="1157356" y="2968998"/>
                  <a:pt x="1416503" y="2968998"/>
                </a:cubicBezTo>
                <a:cubicBezTo>
                  <a:pt x="1620956" y="2968998"/>
                  <a:pt x="1804898" y="2931559"/>
                  <a:pt x="1968330" y="2856680"/>
                </a:cubicBezTo>
                <a:cubicBezTo>
                  <a:pt x="2131762" y="2781800"/>
                  <a:pt x="2257103" y="2676970"/>
                  <a:pt x="2344354" y="2542187"/>
                </a:cubicBezTo>
                <a:cubicBezTo>
                  <a:pt x="2431604" y="2407405"/>
                  <a:pt x="2475229" y="2263832"/>
                  <a:pt x="2475229" y="2111469"/>
                </a:cubicBezTo>
                <a:cubicBezTo>
                  <a:pt x="2475229" y="1957804"/>
                  <a:pt x="2435510" y="1822045"/>
                  <a:pt x="2356074" y="1704192"/>
                </a:cubicBezTo>
                <a:cubicBezTo>
                  <a:pt x="2276637" y="1586338"/>
                  <a:pt x="2153574" y="1488996"/>
                  <a:pt x="1986887" y="1412163"/>
                </a:cubicBezTo>
                <a:cubicBezTo>
                  <a:pt x="1872289" y="1360073"/>
                  <a:pt x="1661000" y="1299193"/>
                  <a:pt x="1353018" y="1229523"/>
                </a:cubicBezTo>
                <a:cubicBezTo>
                  <a:pt x="1045037" y="1159853"/>
                  <a:pt x="854584" y="1091811"/>
                  <a:pt x="781658" y="1025396"/>
                </a:cubicBezTo>
                <a:cubicBezTo>
                  <a:pt x="707430" y="958981"/>
                  <a:pt x="670316" y="874335"/>
                  <a:pt x="670316" y="771458"/>
                </a:cubicBezTo>
                <a:cubicBezTo>
                  <a:pt x="670316" y="652954"/>
                  <a:pt x="722731" y="551704"/>
                  <a:pt x="827562" y="467709"/>
                </a:cubicBezTo>
                <a:cubicBezTo>
                  <a:pt x="932393" y="383714"/>
                  <a:pt x="1099406" y="341717"/>
                  <a:pt x="1328601" y="341717"/>
                </a:cubicBezTo>
                <a:cubicBezTo>
                  <a:pt x="1548681" y="341717"/>
                  <a:pt x="1715043" y="387947"/>
                  <a:pt x="1827687" y="480406"/>
                </a:cubicBezTo>
                <a:cubicBezTo>
                  <a:pt x="1940332" y="572866"/>
                  <a:pt x="2006421" y="709601"/>
                  <a:pt x="2025954" y="890614"/>
                </a:cubicBezTo>
                <a:lnTo>
                  <a:pt x="2389281" y="863266"/>
                </a:lnTo>
                <a:cubicBezTo>
                  <a:pt x="2382770" y="695277"/>
                  <a:pt x="2335889" y="544867"/>
                  <a:pt x="2248639" y="412038"/>
                </a:cubicBezTo>
                <a:cubicBezTo>
                  <a:pt x="2161388" y="279209"/>
                  <a:pt x="2036698" y="178611"/>
                  <a:pt x="1874568" y="110243"/>
                </a:cubicBezTo>
                <a:cubicBezTo>
                  <a:pt x="1712438" y="41875"/>
                  <a:pt x="1525241" y="7691"/>
                  <a:pt x="1312975" y="7691"/>
                </a:cubicBezTo>
                <a:close/>
                <a:moveTo>
                  <a:pt x="2991570" y="56525"/>
                </a:moveTo>
                <a:lnTo>
                  <a:pt x="2991570" y="2920164"/>
                </a:lnTo>
                <a:lnTo>
                  <a:pt x="3370523" y="2920164"/>
                </a:lnTo>
                <a:lnTo>
                  <a:pt x="3370523" y="1755956"/>
                </a:lnTo>
                <a:lnTo>
                  <a:pt x="4104990" y="1755956"/>
                </a:lnTo>
                <a:cubicBezTo>
                  <a:pt x="4509989" y="1755956"/>
                  <a:pt x="4789971" y="1671636"/>
                  <a:pt x="4944938" y="1502995"/>
                </a:cubicBezTo>
                <a:cubicBezTo>
                  <a:pt x="5099906" y="1334354"/>
                  <a:pt x="5177389" y="1128274"/>
                  <a:pt x="5177389" y="884753"/>
                </a:cubicBezTo>
                <a:cubicBezTo>
                  <a:pt x="5177389" y="742809"/>
                  <a:pt x="5148414" y="612584"/>
                  <a:pt x="5090464" y="494080"/>
                </a:cubicBezTo>
                <a:cubicBezTo>
                  <a:pt x="5032515" y="375575"/>
                  <a:pt x="4956008" y="283441"/>
                  <a:pt x="4860944" y="217678"/>
                </a:cubicBezTo>
                <a:cubicBezTo>
                  <a:pt x="4765880" y="151914"/>
                  <a:pt x="4648026" y="107313"/>
                  <a:pt x="4507384" y="83872"/>
                </a:cubicBezTo>
                <a:cubicBezTo>
                  <a:pt x="4407111" y="65641"/>
                  <a:pt x="4261911" y="56525"/>
                  <a:pt x="4071783" y="56525"/>
                </a:cubicBezTo>
                <a:lnTo>
                  <a:pt x="2991570" y="56525"/>
                </a:lnTo>
                <a:close/>
                <a:moveTo>
                  <a:pt x="5666383" y="56525"/>
                </a:moveTo>
                <a:lnTo>
                  <a:pt x="5666383" y="2920164"/>
                </a:lnTo>
                <a:lnTo>
                  <a:pt x="7803369" y="2920164"/>
                </a:lnTo>
                <a:lnTo>
                  <a:pt x="7803369" y="2582231"/>
                </a:lnTo>
                <a:lnTo>
                  <a:pt x="6045336" y="2582231"/>
                </a:lnTo>
                <a:lnTo>
                  <a:pt x="6045336" y="1607500"/>
                </a:lnTo>
                <a:lnTo>
                  <a:pt x="7629519" y="1607500"/>
                </a:lnTo>
                <a:lnTo>
                  <a:pt x="7629519" y="1271521"/>
                </a:lnTo>
                <a:lnTo>
                  <a:pt x="6045336" y="1271521"/>
                </a:lnTo>
                <a:lnTo>
                  <a:pt x="6045336" y="394458"/>
                </a:lnTo>
                <a:lnTo>
                  <a:pt x="7736954" y="394458"/>
                </a:lnTo>
                <a:lnTo>
                  <a:pt x="7736954" y="56525"/>
                </a:lnTo>
                <a:lnTo>
                  <a:pt x="5666383" y="56525"/>
                </a:lnTo>
                <a:close/>
                <a:moveTo>
                  <a:pt x="8390030" y="56525"/>
                </a:moveTo>
                <a:lnTo>
                  <a:pt x="8390030" y="2920164"/>
                </a:lnTo>
                <a:lnTo>
                  <a:pt x="8768984" y="2920164"/>
                </a:lnTo>
                <a:lnTo>
                  <a:pt x="8768984" y="56525"/>
                </a:lnTo>
                <a:lnTo>
                  <a:pt x="8390030" y="56525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B6AD8BB-1470-FF7A-B0A6-D8DE1DB3EBA7}"/>
              </a:ext>
            </a:extLst>
          </p:cNvPr>
          <p:cNvSpPr/>
          <p:nvPr/>
        </p:nvSpPr>
        <p:spPr>
          <a:xfrm>
            <a:off x="3370524" y="394848"/>
            <a:ext cx="1416193" cy="1023565"/>
          </a:xfrm>
          <a:custGeom>
            <a:avLst/>
            <a:gdLst/>
            <a:ahLst/>
            <a:cxnLst/>
            <a:rect l="l" t="t" r="r" b="b"/>
            <a:pathLst>
              <a:path w="1416193" h="1023565">
                <a:moveTo>
                  <a:pt x="0" y="0"/>
                </a:moveTo>
                <a:lnTo>
                  <a:pt x="732513" y="0"/>
                </a:lnTo>
                <a:cubicBezTo>
                  <a:pt x="904410" y="0"/>
                  <a:pt x="1022264" y="8464"/>
                  <a:pt x="1086073" y="25394"/>
                </a:cubicBezTo>
                <a:cubicBezTo>
                  <a:pt x="1185044" y="52741"/>
                  <a:pt x="1264806" y="109063"/>
                  <a:pt x="1325361" y="194360"/>
                </a:cubicBezTo>
                <a:cubicBezTo>
                  <a:pt x="1385915" y="279657"/>
                  <a:pt x="1416193" y="382209"/>
                  <a:pt x="1416193" y="502016"/>
                </a:cubicBezTo>
                <a:cubicBezTo>
                  <a:pt x="1416193" y="667401"/>
                  <a:pt x="1364754" y="795672"/>
                  <a:pt x="1261876" y="886829"/>
                </a:cubicBezTo>
                <a:cubicBezTo>
                  <a:pt x="1159000" y="977987"/>
                  <a:pt x="985150" y="1023565"/>
                  <a:pt x="740327" y="1023565"/>
                </a:cubicBezTo>
                <a:lnTo>
                  <a:pt x="0" y="10235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463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Vonk</dc:creator>
  <cp:lastModifiedBy>Martin Vonk</cp:lastModifiedBy>
  <cp:revision>4</cp:revision>
  <dcterms:created xsi:type="dcterms:W3CDTF">2023-03-01T13:29:32Z</dcterms:created>
  <dcterms:modified xsi:type="dcterms:W3CDTF">2023-03-01T13:44:06Z</dcterms:modified>
</cp:coreProperties>
</file>