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C3359-3FB6-418D-A260-707BA6C41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59C405-AB7B-4D47-848F-5BC731017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84C04-AFF1-4416-BA4A-4910962B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83C2B-AFCA-42E0-BB13-E1A682EE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461EC-D88A-4654-8E27-2BDBED2D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6DCA-8049-410C-9459-D761B7B7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01F5C-2446-4461-8128-576E58A3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84BD9-5C13-44FA-83DA-0392F71A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F3055-F68C-4481-BF6F-22C3E82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EF9B-2642-4396-8C34-6231AA22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1562B-14C1-4A16-8E86-4E1DFB6B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40C76-78F4-4B61-91AC-B4F51AFD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0623A-081C-4E30-B4C6-B410BDF7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671B-0FE6-44D3-A116-D7F83890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31996-951D-40EC-951E-4E3C41F1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5D566-56F6-4888-A2A8-7BE4E4E8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59240-10B5-4A59-BA16-B0E0D960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F424D-C39A-4878-9A2C-EF010ABF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1ECF7-9064-4B21-9DB5-338B09D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B6C5A-ECD5-4D1C-902C-FCC0BD1B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7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1A5B4-018D-4B8B-BE1C-A97BB640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20D12-645E-4866-B8D5-89AEEE3B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82010-2AE7-45BE-B8A4-A63F9AA6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A5A56-A2EA-47C9-BF7A-A2893B65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FB2B0-9116-447D-ADBD-EB6C5A64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6B06F-CF49-4BD0-906B-90CA806D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82811-FE75-40CA-B4E4-30A7909AD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5470C-9734-4489-BD65-021B2BC6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617E6-EAAA-48DF-9C4A-1BFD94AF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0FF49-F931-4A7B-BAA1-AB8D5B8F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48F09-1007-4AFA-98C1-429A165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1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12444-FE84-4032-AE7F-637DA3CE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3DBF7-E368-47F8-B94D-2BE1AB0F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40B87-E757-472E-8903-31DDA5EF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88507B-2D9C-4234-BAAB-72780141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9B483-BA9A-4AF6-80D2-1D1EB3596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9460C0-1F99-4E03-910C-A8CDCB7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46B3E2-4E45-4B4E-AE7E-BB0FE26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7669CA-C6E8-4223-972B-9D9096D0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2E352-16E7-4FFA-8E77-C8EC3A4C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B783C-A24A-4C8E-B53E-24186D1D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40D9BE-0941-44D9-AA9B-E5C9D6EE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0997EB-1012-4034-B931-D0D0F102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D8DDD-57F3-4E0D-8AA0-173FBF9B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E97971-35B8-4B55-8C0A-30D9D797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1C5B2-5FAC-4B76-810A-21DE4C2F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8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C4A63-6EA9-4D2D-B1C8-426B18B9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34989-D4BD-4CA7-A1DD-116C95AE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2C6D2-88D7-4756-94E9-7F955A65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112CE-0247-4359-9F09-B04BACB8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A80E3-1BFA-4BD4-BE71-1E397092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9886D-8419-49A5-B748-AB15B0EC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52B89-CC57-4158-9A29-20077B4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20E50-2B75-4DE7-B327-29723CD80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AA2C50-3414-4FC6-ACF2-2FB9FF0F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9A95A-FC54-40D6-9126-182268B6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1A638-788B-421F-A061-8CDD7FE6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0F844-080D-4D3F-85A5-B125A3CF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C3B0E-7B7A-4C85-8F66-8A07E63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86BDE-C70C-4C26-8D57-1428E37B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0BCF1-1684-4202-9B50-6FF27AC28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90B-F595-448D-B176-DCA3DD6474FF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670A5-4803-4AEE-8825-E2DF234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86AA9-D2D6-4009-9FE1-410588DE2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355B-C4E8-48F0-9931-DC99EB2F2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2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E93EDF-C1C5-4824-9357-D16993ADD651}"/>
              </a:ext>
            </a:extLst>
          </p:cNvPr>
          <p:cNvSpPr/>
          <p:nvPr/>
        </p:nvSpPr>
        <p:spPr>
          <a:xfrm>
            <a:off x="4365813" y="1685366"/>
            <a:ext cx="2097741" cy="1111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命令模式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E950266-71D5-4F9D-AF67-19F0F7AAE25E}"/>
              </a:ext>
            </a:extLst>
          </p:cNvPr>
          <p:cNvSpPr/>
          <p:nvPr/>
        </p:nvSpPr>
        <p:spPr>
          <a:xfrm>
            <a:off x="7440708" y="3899649"/>
            <a:ext cx="2097741" cy="1111624"/>
          </a:xfrm>
          <a:prstGeom prst="roundRect">
            <a:avLst>
              <a:gd name="adj" fmla="val 255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插入模式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DDBB6F-2BEE-4DDB-BA3E-9BCDAF55D01E}"/>
              </a:ext>
            </a:extLst>
          </p:cNvPr>
          <p:cNvSpPr/>
          <p:nvPr/>
        </p:nvSpPr>
        <p:spPr>
          <a:xfrm>
            <a:off x="2129119" y="3639672"/>
            <a:ext cx="2097741" cy="1111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底行模式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518AFC-A3CA-470B-84D6-0DD371BCDA54}"/>
              </a:ext>
            </a:extLst>
          </p:cNvPr>
          <p:cNvSpPr/>
          <p:nvPr/>
        </p:nvSpPr>
        <p:spPr>
          <a:xfrm>
            <a:off x="4226860" y="439271"/>
            <a:ext cx="2375646" cy="6006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启动编辑器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ACF6D6-D49A-4A8B-B215-556AA839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448" y="1211447"/>
            <a:ext cx="1582848" cy="2217553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B7C22CF-3244-479A-9CC3-6690B8C8926A}"/>
              </a:ext>
            </a:extLst>
          </p:cNvPr>
          <p:cNvCxnSpPr>
            <a:cxnSpLocks/>
          </p:cNvCxnSpPr>
          <p:nvPr/>
        </p:nvCxnSpPr>
        <p:spPr>
          <a:xfrm>
            <a:off x="6463554" y="2026024"/>
            <a:ext cx="2236693" cy="1907240"/>
          </a:xfrm>
          <a:prstGeom prst="bentConnector3">
            <a:avLst>
              <a:gd name="adj1" fmla="val 1001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7CE8417E-76C5-4D2A-AAFF-DBDC84B7FEED}"/>
              </a:ext>
            </a:extLst>
          </p:cNvPr>
          <p:cNvCxnSpPr>
            <a:cxnSpLocks/>
          </p:cNvCxnSpPr>
          <p:nvPr/>
        </p:nvCxnSpPr>
        <p:spPr>
          <a:xfrm rot="5400000">
            <a:off x="3283326" y="2557181"/>
            <a:ext cx="1107141" cy="1057839"/>
          </a:xfrm>
          <a:prstGeom prst="bentConnector3">
            <a:avLst>
              <a:gd name="adj1" fmla="val -1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D273FEE-738C-4FAD-BAA1-6AD73A9D0299}"/>
              </a:ext>
            </a:extLst>
          </p:cNvPr>
          <p:cNvSpPr/>
          <p:nvPr/>
        </p:nvSpPr>
        <p:spPr>
          <a:xfrm>
            <a:off x="5620871" y="6078074"/>
            <a:ext cx="2375646" cy="60063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退出编辑器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048E8A0-6A6F-4A89-B3FE-D51DD9422F82}"/>
              </a:ext>
            </a:extLst>
          </p:cNvPr>
          <p:cNvCxnSpPr>
            <a:cxnSpLocks/>
          </p:cNvCxnSpPr>
          <p:nvPr/>
        </p:nvCxnSpPr>
        <p:spPr>
          <a:xfrm rot="10800000">
            <a:off x="6463554" y="2532530"/>
            <a:ext cx="1756506" cy="1380565"/>
          </a:xfrm>
          <a:prstGeom prst="bentConnector3">
            <a:avLst>
              <a:gd name="adj1" fmla="val 10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8397937-9923-467E-BDFC-FEB7955E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47" y="2917971"/>
            <a:ext cx="866896" cy="609685"/>
          </a:xfrm>
          <a:prstGeom prst="rect">
            <a:avLst/>
          </a:prstGeom>
        </p:spPr>
      </p:pic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B44AC0B-E9B6-4730-8E18-CACC9985AAC3}"/>
              </a:ext>
            </a:extLst>
          </p:cNvPr>
          <p:cNvCxnSpPr>
            <a:stCxn id="6" idx="3"/>
            <a:endCxn id="16" idx="0"/>
          </p:cNvCxnSpPr>
          <p:nvPr/>
        </p:nvCxnSpPr>
        <p:spPr>
          <a:xfrm>
            <a:off x="4226860" y="4195484"/>
            <a:ext cx="2581834" cy="18825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A18D307-ED8A-4C12-8B6E-3FF17D04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60" y="4706474"/>
            <a:ext cx="2389049" cy="119452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D99FD2F-311E-432E-AEC6-F4BD5A8E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204" y="2819402"/>
            <a:ext cx="914528" cy="704948"/>
          </a:xfrm>
          <a:prstGeom prst="rect">
            <a:avLst/>
          </a:prstGeom>
        </p:spPr>
      </p:pic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4E2EDB0-120B-4FAC-9A2C-A0A216F534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3012" y="2145034"/>
            <a:ext cx="1613645" cy="1375631"/>
          </a:xfrm>
          <a:prstGeom prst="bentConnector3">
            <a:avLst>
              <a:gd name="adj1" fmla="val 994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D43B55D4-2357-4D59-8585-6BC9CE4B3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828" y="2805958"/>
            <a:ext cx="1343212" cy="685896"/>
          </a:xfrm>
          <a:prstGeom prst="rect">
            <a:avLst/>
          </a:prstGeom>
        </p:spPr>
      </p:pic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9EAC216-8B94-4ED5-A711-5769879E2CAA}"/>
              </a:ext>
            </a:extLst>
          </p:cNvPr>
          <p:cNvCxnSpPr>
            <a:stCxn id="7" idx="4"/>
            <a:endCxn id="4" idx="0"/>
          </p:cNvCxnSpPr>
          <p:nvPr/>
        </p:nvCxnSpPr>
        <p:spPr>
          <a:xfrm rot="16200000" flipH="1">
            <a:off x="5091953" y="1362635"/>
            <a:ext cx="64546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2022-07-31T07:24:43Z</dcterms:created>
  <dcterms:modified xsi:type="dcterms:W3CDTF">2022-07-31T07:28:27Z</dcterms:modified>
</cp:coreProperties>
</file>