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2EDB96-17D6-4928-9AE8-73FB0212A59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E655555-5DAD-4A6C-88EE-DDDBD15A5B70}">
      <dgm:prSet phldrT="[文本]"/>
      <dgm:spPr/>
      <dgm:t>
        <a:bodyPr/>
        <a:lstStyle/>
        <a:p>
          <a:r>
            <a:rPr lang="zh-CN" altLang="en-US" dirty="0"/>
            <a:t>管道符分隔</a:t>
          </a:r>
        </a:p>
      </dgm:t>
    </dgm:pt>
    <dgm:pt modelId="{C3BD8EFB-6036-431F-ADB8-FA42EE8C79F9}" type="parTrans" cxnId="{4F9BC771-6706-4121-8904-934BE5071F4A}">
      <dgm:prSet/>
      <dgm:spPr/>
      <dgm:t>
        <a:bodyPr/>
        <a:lstStyle/>
        <a:p>
          <a:endParaRPr lang="zh-CN" altLang="en-US"/>
        </a:p>
      </dgm:t>
    </dgm:pt>
    <dgm:pt modelId="{6D8412C4-C0FE-439E-9864-CD2B980060A3}" type="sibTrans" cxnId="{4F9BC771-6706-4121-8904-934BE5071F4A}">
      <dgm:prSet/>
      <dgm:spPr/>
      <dgm:t>
        <a:bodyPr/>
        <a:lstStyle/>
        <a:p>
          <a:endParaRPr lang="zh-CN" altLang="en-US"/>
        </a:p>
      </dgm:t>
    </dgm:pt>
    <dgm:pt modelId="{D4E384C3-301E-4967-BC24-91A6A3ED7CFD}">
      <dgm:prSet phldrT="[文本]"/>
      <dgm:spPr/>
      <dgm:t>
        <a:bodyPr/>
        <a:lstStyle/>
        <a:p>
          <a:r>
            <a:rPr lang="zh-CN" altLang="en-US" dirty="0"/>
            <a:t>重定向定位</a:t>
          </a:r>
        </a:p>
      </dgm:t>
    </dgm:pt>
    <dgm:pt modelId="{838D1420-8130-4347-9914-DAD515CD34CB}" type="parTrans" cxnId="{576727BF-F532-40D2-830D-9159727EEB2A}">
      <dgm:prSet/>
      <dgm:spPr/>
      <dgm:t>
        <a:bodyPr/>
        <a:lstStyle/>
        <a:p>
          <a:endParaRPr lang="zh-CN" altLang="en-US"/>
        </a:p>
      </dgm:t>
    </dgm:pt>
    <dgm:pt modelId="{ACF3E48F-D08E-44A4-A6F0-DF4AD24934D8}" type="sibTrans" cxnId="{576727BF-F532-40D2-830D-9159727EEB2A}">
      <dgm:prSet/>
      <dgm:spPr/>
      <dgm:t>
        <a:bodyPr/>
        <a:lstStyle/>
        <a:p>
          <a:endParaRPr lang="zh-CN" altLang="en-US"/>
        </a:p>
      </dgm:t>
    </dgm:pt>
    <dgm:pt modelId="{17DDA953-67CE-4514-86DA-368642396452}">
      <dgm:prSet phldrT="[文本]"/>
      <dgm:spPr/>
      <dgm:t>
        <a:bodyPr/>
        <a:lstStyle/>
        <a:p>
          <a:r>
            <a:rPr lang="zh-CN" altLang="en-US" dirty="0"/>
            <a:t>后台执行</a:t>
          </a:r>
        </a:p>
      </dgm:t>
    </dgm:pt>
    <dgm:pt modelId="{6856E6A1-3267-4FCD-BA7D-A6B14588B084}" type="parTrans" cxnId="{1CFF82B1-BA1B-4B0F-85C2-CA26A77C9E82}">
      <dgm:prSet/>
      <dgm:spPr/>
      <dgm:t>
        <a:bodyPr/>
        <a:lstStyle/>
        <a:p>
          <a:endParaRPr lang="zh-CN" altLang="en-US"/>
        </a:p>
      </dgm:t>
    </dgm:pt>
    <dgm:pt modelId="{6BB2713D-B04C-461A-88FF-266C039E76D3}" type="sibTrans" cxnId="{1CFF82B1-BA1B-4B0F-85C2-CA26A77C9E82}">
      <dgm:prSet/>
      <dgm:spPr/>
      <dgm:t>
        <a:bodyPr/>
        <a:lstStyle/>
        <a:p>
          <a:endParaRPr lang="zh-CN" altLang="en-US"/>
        </a:p>
      </dgm:t>
    </dgm:pt>
    <dgm:pt modelId="{C9FBC67C-3966-4DD3-8DD1-8D116AB221CC}">
      <dgm:prSet phldrT="[文本]"/>
      <dgm:spPr/>
      <dgm:t>
        <a:bodyPr/>
        <a:lstStyle/>
        <a:p>
          <a:r>
            <a:rPr lang="zh-CN" altLang="en-US" dirty="0"/>
            <a:t>命令识别</a:t>
          </a:r>
        </a:p>
      </dgm:t>
    </dgm:pt>
    <dgm:pt modelId="{DD6B5E37-93A2-4519-951D-C1E55A72B27B}" type="parTrans" cxnId="{B2E62597-798E-424B-B526-4DE8E06F3CB6}">
      <dgm:prSet/>
      <dgm:spPr/>
      <dgm:t>
        <a:bodyPr/>
        <a:lstStyle/>
        <a:p>
          <a:endParaRPr lang="zh-CN" altLang="en-US"/>
        </a:p>
      </dgm:t>
    </dgm:pt>
    <dgm:pt modelId="{8E2F558B-71D9-4494-BDFA-56E080B5D614}" type="sibTrans" cxnId="{B2E62597-798E-424B-B526-4DE8E06F3CB6}">
      <dgm:prSet/>
      <dgm:spPr/>
      <dgm:t>
        <a:bodyPr/>
        <a:lstStyle/>
        <a:p>
          <a:endParaRPr lang="zh-CN" altLang="en-US"/>
        </a:p>
      </dgm:t>
    </dgm:pt>
    <dgm:pt modelId="{B92BE682-FDA6-4085-A0DE-D968DC2F5CCE}" type="pres">
      <dgm:prSet presAssocID="{B62EDB96-17D6-4928-9AE8-73FB0212A59B}" presName="Name0" presStyleCnt="0">
        <dgm:presLayoutVars>
          <dgm:dir/>
          <dgm:animLvl val="lvl"/>
          <dgm:resizeHandles val="exact"/>
        </dgm:presLayoutVars>
      </dgm:prSet>
      <dgm:spPr/>
    </dgm:pt>
    <dgm:pt modelId="{82FD01BE-13F5-4D2C-93AC-4482E1708E54}" type="pres">
      <dgm:prSet presAssocID="{4E655555-5DAD-4A6C-88EE-DDDBD15A5B7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143DEA7-67E8-4268-BBD1-5E3C42AE1CD6}" type="pres">
      <dgm:prSet presAssocID="{6D8412C4-C0FE-439E-9864-CD2B980060A3}" presName="parTxOnlySpace" presStyleCnt="0"/>
      <dgm:spPr/>
    </dgm:pt>
    <dgm:pt modelId="{66992068-C333-475D-A3B0-A94C6A7A56B8}" type="pres">
      <dgm:prSet presAssocID="{D4E384C3-301E-4967-BC24-91A6A3ED7CF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DAEAF33-18B7-4353-9CDD-679B01D58FBA}" type="pres">
      <dgm:prSet presAssocID="{ACF3E48F-D08E-44A4-A6F0-DF4AD24934D8}" presName="parTxOnlySpace" presStyleCnt="0"/>
      <dgm:spPr/>
    </dgm:pt>
    <dgm:pt modelId="{8E65C71A-473A-4B08-BAD1-2795ECEA3B43}" type="pres">
      <dgm:prSet presAssocID="{17DDA953-67CE-4514-86DA-36864239645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80E1EF4-F9FA-4828-8BAA-E4D372842DE5}" type="pres">
      <dgm:prSet presAssocID="{6BB2713D-B04C-461A-88FF-266C039E76D3}" presName="parTxOnlySpace" presStyleCnt="0"/>
      <dgm:spPr/>
    </dgm:pt>
    <dgm:pt modelId="{03DE70EB-C4E4-46E0-AED2-CE32CDFBDDD5}" type="pres">
      <dgm:prSet presAssocID="{C9FBC67C-3966-4DD3-8DD1-8D116AB221C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8F6F03-2293-4BBE-BD28-8272FA229832}" type="presOf" srcId="{C9FBC67C-3966-4DD3-8DD1-8D116AB221CC}" destId="{03DE70EB-C4E4-46E0-AED2-CE32CDFBDDD5}" srcOrd="0" destOrd="0" presId="urn:microsoft.com/office/officeart/2005/8/layout/chevron1"/>
    <dgm:cxn modelId="{4F9BC771-6706-4121-8904-934BE5071F4A}" srcId="{B62EDB96-17D6-4928-9AE8-73FB0212A59B}" destId="{4E655555-5DAD-4A6C-88EE-DDDBD15A5B70}" srcOrd="0" destOrd="0" parTransId="{C3BD8EFB-6036-431F-ADB8-FA42EE8C79F9}" sibTransId="{6D8412C4-C0FE-439E-9864-CD2B980060A3}"/>
    <dgm:cxn modelId="{3834AE74-DA67-4472-A0C8-3A6213C84FA3}" type="presOf" srcId="{D4E384C3-301E-4967-BC24-91A6A3ED7CFD}" destId="{66992068-C333-475D-A3B0-A94C6A7A56B8}" srcOrd="0" destOrd="0" presId="urn:microsoft.com/office/officeart/2005/8/layout/chevron1"/>
    <dgm:cxn modelId="{FE762F95-F5E1-42D1-8AB2-9C9FC488D04F}" type="presOf" srcId="{17DDA953-67CE-4514-86DA-368642396452}" destId="{8E65C71A-473A-4B08-BAD1-2795ECEA3B43}" srcOrd="0" destOrd="0" presId="urn:microsoft.com/office/officeart/2005/8/layout/chevron1"/>
    <dgm:cxn modelId="{B2E62597-798E-424B-B526-4DE8E06F3CB6}" srcId="{B62EDB96-17D6-4928-9AE8-73FB0212A59B}" destId="{C9FBC67C-3966-4DD3-8DD1-8D116AB221CC}" srcOrd="3" destOrd="0" parTransId="{DD6B5E37-93A2-4519-951D-C1E55A72B27B}" sibTransId="{8E2F558B-71D9-4494-BDFA-56E080B5D614}"/>
    <dgm:cxn modelId="{1CFF82B1-BA1B-4B0F-85C2-CA26A77C9E82}" srcId="{B62EDB96-17D6-4928-9AE8-73FB0212A59B}" destId="{17DDA953-67CE-4514-86DA-368642396452}" srcOrd="2" destOrd="0" parTransId="{6856E6A1-3267-4FCD-BA7D-A6B14588B084}" sibTransId="{6BB2713D-B04C-461A-88FF-266C039E76D3}"/>
    <dgm:cxn modelId="{93E0A2B5-4B44-43B1-8DF1-4DE49BC0005A}" type="presOf" srcId="{B62EDB96-17D6-4928-9AE8-73FB0212A59B}" destId="{B92BE682-FDA6-4085-A0DE-D968DC2F5CCE}" srcOrd="0" destOrd="0" presId="urn:microsoft.com/office/officeart/2005/8/layout/chevron1"/>
    <dgm:cxn modelId="{576727BF-F532-40D2-830D-9159727EEB2A}" srcId="{B62EDB96-17D6-4928-9AE8-73FB0212A59B}" destId="{D4E384C3-301E-4967-BC24-91A6A3ED7CFD}" srcOrd="1" destOrd="0" parTransId="{838D1420-8130-4347-9914-DAD515CD34CB}" sibTransId="{ACF3E48F-D08E-44A4-A6F0-DF4AD24934D8}"/>
    <dgm:cxn modelId="{962141EB-4A58-481B-908D-A6D69576057E}" type="presOf" srcId="{4E655555-5DAD-4A6C-88EE-DDDBD15A5B70}" destId="{82FD01BE-13F5-4D2C-93AC-4482E1708E54}" srcOrd="0" destOrd="0" presId="urn:microsoft.com/office/officeart/2005/8/layout/chevron1"/>
    <dgm:cxn modelId="{000F5D4C-6760-4601-9D0D-21A723FC71EE}" type="presParOf" srcId="{B92BE682-FDA6-4085-A0DE-D968DC2F5CCE}" destId="{82FD01BE-13F5-4D2C-93AC-4482E1708E54}" srcOrd="0" destOrd="0" presId="urn:microsoft.com/office/officeart/2005/8/layout/chevron1"/>
    <dgm:cxn modelId="{C3D8E03A-1E2B-4995-A0B4-51DA4FFE257C}" type="presParOf" srcId="{B92BE682-FDA6-4085-A0DE-D968DC2F5CCE}" destId="{B143DEA7-67E8-4268-BBD1-5E3C42AE1CD6}" srcOrd="1" destOrd="0" presId="urn:microsoft.com/office/officeart/2005/8/layout/chevron1"/>
    <dgm:cxn modelId="{B98138FF-C77A-4CFB-81B9-242B1DCC3276}" type="presParOf" srcId="{B92BE682-FDA6-4085-A0DE-D968DC2F5CCE}" destId="{66992068-C333-475D-A3B0-A94C6A7A56B8}" srcOrd="2" destOrd="0" presId="urn:microsoft.com/office/officeart/2005/8/layout/chevron1"/>
    <dgm:cxn modelId="{B4D2054D-AF11-405F-A89C-8BD1F9B530A2}" type="presParOf" srcId="{B92BE682-FDA6-4085-A0DE-D968DC2F5CCE}" destId="{FDAEAF33-18B7-4353-9CDD-679B01D58FBA}" srcOrd="3" destOrd="0" presId="urn:microsoft.com/office/officeart/2005/8/layout/chevron1"/>
    <dgm:cxn modelId="{95B5A460-F251-4475-A326-02D89E8DFFB4}" type="presParOf" srcId="{B92BE682-FDA6-4085-A0DE-D968DC2F5CCE}" destId="{8E65C71A-473A-4B08-BAD1-2795ECEA3B43}" srcOrd="4" destOrd="0" presId="urn:microsoft.com/office/officeart/2005/8/layout/chevron1"/>
    <dgm:cxn modelId="{31FF18D5-7724-4C0D-AA49-541319292551}" type="presParOf" srcId="{B92BE682-FDA6-4085-A0DE-D968DC2F5CCE}" destId="{B80E1EF4-F9FA-4828-8BAA-E4D372842DE5}" srcOrd="5" destOrd="0" presId="urn:microsoft.com/office/officeart/2005/8/layout/chevron1"/>
    <dgm:cxn modelId="{BF38F612-DB5D-4CDC-8EFB-4B928014D309}" type="presParOf" srcId="{B92BE682-FDA6-4085-A0DE-D968DC2F5CCE}" destId="{03DE70EB-C4E4-46E0-AED2-CE32CDFBDDD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505C0B-92C8-40C3-9FB1-BC63EFBBD50F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614356-EC7B-45F3-B812-42974F3E751A}">
      <dgm:prSet phldrT="[文本]"/>
      <dgm:spPr/>
      <dgm:t>
        <a:bodyPr/>
        <a:lstStyle/>
        <a:p>
          <a:r>
            <a:rPr lang="zh-CN" altLang="en-US" dirty="0"/>
            <a:t>词法分析</a:t>
          </a:r>
        </a:p>
      </dgm:t>
    </dgm:pt>
    <dgm:pt modelId="{471F2C48-25EA-432B-A4BC-A7ACD0C0F407}" type="parTrans" cxnId="{7BB3C5A6-B825-400A-8BF0-A27CD10CF39C}">
      <dgm:prSet/>
      <dgm:spPr/>
      <dgm:t>
        <a:bodyPr/>
        <a:lstStyle/>
        <a:p>
          <a:endParaRPr lang="zh-CN" altLang="en-US"/>
        </a:p>
      </dgm:t>
    </dgm:pt>
    <dgm:pt modelId="{81A29F76-2408-4AC6-B797-2BCEC4ECA9F0}" type="sibTrans" cxnId="{7BB3C5A6-B825-400A-8BF0-A27CD10CF39C}">
      <dgm:prSet/>
      <dgm:spPr/>
      <dgm:t>
        <a:bodyPr/>
        <a:lstStyle/>
        <a:p>
          <a:endParaRPr lang="zh-CN" altLang="en-US"/>
        </a:p>
      </dgm:t>
    </dgm:pt>
    <dgm:pt modelId="{6E88D425-A3F2-43DF-83CD-E2961BA11AFE}">
      <dgm:prSet phldrT="[文本]"/>
      <dgm:spPr/>
      <dgm:t>
        <a:bodyPr/>
        <a:lstStyle/>
        <a:p>
          <a:r>
            <a:rPr lang="zh-CN" altLang="en-US" dirty="0"/>
            <a:t>用户输入</a:t>
          </a:r>
        </a:p>
      </dgm:t>
    </dgm:pt>
    <dgm:pt modelId="{186DF057-BAC2-4AAB-A990-C1525B7F884B}" type="parTrans" cxnId="{C234BDA8-47DF-4E80-A0AA-F1989515E437}">
      <dgm:prSet/>
      <dgm:spPr/>
      <dgm:t>
        <a:bodyPr/>
        <a:lstStyle/>
        <a:p>
          <a:endParaRPr lang="zh-CN" altLang="en-US"/>
        </a:p>
      </dgm:t>
    </dgm:pt>
    <dgm:pt modelId="{64A75808-A3D0-4A34-8A63-75E6A37DAE29}" type="sibTrans" cxnId="{C234BDA8-47DF-4E80-A0AA-F1989515E437}">
      <dgm:prSet/>
      <dgm:spPr/>
      <dgm:t>
        <a:bodyPr/>
        <a:lstStyle/>
        <a:p>
          <a:endParaRPr lang="zh-CN" altLang="en-US"/>
        </a:p>
      </dgm:t>
    </dgm:pt>
    <dgm:pt modelId="{0DF2E569-768E-4975-B58A-A46661C7512E}">
      <dgm:prSet phldrT="[文本]"/>
      <dgm:spPr/>
      <dgm:t>
        <a:bodyPr/>
        <a:lstStyle/>
        <a:p>
          <a:r>
            <a:rPr lang="zh-CN" altLang="en-US" dirty="0"/>
            <a:t>分词统计</a:t>
          </a:r>
        </a:p>
      </dgm:t>
    </dgm:pt>
    <dgm:pt modelId="{E26F8017-0262-44D4-B38B-3FB79C08A741}" type="parTrans" cxnId="{F71B7A9F-4FAF-4240-9128-4FF8A492D78E}">
      <dgm:prSet/>
      <dgm:spPr/>
      <dgm:t>
        <a:bodyPr/>
        <a:lstStyle/>
        <a:p>
          <a:endParaRPr lang="zh-CN" altLang="en-US"/>
        </a:p>
      </dgm:t>
    </dgm:pt>
    <dgm:pt modelId="{52E1EF25-104E-44DB-8631-08F3C5D6187C}" type="sibTrans" cxnId="{F71B7A9F-4FAF-4240-9128-4FF8A492D78E}">
      <dgm:prSet/>
      <dgm:spPr/>
      <dgm:t>
        <a:bodyPr/>
        <a:lstStyle/>
        <a:p>
          <a:endParaRPr lang="zh-CN" altLang="en-US"/>
        </a:p>
      </dgm:t>
    </dgm:pt>
    <dgm:pt modelId="{00205F0F-4E4E-44EB-8DA8-1F1EF253EA9B}">
      <dgm:prSet phldrT="[文本]"/>
      <dgm:spPr/>
      <dgm:t>
        <a:bodyPr/>
        <a:lstStyle/>
        <a:p>
          <a:r>
            <a:rPr lang="zh-CN" altLang="en-US" dirty="0"/>
            <a:t>语法分析</a:t>
          </a:r>
        </a:p>
      </dgm:t>
    </dgm:pt>
    <dgm:pt modelId="{527B7E8E-DE13-4EF6-BFD1-ADAABE31BDD2}" type="parTrans" cxnId="{D11055D6-B6F6-4185-B405-4A944169F2A3}">
      <dgm:prSet/>
      <dgm:spPr/>
      <dgm:t>
        <a:bodyPr/>
        <a:lstStyle/>
        <a:p>
          <a:endParaRPr lang="zh-CN" altLang="en-US"/>
        </a:p>
      </dgm:t>
    </dgm:pt>
    <dgm:pt modelId="{7FF33F99-8536-458B-8474-2909137457A4}" type="sibTrans" cxnId="{D11055D6-B6F6-4185-B405-4A944169F2A3}">
      <dgm:prSet/>
      <dgm:spPr/>
      <dgm:t>
        <a:bodyPr/>
        <a:lstStyle/>
        <a:p>
          <a:endParaRPr lang="zh-CN" altLang="en-US"/>
        </a:p>
      </dgm:t>
    </dgm:pt>
    <dgm:pt modelId="{7A45A91D-640E-4A9D-A279-E290A3B52A17}">
      <dgm:prSet phldrT="[文本]"/>
      <dgm:spPr/>
      <dgm:t>
        <a:bodyPr/>
        <a:lstStyle/>
        <a:p>
          <a:r>
            <a:rPr lang="zh-CN" altLang="en-US" dirty="0"/>
            <a:t>管道操作</a:t>
          </a:r>
        </a:p>
      </dgm:t>
    </dgm:pt>
    <dgm:pt modelId="{D7A868B4-A82B-45E8-8D8C-F1C7BE3F79B0}" type="parTrans" cxnId="{BD1F1D54-98B2-4914-8D42-1E18C9FABF13}">
      <dgm:prSet/>
      <dgm:spPr/>
      <dgm:t>
        <a:bodyPr/>
        <a:lstStyle/>
        <a:p>
          <a:endParaRPr lang="zh-CN" altLang="en-US"/>
        </a:p>
      </dgm:t>
    </dgm:pt>
    <dgm:pt modelId="{73FAF6D3-2841-4C17-9591-847C6657E8A7}" type="sibTrans" cxnId="{BD1F1D54-98B2-4914-8D42-1E18C9FABF13}">
      <dgm:prSet/>
      <dgm:spPr/>
      <dgm:t>
        <a:bodyPr/>
        <a:lstStyle/>
        <a:p>
          <a:endParaRPr lang="zh-CN" altLang="en-US"/>
        </a:p>
      </dgm:t>
    </dgm:pt>
    <dgm:pt modelId="{EC9C4AF9-CE49-4752-83E3-8DC64DAD073E}">
      <dgm:prSet phldrT="[文本]"/>
      <dgm:spPr/>
      <dgm:t>
        <a:bodyPr/>
        <a:lstStyle/>
        <a:p>
          <a:r>
            <a:rPr lang="zh-CN" altLang="en-US" dirty="0"/>
            <a:t>重定向</a:t>
          </a:r>
        </a:p>
      </dgm:t>
    </dgm:pt>
    <dgm:pt modelId="{B32C136B-74B9-40EB-AAC4-F6E33E1D7A16}" type="parTrans" cxnId="{A65A5D31-D6E8-48A1-84A1-10DA0DAA3751}">
      <dgm:prSet/>
      <dgm:spPr/>
      <dgm:t>
        <a:bodyPr/>
        <a:lstStyle/>
        <a:p>
          <a:endParaRPr lang="zh-CN" altLang="en-US"/>
        </a:p>
      </dgm:t>
    </dgm:pt>
    <dgm:pt modelId="{96A90B4B-A7A8-497F-83C3-33429FE24F65}" type="sibTrans" cxnId="{A65A5D31-D6E8-48A1-84A1-10DA0DAA3751}">
      <dgm:prSet/>
      <dgm:spPr/>
      <dgm:t>
        <a:bodyPr/>
        <a:lstStyle/>
        <a:p>
          <a:endParaRPr lang="zh-CN" altLang="en-US"/>
        </a:p>
      </dgm:t>
    </dgm:pt>
    <dgm:pt modelId="{0B57AA74-4D54-46E2-97E2-69DC52FB4D95}">
      <dgm:prSet phldrT="[文本]"/>
      <dgm:spPr/>
      <dgm:t>
        <a:bodyPr/>
        <a:lstStyle/>
        <a:p>
          <a:r>
            <a:rPr lang="zh-CN" altLang="en-US" dirty="0"/>
            <a:t>语义分析</a:t>
          </a:r>
        </a:p>
      </dgm:t>
    </dgm:pt>
    <dgm:pt modelId="{BECA37FB-A678-46A9-A29C-DA71CE9960FF}" type="parTrans" cxnId="{B1AD4E34-10A2-4FAE-809A-20717A3D48D4}">
      <dgm:prSet/>
      <dgm:spPr/>
      <dgm:t>
        <a:bodyPr/>
        <a:lstStyle/>
        <a:p>
          <a:endParaRPr lang="zh-CN" altLang="en-US"/>
        </a:p>
      </dgm:t>
    </dgm:pt>
    <dgm:pt modelId="{74D7B052-7E9E-422D-B9BD-ACA5C9D622C4}" type="sibTrans" cxnId="{B1AD4E34-10A2-4FAE-809A-20717A3D48D4}">
      <dgm:prSet/>
      <dgm:spPr/>
      <dgm:t>
        <a:bodyPr/>
        <a:lstStyle/>
        <a:p>
          <a:endParaRPr lang="zh-CN" altLang="en-US"/>
        </a:p>
      </dgm:t>
    </dgm:pt>
    <dgm:pt modelId="{2891A893-E389-417E-8A44-53554F7D40D6}">
      <dgm:prSet phldrT="[文本]"/>
      <dgm:spPr/>
      <dgm:t>
        <a:bodyPr/>
        <a:lstStyle/>
        <a:p>
          <a:r>
            <a:rPr lang="zh-CN" altLang="en-US" dirty="0"/>
            <a:t>函数识别</a:t>
          </a:r>
        </a:p>
      </dgm:t>
    </dgm:pt>
    <dgm:pt modelId="{C5BD13D0-EA91-4964-954B-D6DBBF111758}" type="parTrans" cxnId="{104C137A-724A-4334-A1D4-BB89D556ACA5}">
      <dgm:prSet/>
      <dgm:spPr/>
      <dgm:t>
        <a:bodyPr/>
        <a:lstStyle/>
        <a:p>
          <a:endParaRPr lang="zh-CN" altLang="en-US"/>
        </a:p>
      </dgm:t>
    </dgm:pt>
    <dgm:pt modelId="{A1C86B6C-EBD3-4FB9-9816-FFCCF6D67BE2}" type="sibTrans" cxnId="{104C137A-724A-4334-A1D4-BB89D556ACA5}">
      <dgm:prSet/>
      <dgm:spPr/>
      <dgm:t>
        <a:bodyPr/>
        <a:lstStyle/>
        <a:p>
          <a:endParaRPr lang="zh-CN" altLang="en-US"/>
        </a:p>
      </dgm:t>
    </dgm:pt>
    <dgm:pt modelId="{D4F5E29D-7587-4304-AE7E-52E2C25BA6B8}">
      <dgm:prSet phldrT="[文本]"/>
      <dgm:spPr/>
      <dgm:t>
        <a:bodyPr/>
        <a:lstStyle/>
        <a:p>
          <a:r>
            <a:rPr lang="zh-CN" altLang="en-US" dirty="0"/>
            <a:t>报错系统</a:t>
          </a:r>
        </a:p>
      </dgm:t>
    </dgm:pt>
    <dgm:pt modelId="{78420AA4-E8FF-434D-9452-189080F40459}" type="parTrans" cxnId="{E2390FD6-7EAD-43C0-A142-CD22792E4587}">
      <dgm:prSet/>
      <dgm:spPr/>
      <dgm:t>
        <a:bodyPr/>
        <a:lstStyle/>
        <a:p>
          <a:endParaRPr lang="zh-CN" altLang="en-US"/>
        </a:p>
      </dgm:t>
    </dgm:pt>
    <dgm:pt modelId="{AC4193D8-74E7-4D7E-8432-21474844712E}" type="sibTrans" cxnId="{E2390FD6-7EAD-43C0-A142-CD22792E4587}">
      <dgm:prSet/>
      <dgm:spPr/>
      <dgm:t>
        <a:bodyPr/>
        <a:lstStyle/>
        <a:p>
          <a:endParaRPr lang="zh-CN" altLang="en-US"/>
        </a:p>
      </dgm:t>
    </dgm:pt>
    <dgm:pt modelId="{9872B853-FFD3-43C7-827E-2538D51C407C}">
      <dgm:prSet phldrT="[文本]"/>
      <dgm:spPr/>
      <dgm:t>
        <a:bodyPr/>
        <a:lstStyle/>
        <a:p>
          <a:r>
            <a:rPr lang="zh-CN" altLang="en-US" dirty="0"/>
            <a:t>后台执行</a:t>
          </a:r>
        </a:p>
      </dgm:t>
    </dgm:pt>
    <dgm:pt modelId="{301096DE-5FC0-4F25-9062-4C682257197C}" type="parTrans" cxnId="{948C9C63-B01B-419F-907A-DF8B94705393}">
      <dgm:prSet/>
      <dgm:spPr/>
      <dgm:t>
        <a:bodyPr/>
        <a:lstStyle/>
        <a:p>
          <a:endParaRPr lang="zh-CN" altLang="en-US"/>
        </a:p>
      </dgm:t>
    </dgm:pt>
    <dgm:pt modelId="{65D8427C-3DCF-4C76-AC55-2B898D1A404F}" type="sibTrans" cxnId="{948C9C63-B01B-419F-907A-DF8B94705393}">
      <dgm:prSet/>
      <dgm:spPr/>
      <dgm:t>
        <a:bodyPr/>
        <a:lstStyle/>
        <a:p>
          <a:endParaRPr lang="zh-CN" altLang="en-US"/>
        </a:p>
      </dgm:t>
    </dgm:pt>
    <dgm:pt modelId="{EF68DF58-B59B-422D-97CC-A05450EF5886}">
      <dgm:prSet phldrT="[文本]"/>
      <dgm:spPr/>
      <dgm:t>
        <a:bodyPr/>
        <a:lstStyle/>
        <a:p>
          <a:r>
            <a:rPr lang="zh-CN" altLang="en-US" dirty="0"/>
            <a:t>命令执行</a:t>
          </a:r>
        </a:p>
      </dgm:t>
    </dgm:pt>
    <dgm:pt modelId="{2CEB902C-DD71-4CD9-87D6-461559A4590D}" type="parTrans" cxnId="{C8DD4240-DF5A-4D08-BB54-1FB37DD2D922}">
      <dgm:prSet/>
      <dgm:spPr/>
      <dgm:t>
        <a:bodyPr/>
        <a:lstStyle/>
        <a:p>
          <a:endParaRPr lang="zh-CN" altLang="en-US"/>
        </a:p>
      </dgm:t>
    </dgm:pt>
    <dgm:pt modelId="{C5CB885E-2190-477E-B8B0-FE93576E7137}" type="sibTrans" cxnId="{C8DD4240-DF5A-4D08-BB54-1FB37DD2D922}">
      <dgm:prSet/>
      <dgm:spPr/>
      <dgm:t>
        <a:bodyPr/>
        <a:lstStyle/>
        <a:p>
          <a:endParaRPr lang="zh-CN" altLang="en-US"/>
        </a:p>
      </dgm:t>
    </dgm:pt>
    <dgm:pt modelId="{3BF3234E-88CD-4E8B-9DCC-418F12265ACC}">
      <dgm:prSet phldrT="[文本]"/>
      <dgm:spPr/>
      <dgm:t>
        <a:bodyPr/>
        <a:lstStyle/>
        <a:p>
          <a:r>
            <a:rPr lang="zh-CN" altLang="en-US" dirty="0"/>
            <a:t>参数列表</a:t>
          </a:r>
        </a:p>
      </dgm:t>
    </dgm:pt>
    <dgm:pt modelId="{3AB6A809-1BDC-4022-9C50-4B131C861F63}" type="parTrans" cxnId="{AE11FDFE-67C3-4762-94BF-87218022FD57}">
      <dgm:prSet/>
      <dgm:spPr/>
      <dgm:t>
        <a:bodyPr/>
        <a:lstStyle/>
        <a:p>
          <a:endParaRPr lang="zh-CN" altLang="en-US"/>
        </a:p>
      </dgm:t>
    </dgm:pt>
    <dgm:pt modelId="{04BECC6F-23B3-4448-9251-B0A1589D67E9}" type="sibTrans" cxnId="{AE11FDFE-67C3-4762-94BF-87218022FD57}">
      <dgm:prSet/>
      <dgm:spPr/>
      <dgm:t>
        <a:bodyPr/>
        <a:lstStyle/>
        <a:p>
          <a:endParaRPr lang="zh-CN" altLang="en-US"/>
        </a:p>
      </dgm:t>
    </dgm:pt>
    <dgm:pt modelId="{6C1D43C7-8668-485D-BE52-7E0913127FE5}" type="pres">
      <dgm:prSet presAssocID="{D3505C0B-92C8-40C3-9FB1-BC63EFBBD50F}" presName="Name0" presStyleCnt="0">
        <dgm:presLayoutVars>
          <dgm:dir/>
          <dgm:animLvl val="lvl"/>
          <dgm:resizeHandles val="exact"/>
        </dgm:presLayoutVars>
      </dgm:prSet>
      <dgm:spPr/>
    </dgm:pt>
    <dgm:pt modelId="{D02F0C38-BE6B-414E-AC22-3664701A5EF8}" type="pres">
      <dgm:prSet presAssocID="{D3505C0B-92C8-40C3-9FB1-BC63EFBBD50F}" presName="tSp" presStyleCnt="0"/>
      <dgm:spPr/>
    </dgm:pt>
    <dgm:pt modelId="{922EDBF8-F5B3-49E1-8767-5F96E2210BB2}" type="pres">
      <dgm:prSet presAssocID="{D3505C0B-92C8-40C3-9FB1-BC63EFBBD50F}" presName="bSp" presStyleCnt="0"/>
      <dgm:spPr/>
    </dgm:pt>
    <dgm:pt modelId="{33A9A2ED-6DB6-4664-B088-C4495489E26D}" type="pres">
      <dgm:prSet presAssocID="{D3505C0B-92C8-40C3-9FB1-BC63EFBBD50F}" presName="process" presStyleCnt="0"/>
      <dgm:spPr/>
    </dgm:pt>
    <dgm:pt modelId="{BA553DED-70B6-41B3-81C9-BDC4032AE5CB}" type="pres">
      <dgm:prSet presAssocID="{98614356-EC7B-45F3-B812-42974F3E751A}" presName="composite1" presStyleCnt="0"/>
      <dgm:spPr/>
    </dgm:pt>
    <dgm:pt modelId="{806CDC90-563C-420A-A136-0312AAD5529D}" type="pres">
      <dgm:prSet presAssocID="{98614356-EC7B-45F3-B812-42974F3E751A}" presName="dummyNode1" presStyleLbl="node1" presStyleIdx="0" presStyleCnt="3"/>
      <dgm:spPr/>
    </dgm:pt>
    <dgm:pt modelId="{FF845566-0B18-4DB4-A182-703ADC7FC178}" type="pres">
      <dgm:prSet presAssocID="{98614356-EC7B-45F3-B812-42974F3E751A}" presName="childNode1" presStyleLbl="bgAcc1" presStyleIdx="0" presStyleCnt="3">
        <dgm:presLayoutVars>
          <dgm:bulletEnabled val="1"/>
        </dgm:presLayoutVars>
      </dgm:prSet>
      <dgm:spPr/>
    </dgm:pt>
    <dgm:pt modelId="{B61DE245-DA01-49AB-B3AF-0C31F2122238}" type="pres">
      <dgm:prSet presAssocID="{98614356-EC7B-45F3-B812-42974F3E751A}" presName="childNode1tx" presStyleLbl="bgAcc1" presStyleIdx="0" presStyleCnt="3">
        <dgm:presLayoutVars>
          <dgm:bulletEnabled val="1"/>
        </dgm:presLayoutVars>
      </dgm:prSet>
      <dgm:spPr/>
    </dgm:pt>
    <dgm:pt modelId="{EFD3EBD7-A8F0-4A0D-8F32-2A4274A37EB9}" type="pres">
      <dgm:prSet presAssocID="{98614356-EC7B-45F3-B812-42974F3E751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6292EFDD-5A55-4C5F-BC43-AFA1CC11F094}" type="pres">
      <dgm:prSet presAssocID="{98614356-EC7B-45F3-B812-42974F3E751A}" presName="connSite1" presStyleCnt="0"/>
      <dgm:spPr/>
    </dgm:pt>
    <dgm:pt modelId="{2D87D95B-F331-40C0-8084-D7A61E8B8C69}" type="pres">
      <dgm:prSet presAssocID="{81A29F76-2408-4AC6-B797-2BCEC4ECA9F0}" presName="Name9" presStyleLbl="sibTrans2D1" presStyleIdx="0" presStyleCnt="2"/>
      <dgm:spPr/>
    </dgm:pt>
    <dgm:pt modelId="{56AF93B3-6523-4E21-A176-90428B0AC7CC}" type="pres">
      <dgm:prSet presAssocID="{00205F0F-4E4E-44EB-8DA8-1F1EF253EA9B}" presName="composite2" presStyleCnt="0"/>
      <dgm:spPr/>
    </dgm:pt>
    <dgm:pt modelId="{00416A16-E4EF-45C0-933D-096C02FBD97F}" type="pres">
      <dgm:prSet presAssocID="{00205F0F-4E4E-44EB-8DA8-1F1EF253EA9B}" presName="dummyNode2" presStyleLbl="node1" presStyleIdx="0" presStyleCnt="3"/>
      <dgm:spPr/>
    </dgm:pt>
    <dgm:pt modelId="{7CC5184E-F12D-4BB3-B8BD-52D5E50B1400}" type="pres">
      <dgm:prSet presAssocID="{00205F0F-4E4E-44EB-8DA8-1F1EF253EA9B}" presName="childNode2" presStyleLbl="bgAcc1" presStyleIdx="1" presStyleCnt="3">
        <dgm:presLayoutVars>
          <dgm:bulletEnabled val="1"/>
        </dgm:presLayoutVars>
      </dgm:prSet>
      <dgm:spPr/>
    </dgm:pt>
    <dgm:pt modelId="{489D04F0-8468-4A32-9955-0BFB9684B99B}" type="pres">
      <dgm:prSet presAssocID="{00205F0F-4E4E-44EB-8DA8-1F1EF253EA9B}" presName="childNode2tx" presStyleLbl="bgAcc1" presStyleIdx="1" presStyleCnt="3">
        <dgm:presLayoutVars>
          <dgm:bulletEnabled val="1"/>
        </dgm:presLayoutVars>
      </dgm:prSet>
      <dgm:spPr/>
    </dgm:pt>
    <dgm:pt modelId="{67B9AF83-9DE8-404F-A96D-F122CC8932A9}" type="pres">
      <dgm:prSet presAssocID="{00205F0F-4E4E-44EB-8DA8-1F1EF253EA9B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83346926-5431-4C9F-BDDF-CFF38269AF01}" type="pres">
      <dgm:prSet presAssocID="{00205F0F-4E4E-44EB-8DA8-1F1EF253EA9B}" presName="connSite2" presStyleCnt="0"/>
      <dgm:spPr/>
    </dgm:pt>
    <dgm:pt modelId="{432D70B8-9CBE-4533-B345-04376023539A}" type="pres">
      <dgm:prSet presAssocID="{7FF33F99-8536-458B-8474-2909137457A4}" presName="Name18" presStyleLbl="sibTrans2D1" presStyleIdx="1" presStyleCnt="2"/>
      <dgm:spPr/>
    </dgm:pt>
    <dgm:pt modelId="{71440F6B-F042-408D-A039-72867DEF873E}" type="pres">
      <dgm:prSet presAssocID="{0B57AA74-4D54-46E2-97E2-69DC52FB4D95}" presName="composite1" presStyleCnt="0"/>
      <dgm:spPr/>
    </dgm:pt>
    <dgm:pt modelId="{FE487C83-2E79-4621-832A-B99962969512}" type="pres">
      <dgm:prSet presAssocID="{0B57AA74-4D54-46E2-97E2-69DC52FB4D95}" presName="dummyNode1" presStyleLbl="node1" presStyleIdx="1" presStyleCnt="3"/>
      <dgm:spPr/>
    </dgm:pt>
    <dgm:pt modelId="{046B539C-78AA-41D5-B951-2D659E9739CF}" type="pres">
      <dgm:prSet presAssocID="{0B57AA74-4D54-46E2-97E2-69DC52FB4D95}" presName="childNode1" presStyleLbl="bgAcc1" presStyleIdx="2" presStyleCnt="3">
        <dgm:presLayoutVars>
          <dgm:bulletEnabled val="1"/>
        </dgm:presLayoutVars>
      </dgm:prSet>
      <dgm:spPr/>
    </dgm:pt>
    <dgm:pt modelId="{4EB52BC6-EF5D-4D32-BA6A-8842A606C3CA}" type="pres">
      <dgm:prSet presAssocID="{0B57AA74-4D54-46E2-97E2-69DC52FB4D95}" presName="childNode1tx" presStyleLbl="bgAcc1" presStyleIdx="2" presStyleCnt="3">
        <dgm:presLayoutVars>
          <dgm:bulletEnabled val="1"/>
        </dgm:presLayoutVars>
      </dgm:prSet>
      <dgm:spPr/>
    </dgm:pt>
    <dgm:pt modelId="{1A6C588E-7F0D-4787-AFE0-A58021C945D9}" type="pres">
      <dgm:prSet presAssocID="{0B57AA74-4D54-46E2-97E2-69DC52FB4D95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F919B92B-69F9-4778-B087-20502E0433A2}" type="pres">
      <dgm:prSet presAssocID="{0B57AA74-4D54-46E2-97E2-69DC52FB4D95}" presName="connSite1" presStyleCnt="0"/>
      <dgm:spPr/>
    </dgm:pt>
  </dgm:ptLst>
  <dgm:cxnLst>
    <dgm:cxn modelId="{27300307-435C-4679-83D7-141170CD8A3C}" type="presOf" srcId="{3BF3234E-88CD-4E8B-9DCC-418F12265ACC}" destId="{B61DE245-DA01-49AB-B3AF-0C31F2122238}" srcOrd="1" destOrd="2" presId="urn:microsoft.com/office/officeart/2005/8/layout/hProcess4"/>
    <dgm:cxn modelId="{C00B5116-6B6F-4612-9C1E-322166E782E7}" type="presOf" srcId="{EF68DF58-B59B-422D-97CC-A05450EF5886}" destId="{046B539C-78AA-41D5-B951-2D659E9739CF}" srcOrd="0" destOrd="1" presId="urn:microsoft.com/office/officeart/2005/8/layout/hProcess4"/>
    <dgm:cxn modelId="{262E3C19-162A-44B0-AF16-57CDF0EFD2C5}" type="presOf" srcId="{6E88D425-A3F2-43DF-83CD-E2961BA11AFE}" destId="{B61DE245-DA01-49AB-B3AF-0C31F2122238}" srcOrd="1" destOrd="0" presId="urn:microsoft.com/office/officeart/2005/8/layout/hProcess4"/>
    <dgm:cxn modelId="{06FF2430-402E-429B-9DA8-E11279C002FA}" type="presOf" srcId="{EC9C4AF9-CE49-4752-83E3-8DC64DAD073E}" destId="{7CC5184E-F12D-4BB3-B8BD-52D5E50B1400}" srcOrd="0" destOrd="1" presId="urn:microsoft.com/office/officeart/2005/8/layout/hProcess4"/>
    <dgm:cxn modelId="{A65A5D31-D6E8-48A1-84A1-10DA0DAA3751}" srcId="{00205F0F-4E4E-44EB-8DA8-1F1EF253EA9B}" destId="{EC9C4AF9-CE49-4752-83E3-8DC64DAD073E}" srcOrd="1" destOrd="0" parTransId="{B32C136B-74B9-40EB-AAC4-F6E33E1D7A16}" sibTransId="{96A90B4B-A7A8-497F-83C3-33429FE24F65}"/>
    <dgm:cxn modelId="{B1AD4E34-10A2-4FAE-809A-20717A3D48D4}" srcId="{D3505C0B-92C8-40C3-9FB1-BC63EFBBD50F}" destId="{0B57AA74-4D54-46E2-97E2-69DC52FB4D95}" srcOrd="2" destOrd="0" parTransId="{BECA37FB-A678-46A9-A29C-DA71CE9960FF}" sibTransId="{74D7B052-7E9E-422D-B9BD-ACA5C9D622C4}"/>
    <dgm:cxn modelId="{C8DD4240-DF5A-4D08-BB54-1FB37DD2D922}" srcId="{0B57AA74-4D54-46E2-97E2-69DC52FB4D95}" destId="{EF68DF58-B59B-422D-97CC-A05450EF5886}" srcOrd="1" destOrd="0" parTransId="{2CEB902C-DD71-4CD9-87D6-461559A4590D}" sibTransId="{C5CB885E-2190-477E-B8B0-FE93576E7137}"/>
    <dgm:cxn modelId="{53D2705C-8917-4F73-A034-5CC040D86E10}" type="presOf" srcId="{3BF3234E-88CD-4E8B-9DCC-418F12265ACC}" destId="{FF845566-0B18-4DB4-A182-703ADC7FC178}" srcOrd="0" destOrd="2" presId="urn:microsoft.com/office/officeart/2005/8/layout/hProcess4"/>
    <dgm:cxn modelId="{948C9C63-B01B-419F-907A-DF8B94705393}" srcId="{00205F0F-4E4E-44EB-8DA8-1F1EF253EA9B}" destId="{9872B853-FFD3-43C7-827E-2538D51C407C}" srcOrd="2" destOrd="0" parTransId="{301096DE-5FC0-4F25-9062-4C682257197C}" sibTransId="{65D8427C-3DCF-4C76-AC55-2B898D1A404F}"/>
    <dgm:cxn modelId="{C0740765-38B9-499B-AF55-07AFB9C0D204}" type="presOf" srcId="{7FF33F99-8536-458B-8474-2909137457A4}" destId="{432D70B8-9CBE-4533-B345-04376023539A}" srcOrd="0" destOrd="0" presId="urn:microsoft.com/office/officeart/2005/8/layout/hProcess4"/>
    <dgm:cxn modelId="{94D00953-C7BA-40C3-BC48-33E0A436DBD0}" type="presOf" srcId="{9872B853-FFD3-43C7-827E-2538D51C407C}" destId="{489D04F0-8468-4A32-9955-0BFB9684B99B}" srcOrd="1" destOrd="2" presId="urn:microsoft.com/office/officeart/2005/8/layout/hProcess4"/>
    <dgm:cxn modelId="{BD1F1D54-98B2-4914-8D42-1E18C9FABF13}" srcId="{00205F0F-4E4E-44EB-8DA8-1F1EF253EA9B}" destId="{7A45A91D-640E-4A9D-A279-E290A3B52A17}" srcOrd="0" destOrd="0" parTransId="{D7A868B4-A82B-45E8-8D8C-F1C7BE3F79B0}" sibTransId="{73FAF6D3-2841-4C17-9591-847C6657E8A7}"/>
    <dgm:cxn modelId="{5D645976-722F-49E4-9623-FC3807A1EAA3}" type="presOf" srcId="{0DF2E569-768E-4975-B58A-A46661C7512E}" destId="{FF845566-0B18-4DB4-A182-703ADC7FC178}" srcOrd="0" destOrd="1" presId="urn:microsoft.com/office/officeart/2005/8/layout/hProcess4"/>
    <dgm:cxn modelId="{77B87278-F9D9-4D37-8AB6-050BC4B0793E}" type="presOf" srcId="{D4F5E29D-7587-4304-AE7E-52E2C25BA6B8}" destId="{046B539C-78AA-41D5-B951-2D659E9739CF}" srcOrd="0" destOrd="2" presId="urn:microsoft.com/office/officeart/2005/8/layout/hProcess4"/>
    <dgm:cxn modelId="{104C137A-724A-4334-A1D4-BB89D556ACA5}" srcId="{0B57AA74-4D54-46E2-97E2-69DC52FB4D95}" destId="{2891A893-E389-417E-8A44-53554F7D40D6}" srcOrd="0" destOrd="0" parTransId="{C5BD13D0-EA91-4964-954B-D6DBBF111758}" sibTransId="{A1C86B6C-EBD3-4FB9-9816-FFCCF6D67BE2}"/>
    <dgm:cxn modelId="{F25C887E-75EB-4282-9BE0-CE63B899A33F}" type="presOf" srcId="{6E88D425-A3F2-43DF-83CD-E2961BA11AFE}" destId="{FF845566-0B18-4DB4-A182-703ADC7FC178}" srcOrd="0" destOrd="0" presId="urn:microsoft.com/office/officeart/2005/8/layout/hProcess4"/>
    <dgm:cxn modelId="{8DE23F8E-2DE8-408D-80DE-445890C35BCB}" type="presOf" srcId="{EF68DF58-B59B-422D-97CC-A05450EF5886}" destId="{4EB52BC6-EF5D-4D32-BA6A-8842A606C3CA}" srcOrd="1" destOrd="1" presId="urn:microsoft.com/office/officeart/2005/8/layout/hProcess4"/>
    <dgm:cxn modelId="{DCF57791-BD40-4429-B14F-F0B6207D7794}" type="presOf" srcId="{81A29F76-2408-4AC6-B797-2BCEC4ECA9F0}" destId="{2D87D95B-F331-40C0-8084-D7A61E8B8C69}" srcOrd="0" destOrd="0" presId="urn:microsoft.com/office/officeart/2005/8/layout/hProcess4"/>
    <dgm:cxn modelId="{7DE3899A-1166-461B-B6DD-614C9DBDF43A}" type="presOf" srcId="{98614356-EC7B-45F3-B812-42974F3E751A}" destId="{EFD3EBD7-A8F0-4A0D-8F32-2A4274A37EB9}" srcOrd="0" destOrd="0" presId="urn:microsoft.com/office/officeart/2005/8/layout/hProcess4"/>
    <dgm:cxn modelId="{F71B7A9F-4FAF-4240-9128-4FF8A492D78E}" srcId="{98614356-EC7B-45F3-B812-42974F3E751A}" destId="{0DF2E569-768E-4975-B58A-A46661C7512E}" srcOrd="1" destOrd="0" parTransId="{E26F8017-0262-44D4-B38B-3FB79C08A741}" sibTransId="{52E1EF25-104E-44DB-8631-08F3C5D6187C}"/>
    <dgm:cxn modelId="{52A6B19F-8569-4DDC-B835-4F44DF1148F2}" type="presOf" srcId="{2891A893-E389-417E-8A44-53554F7D40D6}" destId="{4EB52BC6-EF5D-4D32-BA6A-8842A606C3CA}" srcOrd="1" destOrd="0" presId="urn:microsoft.com/office/officeart/2005/8/layout/hProcess4"/>
    <dgm:cxn modelId="{CC8DF0A1-8065-4794-A858-709B40AF6C18}" type="presOf" srcId="{EC9C4AF9-CE49-4752-83E3-8DC64DAD073E}" destId="{489D04F0-8468-4A32-9955-0BFB9684B99B}" srcOrd="1" destOrd="1" presId="urn:microsoft.com/office/officeart/2005/8/layout/hProcess4"/>
    <dgm:cxn modelId="{7BB3C5A6-B825-400A-8BF0-A27CD10CF39C}" srcId="{D3505C0B-92C8-40C3-9FB1-BC63EFBBD50F}" destId="{98614356-EC7B-45F3-B812-42974F3E751A}" srcOrd="0" destOrd="0" parTransId="{471F2C48-25EA-432B-A4BC-A7ACD0C0F407}" sibTransId="{81A29F76-2408-4AC6-B797-2BCEC4ECA9F0}"/>
    <dgm:cxn modelId="{C234BDA8-47DF-4E80-A0AA-F1989515E437}" srcId="{98614356-EC7B-45F3-B812-42974F3E751A}" destId="{6E88D425-A3F2-43DF-83CD-E2961BA11AFE}" srcOrd="0" destOrd="0" parTransId="{186DF057-BAC2-4AAB-A990-C1525B7F884B}" sibTransId="{64A75808-A3D0-4A34-8A63-75E6A37DAE29}"/>
    <dgm:cxn modelId="{5A17A8A9-7928-4A40-8D42-DBB0AE173A78}" type="presOf" srcId="{00205F0F-4E4E-44EB-8DA8-1F1EF253EA9B}" destId="{67B9AF83-9DE8-404F-A96D-F122CC8932A9}" srcOrd="0" destOrd="0" presId="urn:microsoft.com/office/officeart/2005/8/layout/hProcess4"/>
    <dgm:cxn modelId="{00CFBFAB-4690-4965-B638-3E3032CCD202}" type="presOf" srcId="{0DF2E569-768E-4975-B58A-A46661C7512E}" destId="{B61DE245-DA01-49AB-B3AF-0C31F2122238}" srcOrd="1" destOrd="1" presId="urn:microsoft.com/office/officeart/2005/8/layout/hProcess4"/>
    <dgm:cxn modelId="{A10560B6-867B-46DA-A797-108D99FD31FA}" type="presOf" srcId="{0B57AA74-4D54-46E2-97E2-69DC52FB4D95}" destId="{1A6C588E-7F0D-4787-AFE0-A58021C945D9}" srcOrd="0" destOrd="0" presId="urn:microsoft.com/office/officeart/2005/8/layout/hProcess4"/>
    <dgm:cxn modelId="{5CABE9B9-12D5-4896-902D-A9B1B4C68ED2}" type="presOf" srcId="{7A45A91D-640E-4A9D-A279-E290A3B52A17}" destId="{7CC5184E-F12D-4BB3-B8BD-52D5E50B1400}" srcOrd="0" destOrd="0" presId="urn:microsoft.com/office/officeart/2005/8/layout/hProcess4"/>
    <dgm:cxn modelId="{58653FCE-A570-4AB2-9DA8-C004327A8047}" type="presOf" srcId="{7A45A91D-640E-4A9D-A279-E290A3B52A17}" destId="{489D04F0-8468-4A32-9955-0BFB9684B99B}" srcOrd="1" destOrd="0" presId="urn:microsoft.com/office/officeart/2005/8/layout/hProcess4"/>
    <dgm:cxn modelId="{E2390FD6-7EAD-43C0-A142-CD22792E4587}" srcId="{0B57AA74-4D54-46E2-97E2-69DC52FB4D95}" destId="{D4F5E29D-7587-4304-AE7E-52E2C25BA6B8}" srcOrd="2" destOrd="0" parTransId="{78420AA4-E8FF-434D-9452-189080F40459}" sibTransId="{AC4193D8-74E7-4D7E-8432-21474844712E}"/>
    <dgm:cxn modelId="{D11055D6-B6F6-4185-B405-4A944169F2A3}" srcId="{D3505C0B-92C8-40C3-9FB1-BC63EFBBD50F}" destId="{00205F0F-4E4E-44EB-8DA8-1F1EF253EA9B}" srcOrd="1" destOrd="0" parTransId="{527B7E8E-DE13-4EF6-BFD1-ADAABE31BDD2}" sibTransId="{7FF33F99-8536-458B-8474-2909137457A4}"/>
    <dgm:cxn modelId="{419B49DD-57AD-40DD-9844-1D6A7C1F9F33}" type="presOf" srcId="{2891A893-E389-417E-8A44-53554F7D40D6}" destId="{046B539C-78AA-41D5-B951-2D659E9739CF}" srcOrd="0" destOrd="0" presId="urn:microsoft.com/office/officeart/2005/8/layout/hProcess4"/>
    <dgm:cxn modelId="{C61A34E9-DC91-4C9D-9690-A53C9D6E76DB}" type="presOf" srcId="{9872B853-FFD3-43C7-827E-2538D51C407C}" destId="{7CC5184E-F12D-4BB3-B8BD-52D5E50B1400}" srcOrd="0" destOrd="2" presId="urn:microsoft.com/office/officeart/2005/8/layout/hProcess4"/>
    <dgm:cxn modelId="{C4C9CEE9-B595-4DD1-87A2-CAB3BB678FFA}" type="presOf" srcId="{D3505C0B-92C8-40C3-9FB1-BC63EFBBD50F}" destId="{6C1D43C7-8668-485D-BE52-7E0913127FE5}" srcOrd="0" destOrd="0" presId="urn:microsoft.com/office/officeart/2005/8/layout/hProcess4"/>
    <dgm:cxn modelId="{7B3E7DEA-4CA5-4A2C-A013-B17CEF9F19EF}" type="presOf" srcId="{D4F5E29D-7587-4304-AE7E-52E2C25BA6B8}" destId="{4EB52BC6-EF5D-4D32-BA6A-8842A606C3CA}" srcOrd="1" destOrd="2" presId="urn:microsoft.com/office/officeart/2005/8/layout/hProcess4"/>
    <dgm:cxn modelId="{AE11FDFE-67C3-4762-94BF-87218022FD57}" srcId="{98614356-EC7B-45F3-B812-42974F3E751A}" destId="{3BF3234E-88CD-4E8B-9DCC-418F12265ACC}" srcOrd="2" destOrd="0" parTransId="{3AB6A809-1BDC-4022-9C50-4B131C861F63}" sibTransId="{04BECC6F-23B3-4448-9251-B0A1589D67E9}"/>
    <dgm:cxn modelId="{F92EEEF5-733A-4797-8459-7B8675F4BBB7}" type="presParOf" srcId="{6C1D43C7-8668-485D-BE52-7E0913127FE5}" destId="{D02F0C38-BE6B-414E-AC22-3664701A5EF8}" srcOrd="0" destOrd="0" presId="urn:microsoft.com/office/officeart/2005/8/layout/hProcess4"/>
    <dgm:cxn modelId="{0A5C62C2-246E-43B5-8017-0A53D6760DD9}" type="presParOf" srcId="{6C1D43C7-8668-485D-BE52-7E0913127FE5}" destId="{922EDBF8-F5B3-49E1-8767-5F96E2210BB2}" srcOrd="1" destOrd="0" presId="urn:microsoft.com/office/officeart/2005/8/layout/hProcess4"/>
    <dgm:cxn modelId="{C21F6B66-8EBC-4117-AA2B-68C0AE9674A5}" type="presParOf" srcId="{6C1D43C7-8668-485D-BE52-7E0913127FE5}" destId="{33A9A2ED-6DB6-4664-B088-C4495489E26D}" srcOrd="2" destOrd="0" presId="urn:microsoft.com/office/officeart/2005/8/layout/hProcess4"/>
    <dgm:cxn modelId="{59788B69-D5D0-41F2-BDDD-D7DDDB1E6098}" type="presParOf" srcId="{33A9A2ED-6DB6-4664-B088-C4495489E26D}" destId="{BA553DED-70B6-41B3-81C9-BDC4032AE5CB}" srcOrd="0" destOrd="0" presId="urn:microsoft.com/office/officeart/2005/8/layout/hProcess4"/>
    <dgm:cxn modelId="{9DEF4A11-E1E3-428C-95B6-2C4E3BB5B964}" type="presParOf" srcId="{BA553DED-70B6-41B3-81C9-BDC4032AE5CB}" destId="{806CDC90-563C-420A-A136-0312AAD5529D}" srcOrd="0" destOrd="0" presId="urn:microsoft.com/office/officeart/2005/8/layout/hProcess4"/>
    <dgm:cxn modelId="{C7E66A44-B5DC-42CE-A7E3-F1DC1FAAC526}" type="presParOf" srcId="{BA553DED-70B6-41B3-81C9-BDC4032AE5CB}" destId="{FF845566-0B18-4DB4-A182-703ADC7FC178}" srcOrd="1" destOrd="0" presId="urn:microsoft.com/office/officeart/2005/8/layout/hProcess4"/>
    <dgm:cxn modelId="{E56F3850-F9DE-442E-8A64-C3CE28D1E5F8}" type="presParOf" srcId="{BA553DED-70B6-41B3-81C9-BDC4032AE5CB}" destId="{B61DE245-DA01-49AB-B3AF-0C31F2122238}" srcOrd="2" destOrd="0" presId="urn:microsoft.com/office/officeart/2005/8/layout/hProcess4"/>
    <dgm:cxn modelId="{FDEAFEE2-A3CB-411D-BEE1-3176CF730C8F}" type="presParOf" srcId="{BA553DED-70B6-41B3-81C9-BDC4032AE5CB}" destId="{EFD3EBD7-A8F0-4A0D-8F32-2A4274A37EB9}" srcOrd="3" destOrd="0" presId="urn:microsoft.com/office/officeart/2005/8/layout/hProcess4"/>
    <dgm:cxn modelId="{4B58EDD8-7019-413A-BD0A-D34D636D877B}" type="presParOf" srcId="{BA553DED-70B6-41B3-81C9-BDC4032AE5CB}" destId="{6292EFDD-5A55-4C5F-BC43-AFA1CC11F094}" srcOrd="4" destOrd="0" presId="urn:microsoft.com/office/officeart/2005/8/layout/hProcess4"/>
    <dgm:cxn modelId="{0F178C50-0AF8-4428-A399-6A883680BBF2}" type="presParOf" srcId="{33A9A2ED-6DB6-4664-B088-C4495489E26D}" destId="{2D87D95B-F331-40C0-8084-D7A61E8B8C69}" srcOrd="1" destOrd="0" presId="urn:microsoft.com/office/officeart/2005/8/layout/hProcess4"/>
    <dgm:cxn modelId="{6297FC2F-A071-4857-9224-566333DBE576}" type="presParOf" srcId="{33A9A2ED-6DB6-4664-B088-C4495489E26D}" destId="{56AF93B3-6523-4E21-A176-90428B0AC7CC}" srcOrd="2" destOrd="0" presId="urn:microsoft.com/office/officeart/2005/8/layout/hProcess4"/>
    <dgm:cxn modelId="{14D477BC-69AF-41CF-B898-86984A58D912}" type="presParOf" srcId="{56AF93B3-6523-4E21-A176-90428B0AC7CC}" destId="{00416A16-E4EF-45C0-933D-096C02FBD97F}" srcOrd="0" destOrd="0" presId="urn:microsoft.com/office/officeart/2005/8/layout/hProcess4"/>
    <dgm:cxn modelId="{B33598D3-04C5-4DB8-8B5A-2C5D88382E98}" type="presParOf" srcId="{56AF93B3-6523-4E21-A176-90428B0AC7CC}" destId="{7CC5184E-F12D-4BB3-B8BD-52D5E50B1400}" srcOrd="1" destOrd="0" presId="urn:microsoft.com/office/officeart/2005/8/layout/hProcess4"/>
    <dgm:cxn modelId="{6DD9A56A-4609-4C82-B19F-BD1E68DA2893}" type="presParOf" srcId="{56AF93B3-6523-4E21-A176-90428B0AC7CC}" destId="{489D04F0-8468-4A32-9955-0BFB9684B99B}" srcOrd="2" destOrd="0" presId="urn:microsoft.com/office/officeart/2005/8/layout/hProcess4"/>
    <dgm:cxn modelId="{38F44A53-C6B3-4B16-8075-0B95D011446D}" type="presParOf" srcId="{56AF93B3-6523-4E21-A176-90428B0AC7CC}" destId="{67B9AF83-9DE8-404F-A96D-F122CC8932A9}" srcOrd="3" destOrd="0" presId="urn:microsoft.com/office/officeart/2005/8/layout/hProcess4"/>
    <dgm:cxn modelId="{55F8B584-4A7E-4B9D-A45C-F32423B0A779}" type="presParOf" srcId="{56AF93B3-6523-4E21-A176-90428B0AC7CC}" destId="{83346926-5431-4C9F-BDDF-CFF38269AF01}" srcOrd="4" destOrd="0" presId="urn:microsoft.com/office/officeart/2005/8/layout/hProcess4"/>
    <dgm:cxn modelId="{AFD26AAF-4F7C-4E0D-9105-065EEA218953}" type="presParOf" srcId="{33A9A2ED-6DB6-4664-B088-C4495489E26D}" destId="{432D70B8-9CBE-4533-B345-04376023539A}" srcOrd="3" destOrd="0" presId="urn:microsoft.com/office/officeart/2005/8/layout/hProcess4"/>
    <dgm:cxn modelId="{A4A45395-9839-4250-81B3-AB7AF76BCD1E}" type="presParOf" srcId="{33A9A2ED-6DB6-4664-B088-C4495489E26D}" destId="{71440F6B-F042-408D-A039-72867DEF873E}" srcOrd="4" destOrd="0" presId="urn:microsoft.com/office/officeart/2005/8/layout/hProcess4"/>
    <dgm:cxn modelId="{9D240F09-6517-489A-A41C-471B9D7B2ECC}" type="presParOf" srcId="{71440F6B-F042-408D-A039-72867DEF873E}" destId="{FE487C83-2E79-4621-832A-B99962969512}" srcOrd="0" destOrd="0" presId="urn:microsoft.com/office/officeart/2005/8/layout/hProcess4"/>
    <dgm:cxn modelId="{48E957CB-FB0D-4B55-A26E-229F94388D46}" type="presParOf" srcId="{71440F6B-F042-408D-A039-72867DEF873E}" destId="{046B539C-78AA-41D5-B951-2D659E9739CF}" srcOrd="1" destOrd="0" presId="urn:microsoft.com/office/officeart/2005/8/layout/hProcess4"/>
    <dgm:cxn modelId="{760725A2-7075-468D-9C4E-34DA1D9FE960}" type="presParOf" srcId="{71440F6B-F042-408D-A039-72867DEF873E}" destId="{4EB52BC6-EF5D-4D32-BA6A-8842A606C3CA}" srcOrd="2" destOrd="0" presId="urn:microsoft.com/office/officeart/2005/8/layout/hProcess4"/>
    <dgm:cxn modelId="{37717935-99E6-4D08-8736-20ED3F0F2256}" type="presParOf" srcId="{71440F6B-F042-408D-A039-72867DEF873E}" destId="{1A6C588E-7F0D-4787-AFE0-A58021C945D9}" srcOrd="3" destOrd="0" presId="urn:microsoft.com/office/officeart/2005/8/layout/hProcess4"/>
    <dgm:cxn modelId="{12E1D13F-E18C-47F8-8F4D-5F275A62ADC0}" type="presParOf" srcId="{71440F6B-F042-408D-A039-72867DEF873E}" destId="{F919B92B-69F9-4778-B087-20502E0433A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D01BE-13F5-4D2C-93AC-4482E1708E54}">
      <dsp:nvSpPr>
        <dsp:cNvPr id="0" name=""/>
        <dsp:cNvSpPr/>
      </dsp:nvSpPr>
      <dsp:spPr>
        <a:xfrm>
          <a:off x="4107" y="2456207"/>
          <a:ext cx="2391281" cy="9565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管道符分隔</a:t>
          </a:r>
        </a:p>
      </dsp:txBody>
      <dsp:txXfrm>
        <a:off x="482363" y="2456207"/>
        <a:ext cx="1434769" cy="956512"/>
      </dsp:txXfrm>
    </dsp:sp>
    <dsp:sp modelId="{66992068-C333-475D-A3B0-A94C6A7A56B8}">
      <dsp:nvSpPr>
        <dsp:cNvPr id="0" name=""/>
        <dsp:cNvSpPr/>
      </dsp:nvSpPr>
      <dsp:spPr>
        <a:xfrm>
          <a:off x="2156261" y="2456207"/>
          <a:ext cx="2391281" cy="9565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重定向定位</a:t>
          </a:r>
        </a:p>
      </dsp:txBody>
      <dsp:txXfrm>
        <a:off x="2634517" y="2456207"/>
        <a:ext cx="1434769" cy="956512"/>
      </dsp:txXfrm>
    </dsp:sp>
    <dsp:sp modelId="{8E65C71A-473A-4B08-BAD1-2795ECEA3B43}">
      <dsp:nvSpPr>
        <dsp:cNvPr id="0" name=""/>
        <dsp:cNvSpPr/>
      </dsp:nvSpPr>
      <dsp:spPr>
        <a:xfrm>
          <a:off x="4308414" y="2456207"/>
          <a:ext cx="2391281" cy="9565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后台执行</a:t>
          </a:r>
        </a:p>
      </dsp:txBody>
      <dsp:txXfrm>
        <a:off x="4786670" y="2456207"/>
        <a:ext cx="1434769" cy="956512"/>
      </dsp:txXfrm>
    </dsp:sp>
    <dsp:sp modelId="{03DE70EB-C4E4-46E0-AED2-CE32CDFBDDD5}">
      <dsp:nvSpPr>
        <dsp:cNvPr id="0" name=""/>
        <dsp:cNvSpPr/>
      </dsp:nvSpPr>
      <dsp:spPr>
        <a:xfrm>
          <a:off x="6460568" y="2456207"/>
          <a:ext cx="2391281" cy="9565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命令识别</a:t>
          </a:r>
        </a:p>
      </dsp:txBody>
      <dsp:txXfrm>
        <a:off x="6938824" y="2456207"/>
        <a:ext cx="1434769" cy="956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45566-0B18-4DB4-A182-703ADC7FC178}">
      <dsp:nvSpPr>
        <dsp:cNvPr id="0" name=""/>
        <dsp:cNvSpPr/>
      </dsp:nvSpPr>
      <dsp:spPr>
        <a:xfrm>
          <a:off x="141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用户输入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分词统计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参数列表</a:t>
          </a:r>
        </a:p>
      </dsp:txBody>
      <dsp:txXfrm>
        <a:off x="43163" y="1817608"/>
        <a:ext cx="2180582" cy="1382843"/>
      </dsp:txXfrm>
    </dsp:sp>
    <dsp:sp modelId="{2D87D95B-F331-40C0-8084-D7A61E8B8C69}">
      <dsp:nvSpPr>
        <dsp:cNvPr id="0" name=""/>
        <dsp:cNvSpPr/>
      </dsp:nvSpPr>
      <dsp:spPr>
        <a:xfrm>
          <a:off x="1300946" y="2316885"/>
          <a:ext cx="2356306" cy="23563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3EBD7-A8F0-4A0D-8F32-2A4274A37EB9}">
      <dsp:nvSpPr>
        <dsp:cNvPr id="0" name=""/>
        <dsp:cNvSpPr/>
      </dsp:nvSpPr>
      <dsp:spPr>
        <a:xfrm>
          <a:off x="503836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词法分析</a:t>
          </a:r>
        </a:p>
      </dsp:txBody>
      <dsp:txXfrm>
        <a:off x="527303" y="3266941"/>
        <a:ext cx="1967845" cy="754277"/>
      </dsp:txXfrm>
    </dsp:sp>
    <dsp:sp modelId="{7CC5184E-F12D-4BB3-B8BD-52D5E50B1400}">
      <dsp:nvSpPr>
        <dsp:cNvPr id="0" name=""/>
        <dsp:cNvSpPr/>
      </dsp:nvSpPr>
      <dsp:spPr>
        <a:xfrm>
          <a:off x="2804762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管道操作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重定向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后台执行</a:t>
          </a:r>
        </a:p>
      </dsp:txBody>
      <dsp:txXfrm>
        <a:off x="2847784" y="2218214"/>
        <a:ext cx="2180582" cy="1382843"/>
      </dsp:txXfrm>
    </dsp:sp>
    <dsp:sp modelId="{432D70B8-9CBE-4533-B345-04376023539A}">
      <dsp:nvSpPr>
        <dsp:cNvPr id="0" name=""/>
        <dsp:cNvSpPr/>
      </dsp:nvSpPr>
      <dsp:spPr>
        <a:xfrm>
          <a:off x="4086679" y="672173"/>
          <a:ext cx="2645930" cy="2645930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9AF83-9DE8-404F-A96D-F122CC8932A9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语法分析</a:t>
          </a:r>
        </a:p>
      </dsp:txBody>
      <dsp:txXfrm>
        <a:off x="3331924" y="1397448"/>
        <a:ext cx="1967845" cy="754277"/>
      </dsp:txXfrm>
    </dsp:sp>
    <dsp:sp modelId="{046B539C-78AA-41D5-B951-2D659E9739CF}">
      <dsp:nvSpPr>
        <dsp:cNvPr id="0" name=""/>
        <dsp:cNvSpPr/>
      </dsp:nvSpPr>
      <dsp:spPr>
        <a:xfrm>
          <a:off x="5609383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函数识别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命令执行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报错系统</a:t>
          </a:r>
        </a:p>
      </dsp:txBody>
      <dsp:txXfrm>
        <a:off x="5652405" y="1817608"/>
        <a:ext cx="2180582" cy="1382843"/>
      </dsp:txXfrm>
    </dsp:sp>
    <dsp:sp modelId="{1A6C588E-7F0D-4787-AFE0-A58021C945D9}">
      <dsp:nvSpPr>
        <dsp:cNvPr id="0" name=""/>
        <dsp:cNvSpPr/>
      </dsp:nvSpPr>
      <dsp:spPr>
        <a:xfrm>
          <a:off x="6113078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语义分析</a:t>
          </a:r>
        </a:p>
      </dsp:txBody>
      <dsp:txXfrm>
        <a:off x="6136545" y="3266941"/>
        <a:ext cx="1967845" cy="754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B5296-8772-4BAD-8A95-A517A3D52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2C3F0-4A45-4C5B-8148-872F0096D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5CD56-A90B-443C-8D6B-1BF7A37D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DE828-F719-45E7-A0BF-0C75DBB9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41406-2795-4084-AE01-EF5B0D48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25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782D0-A322-4483-A2E4-49236E60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CA5AC7-B49E-49A5-8111-F42DC1504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0CA6C-1326-4324-AAB3-1F6A4A2F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DADDA-B122-4618-A2D9-63F839DC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7D0A2-CD10-4C2D-9DBA-697B70E4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16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511F60-F1D3-4B49-847D-ED87B8B31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BAFD50-15EC-4D68-BBAB-492BC13FB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3F7BB-54F5-43C8-9380-768F9BA9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DD9FE-0FFA-4DBE-8C4E-EC6F6F70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5A54C-C688-4D50-ABFB-24186884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4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58407-321D-47C6-96E4-0A69AF9E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C823F-6A32-42A2-B613-E85BB470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4D1A8-647E-4929-8E3E-2E4D8B6A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11C8A-419D-4F99-8D43-B64DD886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A0C7F-7C72-45F2-8814-1F07B544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8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659FB-3CF4-4FE7-99B1-9794A42E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5BB94F-5B7A-4E3F-8639-96AAE776D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259F6-731E-470D-B3F8-3077AF6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88C17-E421-41C4-9A38-FDC239D1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AE74C-3A3D-430B-A5DB-B5D86BAE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63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C0375-F21E-4CFB-8BAC-7776D39D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A76C5-C192-4E5A-B664-E91570C48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619815-EFFF-4E4C-9C6D-277DFAE39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B63624-D41B-46FC-80B9-BC0C7651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0CA92-7D21-4238-AF0C-8C2EFBB2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C474B9-6389-4207-B2AD-EB61D093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83A53-14B3-44C1-9875-0C1D1AE9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FF949-DDF4-494D-9F36-0D2D042B0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EECFA1-2482-4764-ABF1-A789E662C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7AA535-D603-417C-9D4C-D3F0C9C93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B484D2-3EC2-4AD8-A647-49F2D9538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3067B3-775F-4B7A-AF32-E9C21D60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890D5-320C-4411-AA8C-5008859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D5133C-D964-4163-B3DC-E9D3DCF5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68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24621-423E-45C2-9C0B-587BEC3E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7ECFF9-1B94-4DFA-A101-9E5F1D53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36D94D-E4B9-4DEE-A098-01FFF055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B5F22-B50B-4F9E-9C74-3FFD64B6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10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E7B886-B436-4AB5-975B-FA872061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1AEBC7-4232-40A9-A20F-21B33CBE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FAF5A-2D84-4746-956C-7BF5EF47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23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529E2-5342-4BA8-9DDE-D096BE23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7CF2D-D24C-4E33-B1E5-55F56A3B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3DE200-01E5-4967-927D-79DA55ED5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09AC8-B081-456E-B530-6E262A7D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C48F7E-68FB-48D1-BD9C-922CDED0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4D6DD-5CAD-4EC7-8D76-D8CACFDB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5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56206-5B0B-446A-9555-E8871B0F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396D55-8B88-4259-9C6B-D3E30E165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CDC3DC-386D-4EE6-AAEA-7CCB5980C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86821F-65B2-4E25-9744-670F7A66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E28A1-5FFB-4902-99BB-8A6C0301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F057C-AC53-4E12-A6C8-432E3545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5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822A6-B4DA-4786-B188-092650B6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23DCF2-E460-4232-89EF-B5E397EF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02444-225E-4307-85BA-EA82AC965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FBD1D-EF70-45FF-9811-D4C2F5D54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08A6D-2B9A-4487-8A3C-8B8B5B068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6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43656-23E1-4132-94F6-BD42E7570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Image Generator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24E360-0D86-47FF-B9F8-276EA5D2B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8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2BDE007-4C1E-48B7-A311-F049BCA585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7068652"/>
              </p:ext>
            </p:extLst>
          </p:nvPr>
        </p:nvGraphicFramePr>
        <p:xfrm>
          <a:off x="1089321" y="371616"/>
          <a:ext cx="8855958" cy="5868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16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4D6B630-CD1C-4585-93D9-4948AEFA45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1497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361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Image Generator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2022-08-12T10:59:30Z</dcterms:created>
  <dcterms:modified xsi:type="dcterms:W3CDTF">2022-08-12T11:09:42Z</dcterms:modified>
</cp:coreProperties>
</file>