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E6DD3-3566-452A-956D-7F27D9B993EF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0E09EF6D-8639-4C7F-999F-09489847D30A}">
      <dgm:prSet phldrT="[文本]"/>
      <dgm:spPr/>
      <dgm:t>
        <a:bodyPr/>
        <a:lstStyle/>
        <a:p>
          <a:r>
            <a:rPr lang="zh-CN" altLang="en-US" dirty="0"/>
            <a:t>读入图片生成对象</a:t>
          </a:r>
        </a:p>
      </dgm:t>
    </dgm:pt>
    <dgm:pt modelId="{58C47F91-EEF7-47F4-AB4E-39C03F2A92D6}" type="parTrans" cxnId="{578B1892-DEAE-4EF6-B8CB-7A82C9123CF8}">
      <dgm:prSet/>
      <dgm:spPr/>
      <dgm:t>
        <a:bodyPr/>
        <a:lstStyle/>
        <a:p>
          <a:endParaRPr lang="zh-CN" altLang="en-US"/>
        </a:p>
      </dgm:t>
    </dgm:pt>
    <dgm:pt modelId="{AD634AB0-5064-465D-8727-BA244494AF99}" type="sibTrans" cxnId="{578B1892-DEAE-4EF6-B8CB-7A82C9123CF8}">
      <dgm:prSet/>
      <dgm:spPr/>
      <dgm:t>
        <a:bodyPr/>
        <a:lstStyle/>
        <a:p>
          <a:endParaRPr lang="zh-CN" altLang="en-US"/>
        </a:p>
      </dgm:t>
    </dgm:pt>
    <dgm:pt modelId="{4A548A7B-4FA7-4EB4-AB15-5C96429C725A}">
      <dgm:prSet phldrT="[文本]"/>
      <dgm:spPr/>
      <dgm:t>
        <a:bodyPr/>
        <a:lstStyle/>
        <a:p>
          <a:r>
            <a:rPr lang="zh-CN" altLang="en-US" dirty="0"/>
            <a:t>调整缩放图像大小</a:t>
          </a:r>
        </a:p>
      </dgm:t>
    </dgm:pt>
    <dgm:pt modelId="{AEEAAF2F-6C74-4CAB-B259-C1596D6FA998}" type="parTrans" cxnId="{2CD78E78-33C6-400A-BBA3-E5F8A8EB9A47}">
      <dgm:prSet/>
      <dgm:spPr/>
      <dgm:t>
        <a:bodyPr/>
        <a:lstStyle/>
        <a:p>
          <a:endParaRPr lang="zh-CN" altLang="en-US"/>
        </a:p>
      </dgm:t>
    </dgm:pt>
    <dgm:pt modelId="{94B8E8B7-FEA2-45E6-8463-DC13D43D8741}" type="sibTrans" cxnId="{2CD78E78-33C6-400A-BBA3-E5F8A8EB9A47}">
      <dgm:prSet/>
      <dgm:spPr/>
      <dgm:t>
        <a:bodyPr/>
        <a:lstStyle/>
        <a:p>
          <a:endParaRPr lang="zh-CN" altLang="en-US"/>
        </a:p>
      </dgm:t>
    </dgm:pt>
    <dgm:pt modelId="{B46D68B4-FE60-4042-9657-00F4D84ED78A}">
      <dgm:prSet phldrT="[文本]"/>
      <dgm:spPr/>
      <dgm:t>
        <a:bodyPr/>
        <a:lstStyle/>
        <a:p>
          <a:r>
            <a:rPr lang="zh-CN" altLang="en-US" dirty="0"/>
            <a:t>插入</a:t>
          </a:r>
          <a:r>
            <a:rPr lang="en-US" altLang="zh-CN" dirty="0" err="1"/>
            <a:t>Jlabel</a:t>
          </a:r>
          <a:r>
            <a:rPr lang="zh-CN" altLang="en-US" dirty="0"/>
            <a:t>形成背景</a:t>
          </a:r>
        </a:p>
      </dgm:t>
    </dgm:pt>
    <dgm:pt modelId="{96B7EA95-EE78-4451-9EAF-257617F7EF54}" type="parTrans" cxnId="{6F5F893F-CCF3-4B4F-877B-221F72DDC685}">
      <dgm:prSet/>
      <dgm:spPr/>
      <dgm:t>
        <a:bodyPr/>
        <a:lstStyle/>
        <a:p>
          <a:endParaRPr lang="zh-CN" altLang="en-US"/>
        </a:p>
      </dgm:t>
    </dgm:pt>
    <dgm:pt modelId="{12B54395-C482-4733-9D55-8C118BAEEC01}" type="sibTrans" cxnId="{6F5F893F-CCF3-4B4F-877B-221F72DDC685}">
      <dgm:prSet/>
      <dgm:spPr/>
      <dgm:t>
        <a:bodyPr/>
        <a:lstStyle/>
        <a:p>
          <a:endParaRPr lang="zh-CN" altLang="en-US"/>
        </a:p>
      </dgm:t>
    </dgm:pt>
    <dgm:pt modelId="{50F92E24-CC13-40C5-A869-47D28FFA7A75}" type="pres">
      <dgm:prSet presAssocID="{C1AE6DD3-3566-452A-956D-7F27D9B993EF}" presName="Name0" presStyleCnt="0">
        <dgm:presLayoutVars>
          <dgm:dir/>
          <dgm:resizeHandles val="exact"/>
        </dgm:presLayoutVars>
      </dgm:prSet>
      <dgm:spPr/>
    </dgm:pt>
    <dgm:pt modelId="{3A3A2745-3237-45B4-A76E-EC8A499AD077}" type="pres">
      <dgm:prSet presAssocID="{0E09EF6D-8639-4C7F-999F-09489847D30A}" presName="node" presStyleLbl="node1" presStyleIdx="0" presStyleCnt="3">
        <dgm:presLayoutVars>
          <dgm:bulletEnabled val="1"/>
        </dgm:presLayoutVars>
      </dgm:prSet>
      <dgm:spPr/>
    </dgm:pt>
    <dgm:pt modelId="{73808823-7723-40FF-BFF7-0B268A411474}" type="pres">
      <dgm:prSet presAssocID="{AD634AB0-5064-465D-8727-BA244494AF99}" presName="sibTrans" presStyleLbl="sibTrans2D1" presStyleIdx="0" presStyleCnt="2"/>
      <dgm:spPr/>
    </dgm:pt>
    <dgm:pt modelId="{6CD6D1AE-D201-4408-B13F-9112D254D36F}" type="pres">
      <dgm:prSet presAssocID="{AD634AB0-5064-465D-8727-BA244494AF99}" presName="connectorText" presStyleLbl="sibTrans2D1" presStyleIdx="0" presStyleCnt="2"/>
      <dgm:spPr/>
    </dgm:pt>
    <dgm:pt modelId="{72DB541B-FCB8-4897-AA5A-E094FE4EE93C}" type="pres">
      <dgm:prSet presAssocID="{4A548A7B-4FA7-4EB4-AB15-5C96429C725A}" presName="node" presStyleLbl="node1" presStyleIdx="1" presStyleCnt="3">
        <dgm:presLayoutVars>
          <dgm:bulletEnabled val="1"/>
        </dgm:presLayoutVars>
      </dgm:prSet>
      <dgm:spPr/>
    </dgm:pt>
    <dgm:pt modelId="{30316EEF-D0D0-44D5-9AB3-831F4E8ACE91}" type="pres">
      <dgm:prSet presAssocID="{94B8E8B7-FEA2-45E6-8463-DC13D43D8741}" presName="sibTrans" presStyleLbl="sibTrans2D1" presStyleIdx="1" presStyleCnt="2"/>
      <dgm:spPr/>
    </dgm:pt>
    <dgm:pt modelId="{33282DD2-41CF-42CE-BC47-352E7C168763}" type="pres">
      <dgm:prSet presAssocID="{94B8E8B7-FEA2-45E6-8463-DC13D43D8741}" presName="connectorText" presStyleLbl="sibTrans2D1" presStyleIdx="1" presStyleCnt="2"/>
      <dgm:spPr/>
    </dgm:pt>
    <dgm:pt modelId="{1BD9AC27-75C7-48FF-8E6E-53F5B2E9D1B1}" type="pres">
      <dgm:prSet presAssocID="{B46D68B4-FE60-4042-9657-00F4D84ED78A}" presName="node" presStyleLbl="node1" presStyleIdx="2" presStyleCnt="3">
        <dgm:presLayoutVars>
          <dgm:bulletEnabled val="1"/>
        </dgm:presLayoutVars>
      </dgm:prSet>
      <dgm:spPr/>
    </dgm:pt>
  </dgm:ptLst>
  <dgm:cxnLst>
    <dgm:cxn modelId="{8EECB505-F79D-447C-BBC2-05D6032A6C8A}" type="presOf" srcId="{94B8E8B7-FEA2-45E6-8463-DC13D43D8741}" destId="{30316EEF-D0D0-44D5-9AB3-831F4E8ACE91}" srcOrd="0" destOrd="0" presId="urn:microsoft.com/office/officeart/2005/8/layout/process1"/>
    <dgm:cxn modelId="{5D687510-341B-4B50-B99E-2904BEE49CEF}" type="presOf" srcId="{0E09EF6D-8639-4C7F-999F-09489847D30A}" destId="{3A3A2745-3237-45B4-A76E-EC8A499AD077}" srcOrd="0" destOrd="0" presId="urn:microsoft.com/office/officeart/2005/8/layout/process1"/>
    <dgm:cxn modelId="{6F5F893F-CCF3-4B4F-877B-221F72DDC685}" srcId="{C1AE6DD3-3566-452A-956D-7F27D9B993EF}" destId="{B46D68B4-FE60-4042-9657-00F4D84ED78A}" srcOrd="2" destOrd="0" parTransId="{96B7EA95-EE78-4451-9EAF-257617F7EF54}" sibTransId="{12B54395-C482-4733-9D55-8C118BAEEC01}"/>
    <dgm:cxn modelId="{8A950969-82C0-4072-B7BF-558965974E7D}" type="presOf" srcId="{94B8E8B7-FEA2-45E6-8463-DC13D43D8741}" destId="{33282DD2-41CF-42CE-BC47-352E7C168763}" srcOrd="1" destOrd="0" presId="urn:microsoft.com/office/officeart/2005/8/layout/process1"/>
    <dgm:cxn modelId="{2CD78E78-33C6-400A-BBA3-E5F8A8EB9A47}" srcId="{C1AE6DD3-3566-452A-956D-7F27D9B993EF}" destId="{4A548A7B-4FA7-4EB4-AB15-5C96429C725A}" srcOrd="1" destOrd="0" parTransId="{AEEAAF2F-6C74-4CAB-B259-C1596D6FA998}" sibTransId="{94B8E8B7-FEA2-45E6-8463-DC13D43D8741}"/>
    <dgm:cxn modelId="{5CEE548A-B9B7-4D18-8F7C-FC2D5F23A76B}" type="presOf" srcId="{4A548A7B-4FA7-4EB4-AB15-5C96429C725A}" destId="{72DB541B-FCB8-4897-AA5A-E094FE4EE93C}" srcOrd="0" destOrd="0" presId="urn:microsoft.com/office/officeart/2005/8/layout/process1"/>
    <dgm:cxn modelId="{9E79828C-3068-4D69-84D7-6A0B77A98AF4}" type="presOf" srcId="{C1AE6DD3-3566-452A-956D-7F27D9B993EF}" destId="{50F92E24-CC13-40C5-A869-47D28FFA7A75}" srcOrd="0" destOrd="0" presId="urn:microsoft.com/office/officeart/2005/8/layout/process1"/>
    <dgm:cxn modelId="{578B1892-DEAE-4EF6-B8CB-7A82C9123CF8}" srcId="{C1AE6DD3-3566-452A-956D-7F27D9B993EF}" destId="{0E09EF6D-8639-4C7F-999F-09489847D30A}" srcOrd="0" destOrd="0" parTransId="{58C47F91-EEF7-47F4-AB4E-39C03F2A92D6}" sibTransId="{AD634AB0-5064-465D-8727-BA244494AF99}"/>
    <dgm:cxn modelId="{EECF5EC4-6BA8-46F8-8654-39F409C24161}" type="presOf" srcId="{B46D68B4-FE60-4042-9657-00F4D84ED78A}" destId="{1BD9AC27-75C7-48FF-8E6E-53F5B2E9D1B1}" srcOrd="0" destOrd="0" presId="urn:microsoft.com/office/officeart/2005/8/layout/process1"/>
    <dgm:cxn modelId="{5B6CA2D9-D1F1-45E3-A779-DAE04226540C}" type="presOf" srcId="{AD634AB0-5064-465D-8727-BA244494AF99}" destId="{73808823-7723-40FF-BFF7-0B268A411474}" srcOrd="0" destOrd="0" presId="urn:microsoft.com/office/officeart/2005/8/layout/process1"/>
    <dgm:cxn modelId="{999BF2F1-B48C-4BFB-902E-D28BCBEF4E4D}" type="presOf" srcId="{AD634AB0-5064-465D-8727-BA244494AF99}" destId="{6CD6D1AE-D201-4408-B13F-9112D254D36F}" srcOrd="1" destOrd="0" presId="urn:microsoft.com/office/officeart/2005/8/layout/process1"/>
    <dgm:cxn modelId="{37FA7A6E-92B8-4F00-B402-91CC013F590A}" type="presParOf" srcId="{50F92E24-CC13-40C5-A869-47D28FFA7A75}" destId="{3A3A2745-3237-45B4-A76E-EC8A499AD077}" srcOrd="0" destOrd="0" presId="urn:microsoft.com/office/officeart/2005/8/layout/process1"/>
    <dgm:cxn modelId="{F0CA7F11-AE35-4D64-9670-AAC3EF92AFC5}" type="presParOf" srcId="{50F92E24-CC13-40C5-A869-47D28FFA7A75}" destId="{73808823-7723-40FF-BFF7-0B268A411474}" srcOrd="1" destOrd="0" presId="urn:microsoft.com/office/officeart/2005/8/layout/process1"/>
    <dgm:cxn modelId="{41F9D22E-659F-4830-829B-50E412A961D3}" type="presParOf" srcId="{73808823-7723-40FF-BFF7-0B268A411474}" destId="{6CD6D1AE-D201-4408-B13F-9112D254D36F}" srcOrd="0" destOrd="0" presId="urn:microsoft.com/office/officeart/2005/8/layout/process1"/>
    <dgm:cxn modelId="{D0A637B7-98EB-448C-AC3A-6D7C87ADD4FC}" type="presParOf" srcId="{50F92E24-CC13-40C5-A869-47D28FFA7A75}" destId="{72DB541B-FCB8-4897-AA5A-E094FE4EE93C}" srcOrd="2" destOrd="0" presId="urn:microsoft.com/office/officeart/2005/8/layout/process1"/>
    <dgm:cxn modelId="{8F649CD9-E630-448D-AE39-FAA233D649EC}" type="presParOf" srcId="{50F92E24-CC13-40C5-A869-47D28FFA7A75}" destId="{30316EEF-D0D0-44D5-9AB3-831F4E8ACE91}" srcOrd="3" destOrd="0" presId="urn:microsoft.com/office/officeart/2005/8/layout/process1"/>
    <dgm:cxn modelId="{9E417C8A-8E30-4E9D-A37E-1DBDCD09F000}" type="presParOf" srcId="{30316EEF-D0D0-44D5-9AB3-831F4E8ACE91}" destId="{33282DD2-41CF-42CE-BC47-352E7C168763}" srcOrd="0" destOrd="0" presId="urn:microsoft.com/office/officeart/2005/8/layout/process1"/>
    <dgm:cxn modelId="{1B540837-B1E1-4F55-9463-E3320B2BB98B}" type="presParOf" srcId="{50F92E24-CC13-40C5-A869-47D28FFA7A75}" destId="{1BD9AC27-75C7-48FF-8E6E-53F5B2E9D1B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A2745-3237-45B4-A76E-EC8A499AD077}">
      <dsp:nvSpPr>
        <dsp:cNvPr id="0" name=""/>
        <dsp:cNvSpPr/>
      </dsp:nvSpPr>
      <dsp:spPr>
        <a:xfrm>
          <a:off x="5803" y="870083"/>
          <a:ext cx="1734564" cy="10407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读入图片生成对象</a:t>
          </a:r>
        </a:p>
      </dsp:txBody>
      <dsp:txXfrm>
        <a:off x="36285" y="900565"/>
        <a:ext cx="1673600" cy="979774"/>
      </dsp:txXfrm>
    </dsp:sp>
    <dsp:sp modelId="{73808823-7723-40FF-BFF7-0B268A411474}">
      <dsp:nvSpPr>
        <dsp:cNvPr id="0" name=""/>
        <dsp:cNvSpPr/>
      </dsp:nvSpPr>
      <dsp:spPr>
        <a:xfrm>
          <a:off x="1913824" y="1175366"/>
          <a:ext cx="367727" cy="430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913824" y="1261400"/>
        <a:ext cx="257409" cy="258104"/>
      </dsp:txXfrm>
    </dsp:sp>
    <dsp:sp modelId="{72DB541B-FCB8-4897-AA5A-E094FE4EE93C}">
      <dsp:nvSpPr>
        <dsp:cNvPr id="0" name=""/>
        <dsp:cNvSpPr/>
      </dsp:nvSpPr>
      <dsp:spPr>
        <a:xfrm>
          <a:off x="2434193" y="870083"/>
          <a:ext cx="1734564" cy="10407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调整缩放图像大小</a:t>
          </a:r>
        </a:p>
      </dsp:txBody>
      <dsp:txXfrm>
        <a:off x="2464675" y="900565"/>
        <a:ext cx="1673600" cy="979774"/>
      </dsp:txXfrm>
    </dsp:sp>
    <dsp:sp modelId="{30316EEF-D0D0-44D5-9AB3-831F4E8ACE91}">
      <dsp:nvSpPr>
        <dsp:cNvPr id="0" name=""/>
        <dsp:cNvSpPr/>
      </dsp:nvSpPr>
      <dsp:spPr>
        <a:xfrm>
          <a:off x="4342214" y="1175366"/>
          <a:ext cx="367727" cy="430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342214" y="1261400"/>
        <a:ext cx="257409" cy="258104"/>
      </dsp:txXfrm>
    </dsp:sp>
    <dsp:sp modelId="{1BD9AC27-75C7-48FF-8E6E-53F5B2E9D1B1}">
      <dsp:nvSpPr>
        <dsp:cNvPr id="0" name=""/>
        <dsp:cNvSpPr/>
      </dsp:nvSpPr>
      <dsp:spPr>
        <a:xfrm>
          <a:off x="4862584" y="870083"/>
          <a:ext cx="1734564" cy="10407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插入</a:t>
          </a:r>
          <a:r>
            <a:rPr lang="en-US" altLang="zh-CN" sz="2500" kern="1200" dirty="0" err="1"/>
            <a:t>Jlabel</a:t>
          </a:r>
          <a:r>
            <a:rPr lang="zh-CN" altLang="en-US" sz="2500" kern="1200" dirty="0"/>
            <a:t>形成背景</a:t>
          </a:r>
        </a:p>
      </dsp:txBody>
      <dsp:txXfrm>
        <a:off x="4893066" y="900565"/>
        <a:ext cx="1673600" cy="979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5BBA3-76F5-42E3-940A-4F4F0539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C8F67E-D1D5-4DC5-B581-9E0868096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37BB6-EF16-4B7E-ABA5-9C1B913E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67A4A-B105-4BAA-B8A0-FF6A800C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6E50-33F7-4B79-8B13-B2FAE44C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7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5CB6C-0554-47C3-9F5A-642B61CF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DC246E-FC46-49B4-96D4-1090EE49B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E31C5-5031-4532-B55A-9CBE0813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05D5A-BC57-452A-9E62-DA4FAEE0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7A833-03DF-4E88-AEC2-50DDD39E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5E2A65-0900-4E39-A3D2-88684FE34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23ADD4-A4D0-4E78-ADA5-A0E40D4C0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B4440-91F9-411C-9434-889B354D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1A86-AEA6-45F9-B724-C3501857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D9B4F-AD54-4345-B58B-608D15DC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B377F-5B9A-4689-BF21-F980DEC1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5F713-5F83-4826-9A27-BDBB4EB3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E2AB2-86DE-48EF-9709-205D5C58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378E3-B006-410B-A512-4801DC7B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843ED-B6B6-4943-A36C-58CB33BC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74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160DC-444E-4AE0-B72A-AF993E1E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D7A80-599F-4455-99D7-23344090C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0CB23-5405-4DC9-AE5B-C37DF75E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94339-2C3A-4C95-ADB8-C4C179E1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9A315-C8FE-4E3E-B8B2-36D4F72B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7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2663-61BC-45D8-9440-E159CB6A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0F862-B164-469E-8E2B-C3BA23C56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1F4682-1283-4E88-888B-8F6954E1B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FFA73-8E58-4CBD-BFA6-C5520F36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087B7-C3E3-446F-B815-8565D3DD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507A5-A9CD-4DDC-B01B-8412C7DB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4DAE2-A7B4-4C9F-B063-7AFDBC1E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2CB73-DCA8-4150-A227-E4C54A06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D2F2A-2EF0-43C5-82DA-9C70D9F5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1578C3-9C2F-4763-AB89-61F6F9304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59ABDA-94DC-493A-9911-202AA6AD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E187EF-9DF5-40F9-BB58-21B5EF3B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A626D-C102-4019-97DC-9B9AC529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4AB0D1-2B49-40CA-BC37-AEBD96FF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6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5FA5A-AF56-4F0F-BAB0-E74B12F0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C8E0B-F081-4762-8180-23912493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D007E5-08C7-427B-8CCC-4815C952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C3667F-4628-441B-94D7-273D33D4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2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969979-B109-44E8-B117-0959642C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CE5248-16C9-40E1-89B8-59AE56F6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B4B551-4ACB-4B8C-9DCE-BA66F9C5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C3AA2-48D7-442D-B58A-663FC7B9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3189B-BB04-4423-BDA4-547B549A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A1C030-C65F-449F-AA8A-D4D0CF63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6FB76-6D22-48D6-962F-94519B91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2B169C-D13E-4123-ADD7-DB725183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70775-AD62-42F9-987F-1B8CD929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8AA5-EF1E-4859-914F-1EAD72A5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897C7-8C35-4BE7-BEC5-122C00B1D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2EDBB-27E2-4DE9-AE6C-C6128A841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67444-AD55-4DF5-A752-7B58EED1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3878E-A1F6-450D-B9D8-FACEEE11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16087-1205-414C-8725-9431EC9B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2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020207-234B-4351-A58D-51817CDC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4371D-5384-4D07-A2D9-00A815F9E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42D8F-B72A-4F83-B8AD-EDEF6B0F0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4257-A4DD-485A-904C-15680111F0A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1F357-9689-4D0E-B777-6D918D599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3EE8A-50A7-4531-B83A-A6454514D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72324-21C3-448C-87D8-4361AEE49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7B41DAA-C586-42A7-9A8A-A0629CB59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598398"/>
              </p:ext>
            </p:extLst>
          </p:nvPr>
        </p:nvGraphicFramePr>
        <p:xfrm>
          <a:off x="2032001" y="2007910"/>
          <a:ext cx="6602952" cy="2780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902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2023-01-14T04:18:19Z</dcterms:created>
  <dcterms:modified xsi:type="dcterms:W3CDTF">2023-01-14T04:23:03Z</dcterms:modified>
</cp:coreProperties>
</file>