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E6DD3-3566-452A-956D-7F27D9B993EF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0E09EF6D-8639-4C7F-999F-09489847D30A}">
      <dgm:prSet phldrT="[文本]"/>
      <dgm:spPr/>
      <dgm:t>
        <a:bodyPr/>
        <a:lstStyle/>
        <a:p>
          <a:r>
            <a:rPr lang="zh-CN" altLang="en-US" dirty="0"/>
            <a:t>读入图片生成对象</a:t>
          </a:r>
        </a:p>
      </dgm:t>
    </dgm:pt>
    <dgm:pt modelId="{58C47F91-EEF7-47F4-AB4E-39C03F2A92D6}" type="parTrans" cxnId="{578B1892-DEAE-4EF6-B8CB-7A82C9123CF8}">
      <dgm:prSet/>
      <dgm:spPr/>
      <dgm:t>
        <a:bodyPr/>
        <a:lstStyle/>
        <a:p>
          <a:endParaRPr lang="zh-CN" altLang="en-US"/>
        </a:p>
      </dgm:t>
    </dgm:pt>
    <dgm:pt modelId="{AD634AB0-5064-465D-8727-BA244494AF99}" type="sibTrans" cxnId="{578B1892-DEAE-4EF6-B8CB-7A82C9123CF8}">
      <dgm:prSet/>
      <dgm:spPr/>
      <dgm:t>
        <a:bodyPr/>
        <a:lstStyle/>
        <a:p>
          <a:endParaRPr lang="zh-CN" altLang="en-US"/>
        </a:p>
      </dgm:t>
    </dgm:pt>
    <dgm:pt modelId="{4A548A7B-4FA7-4EB4-AB15-5C96429C725A}">
      <dgm:prSet phldrT="[文本]"/>
      <dgm:spPr/>
      <dgm:t>
        <a:bodyPr/>
        <a:lstStyle/>
        <a:p>
          <a:r>
            <a:rPr lang="zh-CN" altLang="en-US" dirty="0"/>
            <a:t>调整缩放图像大小</a:t>
          </a:r>
        </a:p>
      </dgm:t>
    </dgm:pt>
    <dgm:pt modelId="{AEEAAF2F-6C74-4CAB-B259-C1596D6FA998}" type="parTrans" cxnId="{2CD78E78-33C6-400A-BBA3-E5F8A8EB9A47}">
      <dgm:prSet/>
      <dgm:spPr/>
      <dgm:t>
        <a:bodyPr/>
        <a:lstStyle/>
        <a:p>
          <a:endParaRPr lang="zh-CN" altLang="en-US"/>
        </a:p>
      </dgm:t>
    </dgm:pt>
    <dgm:pt modelId="{94B8E8B7-FEA2-45E6-8463-DC13D43D8741}" type="sibTrans" cxnId="{2CD78E78-33C6-400A-BBA3-E5F8A8EB9A47}">
      <dgm:prSet/>
      <dgm:spPr/>
      <dgm:t>
        <a:bodyPr/>
        <a:lstStyle/>
        <a:p>
          <a:endParaRPr lang="zh-CN" altLang="en-US"/>
        </a:p>
      </dgm:t>
    </dgm:pt>
    <dgm:pt modelId="{B46D68B4-FE60-4042-9657-00F4D84ED78A}">
      <dgm:prSet phldrT="[文本]"/>
      <dgm:spPr/>
      <dgm:t>
        <a:bodyPr/>
        <a:lstStyle/>
        <a:p>
          <a:r>
            <a:rPr lang="zh-CN" altLang="en-US" dirty="0"/>
            <a:t>插入</a:t>
          </a:r>
          <a:r>
            <a:rPr lang="en-US" altLang="zh-CN" dirty="0" err="1"/>
            <a:t>Jlabel</a:t>
          </a:r>
          <a:r>
            <a:rPr lang="zh-CN" altLang="en-US" dirty="0"/>
            <a:t>形成背景</a:t>
          </a:r>
        </a:p>
      </dgm:t>
    </dgm:pt>
    <dgm:pt modelId="{96B7EA95-EE78-4451-9EAF-257617F7EF54}" type="parTrans" cxnId="{6F5F893F-CCF3-4B4F-877B-221F72DDC685}">
      <dgm:prSet/>
      <dgm:spPr/>
      <dgm:t>
        <a:bodyPr/>
        <a:lstStyle/>
        <a:p>
          <a:endParaRPr lang="zh-CN" altLang="en-US"/>
        </a:p>
      </dgm:t>
    </dgm:pt>
    <dgm:pt modelId="{12B54395-C482-4733-9D55-8C118BAEEC01}" type="sibTrans" cxnId="{6F5F893F-CCF3-4B4F-877B-221F72DDC685}">
      <dgm:prSet/>
      <dgm:spPr/>
      <dgm:t>
        <a:bodyPr/>
        <a:lstStyle/>
        <a:p>
          <a:endParaRPr lang="zh-CN" altLang="en-US"/>
        </a:p>
      </dgm:t>
    </dgm:pt>
    <dgm:pt modelId="{50F92E24-CC13-40C5-A869-47D28FFA7A75}" type="pres">
      <dgm:prSet presAssocID="{C1AE6DD3-3566-452A-956D-7F27D9B993EF}" presName="Name0" presStyleCnt="0">
        <dgm:presLayoutVars>
          <dgm:dir/>
          <dgm:resizeHandles val="exact"/>
        </dgm:presLayoutVars>
      </dgm:prSet>
      <dgm:spPr/>
    </dgm:pt>
    <dgm:pt modelId="{3A3A2745-3237-45B4-A76E-EC8A499AD077}" type="pres">
      <dgm:prSet presAssocID="{0E09EF6D-8639-4C7F-999F-09489847D30A}" presName="node" presStyleLbl="node1" presStyleIdx="0" presStyleCnt="3">
        <dgm:presLayoutVars>
          <dgm:bulletEnabled val="1"/>
        </dgm:presLayoutVars>
      </dgm:prSet>
      <dgm:spPr/>
    </dgm:pt>
    <dgm:pt modelId="{73808823-7723-40FF-BFF7-0B268A411474}" type="pres">
      <dgm:prSet presAssocID="{AD634AB0-5064-465D-8727-BA244494AF99}" presName="sibTrans" presStyleLbl="sibTrans2D1" presStyleIdx="0" presStyleCnt="2"/>
      <dgm:spPr/>
    </dgm:pt>
    <dgm:pt modelId="{6CD6D1AE-D201-4408-B13F-9112D254D36F}" type="pres">
      <dgm:prSet presAssocID="{AD634AB0-5064-465D-8727-BA244494AF99}" presName="connectorText" presStyleLbl="sibTrans2D1" presStyleIdx="0" presStyleCnt="2"/>
      <dgm:spPr/>
    </dgm:pt>
    <dgm:pt modelId="{72DB541B-FCB8-4897-AA5A-E094FE4EE93C}" type="pres">
      <dgm:prSet presAssocID="{4A548A7B-4FA7-4EB4-AB15-5C96429C725A}" presName="node" presStyleLbl="node1" presStyleIdx="1" presStyleCnt="3">
        <dgm:presLayoutVars>
          <dgm:bulletEnabled val="1"/>
        </dgm:presLayoutVars>
      </dgm:prSet>
      <dgm:spPr/>
    </dgm:pt>
    <dgm:pt modelId="{30316EEF-D0D0-44D5-9AB3-831F4E8ACE91}" type="pres">
      <dgm:prSet presAssocID="{94B8E8B7-FEA2-45E6-8463-DC13D43D8741}" presName="sibTrans" presStyleLbl="sibTrans2D1" presStyleIdx="1" presStyleCnt="2"/>
      <dgm:spPr/>
    </dgm:pt>
    <dgm:pt modelId="{33282DD2-41CF-42CE-BC47-352E7C168763}" type="pres">
      <dgm:prSet presAssocID="{94B8E8B7-FEA2-45E6-8463-DC13D43D8741}" presName="connectorText" presStyleLbl="sibTrans2D1" presStyleIdx="1" presStyleCnt="2"/>
      <dgm:spPr/>
    </dgm:pt>
    <dgm:pt modelId="{1BD9AC27-75C7-48FF-8E6E-53F5B2E9D1B1}" type="pres">
      <dgm:prSet presAssocID="{B46D68B4-FE60-4042-9657-00F4D84ED78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ECB505-F79D-447C-BBC2-05D6032A6C8A}" type="presOf" srcId="{94B8E8B7-FEA2-45E6-8463-DC13D43D8741}" destId="{30316EEF-D0D0-44D5-9AB3-831F4E8ACE91}" srcOrd="0" destOrd="0" presId="urn:microsoft.com/office/officeart/2005/8/layout/process1"/>
    <dgm:cxn modelId="{5D687510-341B-4B50-B99E-2904BEE49CEF}" type="presOf" srcId="{0E09EF6D-8639-4C7F-999F-09489847D30A}" destId="{3A3A2745-3237-45B4-A76E-EC8A499AD077}" srcOrd="0" destOrd="0" presId="urn:microsoft.com/office/officeart/2005/8/layout/process1"/>
    <dgm:cxn modelId="{6F5F893F-CCF3-4B4F-877B-221F72DDC685}" srcId="{C1AE6DD3-3566-452A-956D-7F27D9B993EF}" destId="{B46D68B4-FE60-4042-9657-00F4D84ED78A}" srcOrd="2" destOrd="0" parTransId="{96B7EA95-EE78-4451-9EAF-257617F7EF54}" sibTransId="{12B54395-C482-4733-9D55-8C118BAEEC01}"/>
    <dgm:cxn modelId="{8A950969-82C0-4072-B7BF-558965974E7D}" type="presOf" srcId="{94B8E8B7-FEA2-45E6-8463-DC13D43D8741}" destId="{33282DD2-41CF-42CE-BC47-352E7C168763}" srcOrd="1" destOrd="0" presId="urn:microsoft.com/office/officeart/2005/8/layout/process1"/>
    <dgm:cxn modelId="{2CD78E78-33C6-400A-BBA3-E5F8A8EB9A47}" srcId="{C1AE6DD3-3566-452A-956D-7F27D9B993EF}" destId="{4A548A7B-4FA7-4EB4-AB15-5C96429C725A}" srcOrd="1" destOrd="0" parTransId="{AEEAAF2F-6C74-4CAB-B259-C1596D6FA998}" sibTransId="{94B8E8B7-FEA2-45E6-8463-DC13D43D8741}"/>
    <dgm:cxn modelId="{5CEE548A-B9B7-4D18-8F7C-FC2D5F23A76B}" type="presOf" srcId="{4A548A7B-4FA7-4EB4-AB15-5C96429C725A}" destId="{72DB541B-FCB8-4897-AA5A-E094FE4EE93C}" srcOrd="0" destOrd="0" presId="urn:microsoft.com/office/officeart/2005/8/layout/process1"/>
    <dgm:cxn modelId="{9E79828C-3068-4D69-84D7-6A0B77A98AF4}" type="presOf" srcId="{C1AE6DD3-3566-452A-956D-7F27D9B993EF}" destId="{50F92E24-CC13-40C5-A869-47D28FFA7A75}" srcOrd="0" destOrd="0" presId="urn:microsoft.com/office/officeart/2005/8/layout/process1"/>
    <dgm:cxn modelId="{578B1892-DEAE-4EF6-B8CB-7A82C9123CF8}" srcId="{C1AE6DD3-3566-452A-956D-7F27D9B993EF}" destId="{0E09EF6D-8639-4C7F-999F-09489847D30A}" srcOrd="0" destOrd="0" parTransId="{58C47F91-EEF7-47F4-AB4E-39C03F2A92D6}" sibTransId="{AD634AB0-5064-465D-8727-BA244494AF99}"/>
    <dgm:cxn modelId="{EECF5EC4-6BA8-46F8-8654-39F409C24161}" type="presOf" srcId="{B46D68B4-FE60-4042-9657-00F4D84ED78A}" destId="{1BD9AC27-75C7-48FF-8E6E-53F5B2E9D1B1}" srcOrd="0" destOrd="0" presId="urn:microsoft.com/office/officeart/2005/8/layout/process1"/>
    <dgm:cxn modelId="{5B6CA2D9-D1F1-45E3-A779-DAE04226540C}" type="presOf" srcId="{AD634AB0-5064-465D-8727-BA244494AF99}" destId="{73808823-7723-40FF-BFF7-0B268A411474}" srcOrd="0" destOrd="0" presId="urn:microsoft.com/office/officeart/2005/8/layout/process1"/>
    <dgm:cxn modelId="{999BF2F1-B48C-4BFB-902E-D28BCBEF4E4D}" type="presOf" srcId="{AD634AB0-5064-465D-8727-BA244494AF99}" destId="{6CD6D1AE-D201-4408-B13F-9112D254D36F}" srcOrd="1" destOrd="0" presId="urn:microsoft.com/office/officeart/2005/8/layout/process1"/>
    <dgm:cxn modelId="{37FA7A6E-92B8-4F00-B402-91CC013F590A}" type="presParOf" srcId="{50F92E24-CC13-40C5-A869-47D28FFA7A75}" destId="{3A3A2745-3237-45B4-A76E-EC8A499AD077}" srcOrd="0" destOrd="0" presId="urn:microsoft.com/office/officeart/2005/8/layout/process1"/>
    <dgm:cxn modelId="{F0CA7F11-AE35-4D64-9670-AAC3EF92AFC5}" type="presParOf" srcId="{50F92E24-CC13-40C5-A869-47D28FFA7A75}" destId="{73808823-7723-40FF-BFF7-0B268A411474}" srcOrd="1" destOrd="0" presId="urn:microsoft.com/office/officeart/2005/8/layout/process1"/>
    <dgm:cxn modelId="{41F9D22E-659F-4830-829B-50E412A961D3}" type="presParOf" srcId="{73808823-7723-40FF-BFF7-0B268A411474}" destId="{6CD6D1AE-D201-4408-B13F-9112D254D36F}" srcOrd="0" destOrd="0" presId="urn:microsoft.com/office/officeart/2005/8/layout/process1"/>
    <dgm:cxn modelId="{D0A637B7-98EB-448C-AC3A-6D7C87ADD4FC}" type="presParOf" srcId="{50F92E24-CC13-40C5-A869-47D28FFA7A75}" destId="{72DB541B-FCB8-4897-AA5A-E094FE4EE93C}" srcOrd="2" destOrd="0" presId="urn:microsoft.com/office/officeart/2005/8/layout/process1"/>
    <dgm:cxn modelId="{8F649CD9-E630-448D-AE39-FAA233D649EC}" type="presParOf" srcId="{50F92E24-CC13-40C5-A869-47D28FFA7A75}" destId="{30316EEF-D0D0-44D5-9AB3-831F4E8ACE91}" srcOrd="3" destOrd="0" presId="urn:microsoft.com/office/officeart/2005/8/layout/process1"/>
    <dgm:cxn modelId="{9E417C8A-8E30-4E9D-A37E-1DBDCD09F000}" type="presParOf" srcId="{30316EEF-D0D0-44D5-9AB3-831F4E8ACE91}" destId="{33282DD2-41CF-42CE-BC47-352E7C168763}" srcOrd="0" destOrd="0" presId="urn:microsoft.com/office/officeart/2005/8/layout/process1"/>
    <dgm:cxn modelId="{1B540837-B1E1-4F55-9463-E3320B2BB98B}" type="presParOf" srcId="{50F92E24-CC13-40C5-A869-47D28FFA7A75}" destId="{1BD9AC27-75C7-48FF-8E6E-53F5B2E9D1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37D76-D230-4E3D-84E4-563A90826C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43FE0ABF-9C6A-4252-BDA3-D7A3A9CA5173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B2983B13-CCC3-4518-8FED-DADA8B4F9148}" type="par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9700B188-A6D4-4E8D-8588-B5CB2333B7D6}" type="sib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C12494F1-EAA3-4B59-B03C-4738B3D74974}" type="asst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CD5692F4-E439-415F-8710-6F5D8366FE5C}" type="par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2234B09-E48D-40B9-A1F2-04E85D667772}" type="sib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984A4FA-09C1-4697-AE2A-738A5C7B356A}">
      <dgm:prSet phldrT="[文本]"/>
      <dgm:spPr/>
      <dgm:t>
        <a:bodyPr/>
        <a:lstStyle/>
        <a:p>
          <a:r>
            <a:rPr lang="zh-CN" altLang="en-US" dirty="0"/>
            <a:t>准备开始</a:t>
          </a:r>
        </a:p>
      </dgm:t>
    </dgm:pt>
    <dgm:pt modelId="{C727EDBB-83DA-4CD7-83BA-8ECFB9C617D2}" type="par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89251760-F710-4011-AA93-17E26C4CD8C6}" type="sib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25AD5F2A-0124-4EB9-873F-80B397CE0C7B}" type="asst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459EC248-5E5D-4677-828E-31158F6F0251}" type="par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2F404E6A-4CEB-465F-B772-38126787C9BD}" type="sib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B2D712C9-D382-4961-B4EB-7EED35B7742D}" type="asst">
      <dgm:prSet phldrT="[文本]"/>
      <dgm:spPr/>
      <dgm:t>
        <a:bodyPr/>
        <a:lstStyle/>
        <a:p>
          <a:r>
            <a:rPr lang="zh-CN" altLang="en-US" dirty="0"/>
            <a:t>登录成功</a:t>
          </a:r>
        </a:p>
      </dgm:t>
    </dgm:pt>
    <dgm:pt modelId="{681D8BD6-1EE5-4D6C-818D-C104082C2D0A}" type="par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1CAC8626-09D5-405D-B759-ADC0ECDE6D8E}" type="sib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493C1261-7358-4B93-BAEC-5910D3B71F5E}" type="asst">
      <dgm:prSet phldrT="[文本]"/>
      <dgm:spPr/>
      <dgm:t>
        <a:bodyPr/>
        <a:lstStyle/>
        <a:p>
          <a:r>
            <a:rPr lang="zh-CN" altLang="en-US" dirty="0"/>
            <a:t>登录失败</a:t>
          </a:r>
        </a:p>
      </dgm:t>
    </dgm:pt>
    <dgm:pt modelId="{A708831A-67CC-44E0-94B5-8C5D924E192B}" type="par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B1C2AAE5-E853-42F6-BE3B-D5D9FCC3824E}" type="sib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21D9B66F-D397-4E0C-9BA0-14449C4E1A5C}" type="asst">
      <dgm:prSet phldrT="[文本]"/>
      <dgm:spPr/>
      <dgm:t>
        <a:bodyPr/>
        <a:lstStyle/>
        <a:p>
          <a:r>
            <a:rPr lang="zh-CN" altLang="en-US" dirty="0"/>
            <a:t>注册成功</a:t>
          </a:r>
        </a:p>
      </dgm:t>
    </dgm:pt>
    <dgm:pt modelId="{E5403957-78C1-4A72-AC1E-BF0BC4448179}" type="par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1FB09865-A81D-4D7A-BCF9-314E3F978409}" type="sib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6D675975-53EF-417A-96B4-65B7894B60C7}" type="asst">
      <dgm:prSet phldrT="[文本]"/>
      <dgm:spPr/>
      <dgm:t>
        <a:bodyPr/>
        <a:lstStyle/>
        <a:p>
          <a:r>
            <a:rPr lang="zh-CN" altLang="en-US" dirty="0"/>
            <a:t>注册失败</a:t>
          </a:r>
        </a:p>
      </dgm:t>
    </dgm:pt>
    <dgm:pt modelId="{5022050D-7E3A-4CAA-812D-921BE8A9FA71}" type="par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D5D0472A-6FFE-45B5-95FC-F981881AC1C9}" type="sib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260F9E45-804F-4202-A337-BE375BD2B8B1}">
      <dgm:prSet phldrT="[文本]"/>
      <dgm:spPr/>
      <dgm:t>
        <a:bodyPr/>
        <a:lstStyle/>
        <a:p>
          <a:r>
            <a:rPr lang="zh-CN" altLang="en-US" dirty="0"/>
            <a:t>游戏</a:t>
          </a:r>
        </a:p>
      </dgm:t>
    </dgm:pt>
    <dgm:pt modelId="{E368AD48-E691-48AF-A12E-5CCD53A9D2A7}" type="par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D3634589-A487-499D-99D6-5871FD3B5621}" type="sib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AD353857-D645-4DB5-B558-01405ECEE17B}">
      <dgm:prSet phldrT="[文本]"/>
      <dgm:spPr/>
      <dgm:t>
        <a:bodyPr/>
        <a:lstStyle/>
        <a:p>
          <a:r>
            <a:rPr lang="zh-CN" altLang="en-US" dirty="0"/>
            <a:t>匹配对手</a:t>
          </a:r>
        </a:p>
      </dgm:t>
    </dgm:pt>
    <dgm:pt modelId="{AE0A3737-F955-4F85-9668-229718588E6A}" type="sib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D650962-1EC2-4D3D-923D-665FB868D7C1}" type="par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698E3E1-3612-4CB9-824D-FB24774F8EF3}" type="pres">
      <dgm:prSet presAssocID="{8BE37D76-D230-4E3D-84E4-563A90826C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D510EC-5DDE-43E7-8723-4836C5E01CCE}" type="pres">
      <dgm:prSet presAssocID="{43FE0ABF-9C6A-4252-BDA3-D7A3A9CA5173}" presName="hierRoot1" presStyleCnt="0">
        <dgm:presLayoutVars>
          <dgm:hierBranch val="init"/>
        </dgm:presLayoutVars>
      </dgm:prSet>
      <dgm:spPr/>
    </dgm:pt>
    <dgm:pt modelId="{077EFE33-BB1F-41DF-9AF9-24984AF10651}" type="pres">
      <dgm:prSet presAssocID="{43FE0ABF-9C6A-4252-BDA3-D7A3A9CA5173}" presName="rootComposite1" presStyleCnt="0"/>
      <dgm:spPr/>
    </dgm:pt>
    <dgm:pt modelId="{6E54599D-E24C-4372-B148-50A8BBE02A53}" type="pres">
      <dgm:prSet presAssocID="{43FE0ABF-9C6A-4252-BDA3-D7A3A9CA5173}" presName="rootText1" presStyleLbl="alignAcc1" presStyleIdx="0" presStyleCnt="0">
        <dgm:presLayoutVars>
          <dgm:chPref val="3"/>
        </dgm:presLayoutVars>
      </dgm:prSet>
      <dgm:spPr/>
    </dgm:pt>
    <dgm:pt modelId="{D1EAC1CD-698D-4D0A-948F-97291BB5A19A}" type="pres">
      <dgm:prSet presAssocID="{43FE0ABF-9C6A-4252-BDA3-D7A3A9CA5173}" presName="topArc1" presStyleLbl="parChTrans1D1" presStyleIdx="0" presStyleCnt="20"/>
      <dgm:spPr/>
    </dgm:pt>
    <dgm:pt modelId="{5ECCB4C9-2B4D-47B0-AFEE-C20156387865}" type="pres">
      <dgm:prSet presAssocID="{43FE0ABF-9C6A-4252-BDA3-D7A3A9CA5173}" presName="bottomArc1" presStyleLbl="parChTrans1D1" presStyleIdx="1" presStyleCnt="20"/>
      <dgm:spPr/>
    </dgm:pt>
    <dgm:pt modelId="{15167F1E-1E83-44AE-A5C8-8561FA622A43}" type="pres">
      <dgm:prSet presAssocID="{43FE0ABF-9C6A-4252-BDA3-D7A3A9CA5173}" presName="topConnNode1" presStyleLbl="node1" presStyleIdx="0" presStyleCnt="0"/>
      <dgm:spPr/>
    </dgm:pt>
    <dgm:pt modelId="{EEF4EC41-838D-47C5-AAD4-1FB08C5CF571}" type="pres">
      <dgm:prSet presAssocID="{43FE0ABF-9C6A-4252-BDA3-D7A3A9CA5173}" presName="hierChild2" presStyleCnt="0"/>
      <dgm:spPr/>
    </dgm:pt>
    <dgm:pt modelId="{F01ACBFF-5CA7-4B41-988C-0C0D63CE9B6F}" type="pres">
      <dgm:prSet presAssocID="{C727EDBB-83DA-4CD7-83BA-8ECFB9C617D2}" presName="Name28" presStyleLbl="parChTrans1D2" presStyleIdx="0" presStyleCnt="3"/>
      <dgm:spPr/>
    </dgm:pt>
    <dgm:pt modelId="{8CCB3C8A-F8B9-4232-8268-32DE5E71A4B3}" type="pres">
      <dgm:prSet presAssocID="{7984A4FA-09C1-4697-AE2A-738A5C7B356A}" presName="hierRoot2" presStyleCnt="0">
        <dgm:presLayoutVars>
          <dgm:hierBranch val="init"/>
        </dgm:presLayoutVars>
      </dgm:prSet>
      <dgm:spPr/>
    </dgm:pt>
    <dgm:pt modelId="{A6885516-7FEC-49B1-B419-4F40C1F8C891}" type="pres">
      <dgm:prSet presAssocID="{7984A4FA-09C1-4697-AE2A-738A5C7B356A}" presName="rootComposite2" presStyleCnt="0"/>
      <dgm:spPr/>
    </dgm:pt>
    <dgm:pt modelId="{A2E77982-2BD7-430A-BF2A-A83E5AEC6EAA}" type="pres">
      <dgm:prSet presAssocID="{7984A4FA-09C1-4697-AE2A-738A5C7B356A}" presName="rootText2" presStyleLbl="alignAcc1" presStyleIdx="0" presStyleCnt="0">
        <dgm:presLayoutVars>
          <dgm:chPref val="3"/>
        </dgm:presLayoutVars>
      </dgm:prSet>
      <dgm:spPr/>
    </dgm:pt>
    <dgm:pt modelId="{D6E0C117-3152-4834-AEDD-A40C20404D3B}" type="pres">
      <dgm:prSet presAssocID="{7984A4FA-09C1-4697-AE2A-738A5C7B356A}" presName="topArc2" presStyleLbl="parChTrans1D1" presStyleIdx="2" presStyleCnt="20"/>
      <dgm:spPr/>
    </dgm:pt>
    <dgm:pt modelId="{C7248F2D-A93D-44D2-B830-5E737AD8AC0D}" type="pres">
      <dgm:prSet presAssocID="{7984A4FA-09C1-4697-AE2A-738A5C7B356A}" presName="bottomArc2" presStyleLbl="parChTrans1D1" presStyleIdx="3" presStyleCnt="20"/>
      <dgm:spPr/>
    </dgm:pt>
    <dgm:pt modelId="{D0D7A093-D467-44E2-AC50-E401A3109C70}" type="pres">
      <dgm:prSet presAssocID="{7984A4FA-09C1-4697-AE2A-738A5C7B356A}" presName="topConnNode2" presStyleLbl="node2" presStyleIdx="0" presStyleCnt="0"/>
      <dgm:spPr/>
    </dgm:pt>
    <dgm:pt modelId="{81684ABA-F2D6-4FCF-B7EB-50DA3259B7CB}" type="pres">
      <dgm:prSet presAssocID="{7984A4FA-09C1-4697-AE2A-738A5C7B356A}" presName="hierChild4" presStyleCnt="0"/>
      <dgm:spPr/>
    </dgm:pt>
    <dgm:pt modelId="{6DD9F737-83D1-4EDC-8E45-48988889F171}" type="pres">
      <dgm:prSet presAssocID="{9D650962-1EC2-4D3D-923D-665FB868D7C1}" presName="Name28" presStyleLbl="parChTrans1D3" presStyleIdx="0" presStyleCnt="5"/>
      <dgm:spPr/>
    </dgm:pt>
    <dgm:pt modelId="{F1A1823C-3DCD-4095-AF5E-5213A357E286}" type="pres">
      <dgm:prSet presAssocID="{AD353857-D645-4DB5-B558-01405ECEE17B}" presName="hierRoot2" presStyleCnt="0">
        <dgm:presLayoutVars>
          <dgm:hierBranch val="init"/>
        </dgm:presLayoutVars>
      </dgm:prSet>
      <dgm:spPr/>
    </dgm:pt>
    <dgm:pt modelId="{7562A8E4-28C5-40DC-8FB3-E4E3678D3D2E}" type="pres">
      <dgm:prSet presAssocID="{AD353857-D645-4DB5-B558-01405ECEE17B}" presName="rootComposite2" presStyleCnt="0"/>
      <dgm:spPr/>
    </dgm:pt>
    <dgm:pt modelId="{CF3F1C11-B23A-44CA-9DF5-B253756A8281}" type="pres">
      <dgm:prSet presAssocID="{AD353857-D645-4DB5-B558-01405ECEE17B}" presName="rootText2" presStyleLbl="alignAcc1" presStyleIdx="0" presStyleCnt="0">
        <dgm:presLayoutVars>
          <dgm:chPref val="3"/>
        </dgm:presLayoutVars>
      </dgm:prSet>
      <dgm:spPr/>
    </dgm:pt>
    <dgm:pt modelId="{4A58D1E7-E68B-42B2-A3ED-186204320AA1}" type="pres">
      <dgm:prSet presAssocID="{AD353857-D645-4DB5-B558-01405ECEE17B}" presName="topArc2" presStyleLbl="parChTrans1D1" presStyleIdx="4" presStyleCnt="20"/>
      <dgm:spPr/>
    </dgm:pt>
    <dgm:pt modelId="{DCF82DC7-F6D3-400A-9619-64E05ED7EEF7}" type="pres">
      <dgm:prSet presAssocID="{AD353857-D645-4DB5-B558-01405ECEE17B}" presName="bottomArc2" presStyleLbl="parChTrans1D1" presStyleIdx="5" presStyleCnt="20"/>
      <dgm:spPr/>
    </dgm:pt>
    <dgm:pt modelId="{3F7C8EB5-1590-4A7C-8E37-7C4B7C9F6814}" type="pres">
      <dgm:prSet presAssocID="{AD353857-D645-4DB5-B558-01405ECEE17B}" presName="topConnNode2" presStyleLbl="node3" presStyleIdx="0" presStyleCnt="0"/>
      <dgm:spPr/>
    </dgm:pt>
    <dgm:pt modelId="{675F7C8D-6EEF-4490-B7BD-462CCDF74DE7}" type="pres">
      <dgm:prSet presAssocID="{AD353857-D645-4DB5-B558-01405ECEE17B}" presName="hierChild4" presStyleCnt="0"/>
      <dgm:spPr/>
    </dgm:pt>
    <dgm:pt modelId="{A3B395E6-9278-4156-BD1F-61F4A430CDE0}" type="pres">
      <dgm:prSet presAssocID="{E368AD48-E691-48AF-A12E-5CCD53A9D2A7}" presName="Name28" presStyleLbl="parChTrans1D4" presStyleIdx="0" presStyleCnt="1"/>
      <dgm:spPr/>
    </dgm:pt>
    <dgm:pt modelId="{D497F71B-759D-4FFB-B3A8-E9DD2B749A28}" type="pres">
      <dgm:prSet presAssocID="{260F9E45-804F-4202-A337-BE375BD2B8B1}" presName="hierRoot2" presStyleCnt="0">
        <dgm:presLayoutVars>
          <dgm:hierBranch val="init"/>
        </dgm:presLayoutVars>
      </dgm:prSet>
      <dgm:spPr/>
    </dgm:pt>
    <dgm:pt modelId="{B35D2BC9-0595-4A06-AA68-92EDE62554BB}" type="pres">
      <dgm:prSet presAssocID="{260F9E45-804F-4202-A337-BE375BD2B8B1}" presName="rootComposite2" presStyleCnt="0"/>
      <dgm:spPr/>
    </dgm:pt>
    <dgm:pt modelId="{61F91C76-EEDC-4057-800C-D7142169877B}" type="pres">
      <dgm:prSet presAssocID="{260F9E45-804F-4202-A337-BE375BD2B8B1}" presName="rootText2" presStyleLbl="alignAcc1" presStyleIdx="0" presStyleCnt="0">
        <dgm:presLayoutVars>
          <dgm:chPref val="3"/>
        </dgm:presLayoutVars>
      </dgm:prSet>
      <dgm:spPr/>
    </dgm:pt>
    <dgm:pt modelId="{21124022-3F83-459C-955F-37CD43A46319}" type="pres">
      <dgm:prSet presAssocID="{260F9E45-804F-4202-A337-BE375BD2B8B1}" presName="topArc2" presStyleLbl="parChTrans1D1" presStyleIdx="6" presStyleCnt="20"/>
      <dgm:spPr/>
    </dgm:pt>
    <dgm:pt modelId="{A10FDD25-B4B2-4EA9-9816-2FB36F29D421}" type="pres">
      <dgm:prSet presAssocID="{260F9E45-804F-4202-A337-BE375BD2B8B1}" presName="bottomArc2" presStyleLbl="parChTrans1D1" presStyleIdx="7" presStyleCnt="20"/>
      <dgm:spPr/>
    </dgm:pt>
    <dgm:pt modelId="{85978C78-B6BF-489D-8BC2-972AE3F2EAEA}" type="pres">
      <dgm:prSet presAssocID="{260F9E45-804F-4202-A337-BE375BD2B8B1}" presName="topConnNode2" presStyleLbl="node4" presStyleIdx="0" presStyleCnt="0"/>
      <dgm:spPr/>
    </dgm:pt>
    <dgm:pt modelId="{8A74C8B3-EEC2-445F-83FE-8EFBD95C5607}" type="pres">
      <dgm:prSet presAssocID="{260F9E45-804F-4202-A337-BE375BD2B8B1}" presName="hierChild4" presStyleCnt="0"/>
      <dgm:spPr/>
    </dgm:pt>
    <dgm:pt modelId="{F9A19133-3E85-422A-8F63-553F2D9C06EA}" type="pres">
      <dgm:prSet presAssocID="{260F9E45-804F-4202-A337-BE375BD2B8B1}" presName="hierChild5" presStyleCnt="0"/>
      <dgm:spPr/>
    </dgm:pt>
    <dgm:pt modelId="{387B2746-23D6-4449-942B-87A6ECBC4497}" type="pres">
      <dgm:prSet presAssocID="{AD353857-D645-4DB5-B558-01405ECEE17B}" presName="hierChild5" presStyleCnt="0"/>
      <dgm:spPr/>
    </dgm:pt>
    <dgm:pt modelId="{CFCEF07D-7BB0-4013-B34C-387292A6C238}" type="pres">
      <dgm:prSet presAssocID="{7984A4FA-09C1-4697-AE2A-738A5C7B356A}" presName="hierChild5" presStyleCnt="0"/>
      <dgm:spPr/>
    </dgm:pt>
    <dgm:pt modelId="{21F48DE5-B4D9-4545-A578-D20B27674CED}" type="pres">
      <dgm:prSet presAssocID="{43FE0ABF-9C6A-4252-BDA3-D7A3A9CA5173}" presName="hierChild3" presStyleCnt="0"/>
      <dgm:spPr/>
    </dgm:pt>
    <dgm:pt modelId="{71DC38EA-3589-4F1B-847C-18B9E7C57D6F}" type="pres">
      <dgm:prSet presAssocID="{CD5692F4-E439-415F-8710-6F5D8366FE5C}" presName="Name101" presStyleLbl="parChTrans1D2" presStyleIdx="1" presStyleCnt="3"/>
      <dgm:spPr/>
    </dgm:pt>
    <dgm:pt modelId="{80DF5E11-8A1C-42BB-B0AB-79927443C86D}" type="pres">
      <dgm:prSet presAssocID="{C12494F1-EAA3-4B59-B03C-4738B3D74974}" presName="hierRoot3" presStyleCnt="0">
        <dgm:presLayoutVars>
          <dgm:hierBranch val="init"/>
        </dgm:presLayoutVars>
      </dgm:prSet>
      <dgm:spPr/>
    </dgm:pt>
    <dgm:pt modelId="{96B15727-BFCB-4854-9835-10E0ED1C5A2E}" type="pres">
      <dgm:prSet presAssocID="{C12494F1-EAA3-4B59-B03C-4738B3D74974}" presName="rootComposite3" presStyleCnt="0"/>
      <dgm:spPr/>
    </dgm:pt>
    <dgm:pt modelId="{6160E1CD-78B9-4ADD-9EB6-4B05ABBA84C6}" type="pres">
      <dgm:prSet presAssocID="{C12494F1-EAA3-4B59-B03C-4738B3D74974}" presName="rootText3" presStyleLbl="alignAcc1" presStyleIdx="0" presStyleCnt="0">
        <dgm:presLayoutVars>
          <dgm:chPref val="3"/>
        </dgm:presLayoutVars>
      </dgm:prSet>
      <dgm:spPr/>
    </dgm:pt>
    <dgm:pt modelId="{DA4BEDB5-E98D-4EB6-A33F-EB76EE05C092}" type="pres">
      <dgm:prSet presAssocID="{C12494F1-EAA3-4B59-B03C-4738B3D74974}" presName="topArc3" presStyleLbl="parChTrans1D1" presStyleIdx="8" presStyleCnt="20"/>
      <dgm:spPr/>
    </dgm:pt>
    <dgm:pt modelId="{603EDF71-387B-42A7-A792-AB49388A0FA6}" type="pres">
      <dgm:prSet presAssocID="{C12494F1-EAA3-4B59-B03C-4738B3D74974}" presName="bottomArc3" presStyleLbl="parChTrans1D1" presStyleIdx="9" presStyleCnt="20"/>
      <dgm:spPr/>
    </dgm:pt>
    <dgm:pt modelId="{088136E5-E452-4B9D-B0E7-D4F83D7A39C4}" type="pres">
      <dgm:prSet presAssocID="{C12494F1-EAA3-4B59-B03C-4738B3D74974}" presName="topConnNode3" presStyleLbl="asst1" presStyleIdx="0" presStyleCnt="0"/>
      <dgm:spPr/>
    </dgm:pt>
    <dgm:pt modelId="{878983AA-A7C6-47E6-974C-007051B66FEB}" type="pres">
      <dgm:prSet presAssocID="{C12494F1-EAA3-4B59-B03C-4738B3D74974}" presName="hierChild6" presStyleCnt="0"/>
      <dgm:spPr/>
    </dgm:pt>
    <dgm:pt modelId="{A1640971-7348-4BF9-A5F9-98A53A596CB3}" type="pres">
      <dgm:prSet presAssocID="{C12494F1-EAA3-4B59-B03C-4738B3D74974}" presName="hierChild7" presStyleCnt="0"/>
      <dgm:spPr/>
    </dgm:pt>
    <dgm:pt modelId="{CB57E195-E604-4A4D-B874-C1E2727D07B2}" type="pres">
      <dgm:prSet presAssocID="{681D8BD6-1EE5-4D6C-818D-C104082C2D0A}" presName="Name101" presStyleLbl="parChTrans1D3" presStyleIdx="1" presStyleCnt="5"/>
      <dgm:spPr/>
    </dgm:pt>
    <dgm:pt modelId="{5B5A528B-E230-47D4-857F-3D98E5C89E19}" type="pres">
      <dgm:prSet presAssocID="{B2D712C9-D382-4961-B4EB-7EED35B7742D}" presName="hierRoot3" presStyleCnt="0">
        <dgm:presLayoutVars>
          <dgm:hierBranch val="init"/>
        </dgm:presLayoutVars>
      </dgm:prSet>
      <dgm:spPr/>
    </dgm:pt>
    <dgm:pt modelId="{E9E9F92C-FA5F-4621-9457-6CB55D7534F3}" type="pres">
      <dgm:prSet presAssocID="{B2D712C9-D382-4961-B4EB-7EED35B7742D}" presName="rootComposite3" presStyleCnt="0"/>
      <dgm:spPr/>
    </dgm:pt>
    <dgm:pt modelId="{D0DC2976-9C8F-422B-8587-90097BD2199D}" type="pres">
      <dgm:prSet presAssocID="{B2D712C9-D382-4961-B4EB-7EED35B7742D}" presName="rootText3" presStyleLbl="alignAcc1" presStyleIdx="0" presStyleCnt="0">
        <dgm:presLayoutVars>
          <dgm:chPref val="3"/>
        </dgm:presLayoutVars>
      </dgm:prSet>
      <dgm:spPr/>
    </dgm:pt>
    <dgm:pt modelId="{27B568F2-C5C8-4A6A-833F-F7433285CEFB}" type="pres">
      <dgm:prSet presAssocID="{B2D712C9-D382-4961-B4EB-7EED35B7742D}" presName="topArc3" presStyleLbl="parChTrans1D1" presStyleIdx="10" presStyleCnt="20"/>
      <dgm:spPr/>
    </dgm:pt>
    <dgm:pt modelId="{1889F451-F576-4EEF-87CD-439A744F60F4}" type="pres">
      <dgm:prSet presAssocID="{B2D712C9-D382-4961-B4EB-7EED35B7742D}" presName="bottomArc3" presStyleLbl="parChTrans1D1" presStyleIdx="11" presStyleCnt="20"/>
      <dgm:spPr/>
    </dgm:pt>
    <dgm:pt modelId="{39CB4811-E11C-462A-A27D-AB053545789C}" type="pres">
      <dgm:prSet presAssocID="{B2D712C9-D382-4961-B4EB-7EED35B7742D}" presName="topConnNode3" presStyleLbl="asst1" presStyleIdx="0" presStyleCnt="0"/>
      <dgm:spPr/>
    </dgm:pt>
    <dgm:pt modelId="{C49A6FE5-1600-48DB-BE3E-513A4E67EFE3}" type="pres">
      <dgm:prSet presAssocID="{B2D712C9-D382-4961-B4EB-7EED35B7742D}" presName="hierChild6" presStyleCnt="0"/>
      <dgm:spPr/>
    </dgm:pt>
    <dgm:pt modelId="{56D18346-6481-4358-B085-E0A94B12BF15}" type="pres">
      <dgm:prSet presAssocID="{B2D712C9-D382-4961-B4EB-7EED35B7742D}" presName="hierChild7" presStyleCnt="0"/>
      <dgm:spPr/>
    </dgm:pt>
    <dgm:pt modelId="{6E427662-DE0F-4AD1-8664-93FE52F9C0CE}" type="pres">
      <dgm:prSet presAssocID="{A708831A-67CC-44E0-94B5-8C5D924E192B}" presName="Name101" presStyleLbl="parChTrans1D3" presStyleIdx="2" presStyleCnt="5"/>
      <dgm:spPr/>
    </dgm:pt>
    <dgm:pt modelId="{C3AA89D9-FF4B-42BB-90AA-777D77A14BB1}" type="pres">
      <dgm:prSet presAssocID="{493C1261-7358-4B93-BAEC-5910D3B71F5E}" presName="hierRoot3" presStyleCnt="0">
        <dgm:presLayoutVars>
          <dgm:hierBranch val="init"/>
        </dgm:presLayoutVars>
      </dgm:prSet>
      <dgm:spPr/>
    </dgm:pt>
    <dgm:pt modelId="{47A12D57-6C7F-459B-81D5-F258F4464417}" type="pres">
      <dgm:prSet presAssocID="{493C1261-7358-4B93-BAEC-5910D3B71F5E}" presName="rootComposite3" presStyleCnt="0"/>
      <dgm:spPr/>
    </dgm:pt>
    <dgm:pt modelId="{1ABCCF72-2A4F-43DA-9D87-56EBB2E59C56}" type="pres">
      <dgm:prSet presAssocID="{493C1261-7358-4B93-BAEC-5910D3B71F5E}" presName="rootText3" presStyleLbl="alignAcc1" presStyleIdx="0" presStyleCnt="0">
        <dgm:presLayoutVars>
          <dgm:chPref val="3"/>
        </dgm:presLayoutVars>
      </dgm:prSet>
      <dgm:spPr/>
    </dgm:pt>
    <dgm:pt modelId="{E640DA45-A953-485B-9A0A-D5409FFB0338}" type="pres">
      <dgm:prSet presAssocID="{493C1261-7358-4B93-BAEC-5910D3B71F5E}" presName="topArc3" presStyleLbl="parChTrans1D1" presStyleIdx="12" presStyleCnt="20"/>
      <dgm:spPr/>
    </dgm:pt>
    <dgm:pt modelId="{2297962D-98F0-4CC0-B571-8C9FD1B86C99}" type="pres">
      <dgm:prSet presAssocID="{493C1261-7358-4B93-BAEC-5910D3B71F5E}" presName="bottomArc3" presStyleLbl="parChTrans1D1" presStyleIdx="13" presStyleCnt="20"/>
      <dgm:spPr/>
    </dgm:pt>
    <dgm:pt modelId="{38802C57-803B-43CF-83ED-9A4F2FBE01D2}" type="pres">
      <dgm:prSet presAssocID="{493C1261-7358-4B93-BAEC-5910D3B71F5E}" presName="topConnNode3" presStyleLbl="asst1" presStyleIdx="0" presStyleCnt="0"/>
      <dgm:spPr/>
    </dgm:pt>
    <dgm:pt modelId="{5315985D-F253-4ADD-8AB1-1A6967EB7734}" type="pres">
      <dgm:prSet presAssocID="{493C1261-7358-4B93-BAEC-5910D3B71F5E}" presName="hierChild6" presStyleCnt="0"/>
      <dgm:spPr/>
    </dgm:pt>
    <dgm:pt modelId="{380EE8C1-8D55-4EC9-9BAA-2C1B5A126A95}" type="pres">
      <dgm:prSet presAssocID="{493C1261-7358-4B93-BAEC-5910D3B71F5E}" presName="hierChild7" presStyleCnt="0"/>
      <dgm:spPr/>
    </dgm:pt>
    <dgm:pt modelId="{4FD3BEFB-DB95-4EDF-8298-2616FD4322E6}" type="pres">
      <dgm:prSet presAssocID="{459EC248-5E5D-4677-828E-31158F6F0251}" presName="Name101" presStyleLbl="parChTrans1D2" presStyleIdx="2" presStyleCnt="3"/>
      <dgm:spPr/>
    </dgm:pt>
    <dgm:pt modelId="{394C9A9C-11EE-4B78-998C-3A95092007CD}" type="pres">
      <dgm:prSet presAssocID="{25AD5F2A-0124-4EB9-873F-80B397CE0C7B}" presName="hierRoot3" presStyleCnt="0">
        <dgm:presLayoutVars>
          <dgm:hierBranch val="init"/>
        </dgm:presLayoutVars>
      </dgm:prSet>
      <dgm:spPr/>
    </dgm:pt>
    <dgm:pt modelId="{A2C86E7E-3460-4C94-B9DC-D873269A9384}" type="pres">
      <dgm:prSet presAssocID="{25AD5F2A-0124-4EB9-873F-80B397CE0C7B}" presName="rootComposite3" presStyleCnt="0"/>
      <dgm:spPr/>
    </dgm:pt>
    <dgm:pt modelId="{A20F44F5-928F-48C2-9FEB-A6E4F4119423}" type="pres">
      <dgm:prSet presAssocID="{25AD5F2A-0124-4EB9-873F-80B397CE0C7B}" presName="rootText3" presStyleLbl="alignAcc1" presStyleIdx="0" presStyleCnt="0">
        <dgm:presLayoutVars>
          <dgm:chPref val="3"/>
        </dgm:presLayoutVars>
      </dgm:prSet>
      <dgm:spPr/>
    </dgm:pt>
    <dgm:pt modelId="{6FA626B1-1232-4CB2-A3AD-ADF2DBAB3817}" type="pres">
      <dgm:prSet presAssocID="{25AD5F2A-0124-4EB9-873F-80B397CE0C7B}" presName="topArc3" presStyleLbl="parChTrans1D1" presStyleIdx="14" presStyleCnt="20"/>
      <dgm:spPr/>
    </dgm:pt>
    <dgm:pt modelId="{7EF50EE4-89C9-44AA-9FCF-4622441B0319}" type="pres">
      <dgm:prSet presAssocID="{25AD5F2A-0124-4EB9-873F-80B397CE0C7B}" presName="bottomArc3" presStyleLbl="parChTrans1D1" presStyleIdx="15" presStyleCnt="20"/>
      <dgm:spPr/>
    </dgm:pt>
    <dgm:pt modelId="{3B44614D-D212-40E8-B2B4-F00A7807958B}" type="pres">
      <dgm:prSet presAssocID="{25AD5F2A-0124-4EB9-873F-80B397CE0C7B}" presName="topConnNode3" presStyleLbl="asst1" presStyleIdx="0" presStyleCnt="0"/>
      <dgm:spPr/>
    </dgm:pt>
    <dgm:pt modelId="{D51C94DD-88C1-4D18-97F6-1A0F44BC4490}" type="pres">
      <dgm:prSet presAssocID="{25AD5F2A-0124-4EB9-873F-80B397CE0C7B}" presName="hierChild6" presStyleCnt="0"/>
      <dgm:spPr/>
    </dgm:pt>
    <dgm:pt modelId="{5F7A3185-8468-4CD8-8682-620163C2F262}" type="pres">
      <dgm:prSet presAssocID="{25AD5F2A-0124-4EB9-873F-80B397CE0C7B}" presName="hierChild7" presStyleCnt="0"/>
      <dgm:spPr/>
    </dgm:pt>
    <dgm:pt modelId="{83185B08-8E03-4D29-BD69-22A690FAFAC5}" type="pres">
      <dgm:prSet presAssocID="{E5403957-78C1-4A72-AC1E-BF0BC4448179}" presName="Name101" presStyleLbl="parChTrans1D3" presStyleIdx="3" presStyleCnt="5"/>
      <dgm:spPr/>
    </dgm:pt>
    <dgm:pt modelId="{EDEF208A-25CE-4E5E-827A-CDACB1D00C16}" type="pres">
      <dgm:prSet presAssocID="{21D9B66F-D397-4E0C-9BA0-14449C4E1A5C}" presName="hierRoot3" presStyleCnt="0">
        <dgm:presLayoutVars>
          <dgm:hierBranch val="init"/>
        </dgm:presLayoutVars>
      </dgm:prSet>
      <dgm:spPr/>
    </dgm:pt>
    <dgm:pt modelId="{829B6030-BA40-444A-8BA6-FB4FC69E569A}" type="pres">
      <dgm:prSet presAssocID="{21D9B66F-D397-4E0C-9BA0-14449C4E1A5C}" presName="rootComposite3" presStyleCnt="0"/>
      <dgm:spPr/>
    </dgm:pt>
    <dgm:pt modelId="{4CAAAA31-454A-4038-8E82-A0EDDA1C1D7A}" type="pres">
      <dgm:prSet presAssocID="{21D9B66F-D397-4E0C-9BA0-14449C4E1A5C}" presName="rootText3" presStyleLbl="alignAcc1" presStyleIdx="0" presStyleCnt="0">
        <dgm:presLayoutVars>
          <dgm:chPref val="3"/>
        </dgm:presLayoutVars>
      </dgm:prSet>
      <dgm:spPr/>
    </dgm:pt>
    <dgm:pt modelId="{279DC111-F2A5-4B3E-B9E4-C1B8CC44A0D4}" type="pres">
      <dgm:prSet presAssocID="{21D9B66F-D397-4E0C-9BA0-14449C4E1A5C}" presName="topArc3" presStyleLbl="parChTrans1D1" presStyleIdx="16" presStyleCnt="20"/>
      <dgm:spPr/>
    </dgm:pt>
    <dgm:pt modelId="{5FC89B94-370A-43F7-942F-2917C9CFB4B6}" type="pres">
      <dgm:prSet presAssocID="{21D9B66F-D397-4E0C-9BA0-14449C4E1A5C}" presName="bottomArc3" presStyleLbl="parChTrans1D1" presStyleIdx="17" presStyleCnt="20"/>
      <dgm:spPr/>
    </dgm:pt>
    <dgm:pt modelId="{12BEF77A-7984-49C7-A042-8BD37FBD59DE}" type="pres">
      <dgm:prSet presAssocID="{21D9B66F-D397-4E0C-9BA0-14449C4E1A5C}" presName="topConnNode3" presStyleLbl="asst1" presStyleIdx="0" presStyleCnt="0"/>
      <dgm:spPr/>
    </dgm:pt>
    <dgm:pt modelId="{A96CD864-1676-4064-AB12-AC214B4CE714}" type="pres">
      <dgm:prSet presAssocID="{21D9B66F-D397-4E0C-9BA0-14449C4E1A5C}" presName="hierChild6" presStyleCnt="0"/>
      <dgm:spPr/>
    </dgm:pt>
    <dgm:pt modelId="{AEE1ABFC-9CB9-4F5D-9249-DFAA903A869A}" type="pres">
      <dgm:prSet presAssocID="{21D9B66F-D397-4E0C-9BA0-14449C4E1A5C}" presName="hierChild7" presStyleCnt="0"/>
      <dgm:spPr/>
    </dgm:pt>
    <dgm:pt modelId="{261537FB-6C38-408A-ADB1-45F24A7576B6}" type="pres">
      <dgm:prSet presAssocID="{5022050D-7E3A-4CAA-812D-921BE8A9FA71}" presName="Name101" presStyleLbl="parChTrans1D3" presStyleIdx="4" presStyleCnt="5"/>
      <dgm:spPr/>
    </dgm:pt>
    <dgm:pt modelId="{5FBFE09D-E130-4513-BB54-5A69C8A49C91}" type="pres">
      <dgm:prSet presAssocID="{6D675975-53EF-417A-96B4-65B7894B60C7}" presName="hierRoot3" presStyleCnt="0">
        <dgm:presLayoutVars>
          <dgm:hierBranch val="init"/>
        </dgm:presLayoutVars>
      </dgm:prSet>
      <dgm:spPr/>
    </dgm:pt>
    <dgm:pt modelId="{B8060A98-64FD-4D3C-9B24-49EC5F0EC9B7}" type="pres">
      <dgm:prSet presAssocID="{6D675975-53EF-417A-96B4-65B7894B60C7}" presName="rootComposite3" presStyleCnt="0"/>
      <dgm:spPr/>
    </dgm:pt>
    <dgm:pt modelId="{28D6FB92-C024-4926-85E6-6DBF76EC695A}" type="pres">
      <dgm:prSet presAssocID="{6D675975-53EF-417A-96B4-65B7894B60C7}" presName="rootText3" presStyleLbl="alignAcc1" presStyleIdx="0" presStyleCnt="0">
        <dgm:presLayoutVars>
          <dgm:chPref val="3"/>
        </dgm:presLayoutVars>
      </dgm:prSet>
      <dgm:spPr/>
    </dgm:pt>
    <dgm:pt modelId="{30493C44-D409-4E50-B3B8-1C877A9092BB}" type="pres">
      <dgm:prSet presAssocID="{6D675975-53EF-417A-96B4-65B7894B60C7}" presName="topArc3" presStyleLbl="parChTrans1D1" presStyleIdx="18" presStyleCnt="20"/>
      <dgm:spPr/>
    </dgm:pt>
    <dgm:pt modelId="{C86BFBCA-CA69-459D-8EA9-9FDD5ED20E1B}" type="pres">
      <dgm:prSet presAssocID="{6D675975-53EF-417A-96B4-65B7894B60C7}" presName="bottomArc3" presStyleLbl="parChTrans1D1" presStyleIdx="19" presStyleCnt="20"/>
      <dgm:spPr/>
    </dgm:pt>
    <dgm:pt modelId="{340AD8E8-A243-4A9A-9F63-35FEC47B9E2A}" type="pres">
      <dgm:prSet presAssocID="{6D675975-53EF-417A-96B4-65B7894B60C7}" presName="topConnNode3" presStyleLbl="asst1" presStyleIdx="0" presStyleCnt="0"/>
      <dgm:spPr/>
    </dgm:pt>
    <dgm:pt modelId="{FFE40758-7A74-48C7-8742-CD5052938B85}" type="pres">
      <dgm:prSet presAssocID="{6D675975-53EF-417A-96B4-65B7894B60C7}" presName="hierChild6" presStyleCnt="0"/>
      <dgm:spPr/>
    </dgm:pt>
    <dgm:pt modelId="{C7921A67-B362-4E5A-BA3B-4572644CBB86}" type="pres">
      <dgm:prSet presAssocID="{6D675975-53EF-417A-96B4-65B7894B60C7}" presName="hierChild7" presStyleCnt="0"/>
      <dgm:spPr/>
    </dgm:pt>
  </dgm:ptLst>
  <dgm:cxnLst>
    <dgm:cxn modelId="{84B1DD03-BBBD-4839-9714-09135ADE21B4}" type="presOf" srcId="{459EC248-5E5D-4677-828E-31158F6F0251}" destId="{4FD3BEFB-DB95-4EDF-8298-2616FD4322E6}" srcOrd="0" destOrd="0" presId="urn:microsoft.com/office/officeart/2008/layout/HalfCircleOrganizationChart"/>
    <dgm:cxn modelId="{00F34A12-D5CF-4DEA-94EC-28BA15FA3CD4}" type="presOf" srcId="{6D675975-53EF-417A-96B4-65B7894B60C7}" destId="{28D6FB92-C024-4926-85E6-6DBF76EC695A}" srcOrd="0" destOrd="0" presId="urn:microsoft.com/office/officeart/2008/layout/HalfCircleOrganizationChart"/>
    <dgm:cxn modelId="{9EB3F413-FC88-4811-B552-6916EA39E409}" srcId="{43FE0ABF-9C6A-4252-BDA3-D7A3A9CA5173}" destId="{25AD5F2A-0124-4EB9-873F-80B397CE0C7B}" srcOrd="1" destOrd="0" parTransId="{459EC248-5E5D-4677-828E-31158F6F0251}" sibTransId="{2F404E6A-4CEB-465F-B772-38126787C9BD}"/>
    <dgm:cxn modelId="{3240D417-452A-45E4-9E14-194D7B368CDE}" type="presOf" srcId="{260F9E45-804F-4202-A337-BE375BD2B8B1}" destId="{85978C78-B6BF-489D-8BC2-972AE3F2EAEA}" srcOrd="1" destOrd="0" presId="urn:microsoft.com/office/officeart/2008/layout/HalfCircleOrganizationChart"/>
    <dgm:cxn modelId="{7610F219-00EB-472B-894A-55405616D3EF}" type="presOf" srcId="{B2D712C9-D382-4961-B4EB-7EED35B7742D}" destId="{39CB4811-E11C-462A-A27D-AB053545789C}" srcOrd="1" destOrd="0" presId="urn:microsoft.com/office/officeart/2008/layout/HalfCircleOrganizationChart"/>
    <dgm:cxn modelId="{75A2481B-2B67-4325-9518-22E20FFD4B46}" type="presOf" srcId="{493C1261-7358-4B93-BAEC-5910D3B71F5E}" destId="{38802C57-803B-43CF-83ED-9A4F2FBE01D2}" srcOrd="1" destOrd="0" presId="urn:microsoft.com/office/officeart/2008/layout/HalfCircleOrganizationChart"/>
    <dgm:cxn modelId="{D266C938-070B-4FE1-8EFC-7863C44A5CC7}" srcId="{43FE0ABF-9C6A-4252-BDA3-D7A3A9CA5173}" destId="{7984A4FA-09C1-4697-AE2A-738A5C7B356A}" srcOrd="2" destOrd="0" parTransId="{C727EDBB-83DA-4CD7-83BA-8ECFB9C617D2}" sibTransId="{89251760-F710-4011-AA93-17E26C4CD8C6}"/>
    <dgm:cxn modelId="{017BF43B-9771-4A0D-9824-8F0F08EAE8B8}" type="presOf" srcId="{7984A4FA-09C1-4697-AE2A-738A5C7B356A}" destId="{A2E77982-2BD7-430A-BF2A-A83E5AEC6EAA}" srcOrd="0" destOrd="0" presId="urn:microsoft.com/office/officeart/2008/layout/HalfCircleOrganizationChart"/>
    <dgm:cxn modelId="{23889D40-ADDF-4ABD-95A0-62B5D094BAB0}" type="presOf" srcId="{E5403957-78C1-4A72-AC1E-BF0BC4448179}" destId="{83185B08-8E03-4D29-BD69-22A690FAFAC5}" srcOrd="0" destOrd="0" presId="urn:microsoft.com/office/officeart/2008/layout/HalfCircleOrganizationChart"/>
    <dgm:cxn modelId="{4D04B061-CB87-4CA3-9C5F-784E5826F70E}" srcId="{AD353857-D645-4DB5-B558-01405ECEE17B}" destId="{260F9E45-804F-4202-A337-BE375BD2B8B1}" srcOrd="0" destOrd="0" parTransId="{E368AD48-E691-48AF-A12E-5CCD53A9D2A7}" sibTransId="{D3634589-A487-499D-99D6-5871FD3B5621}"/>
    <dgm:cxn modelId="{2B17DF65-7BF3-497F-AF5E-05297CE2527C}" srcId="{C12494F1-EAA3-4B59-B03C-4738B3D74974}" destId="{493C1261-7358-4B93-BAEC-5910D3B71F5E}" srcOrd="1" destOrd="0" parTransId="{A708831A-67CC-44E0-94B5-8C5D924E192B}" sibTransId="{B1C2AAE5-E853-42F6-BE3B-D5D9FCC3824E}"/>
    <dgm:cxn modelId="{F293776B-841F-4C49-A270-24C05BD972D1}" type="presOf" srcId="{493C1261-7358-4B93-BAEC-5910D3B71F5E}" destId="{1ABCCF72-2A4F-43DA-9D87-56EBB2E59C56}" srcOrd="0" destOrd="0" presId="urn:microsoft.com/office/officeart/2008/layout/HalfCircleOrganizationChart"/>
    <dgm:cxn modelId="{ED46136D-9240-4A26-8F56-9503A5932E6B}" srcId="{25AD5F2A-0124-4EB9-873F-80B397CE0C7B}" destId="{6D675975-53EF-417A-96B4-65B7894B60C7}" srcOrd="1" destOrd="0" parTransId="{5022050D-7E3A-4CAA-812D-921BE8A9FA71}" sibTransId="{D5D0472A-6FFE-45B5-95FC-F981881AC1C9}"/>
    <dgm:cxn modelId="{4CCC6B4F-9759-4021-A786-85A75BF43AA3}" type="presOf" srcId="{AD353857-D645-4DB5-B558-01405ECEE17B}" destId="{3F7C8EB5-1590-4A7C-8E37-7C4B7C9F6814}" srcOrd="1" destOrd="0" presId="urn:microsoft.com/office/officeart/2008/layout/HalfCircleOrganizationChart"/>
    <dgm:cxn modelId="{56794950-02E2-4053-AE53-7981CF970370}" type="presOf" srcId="{43FE0ABF-9C6A-4252-BDA3-D7A3A9CA5173}" destId="{15167F1E-1E83-44AE-A5C8-8561FA622A43}" srcOrd="1" destOrd="0" presId="urn:microsoft.com/office/officeart/2008/layout/HalfCircleOrganizationChart"/>
    <dgm:cxn modelId="{A52D4E53-62D9-4619-BE7D-06228B80C147}" type="presOf" srcId="{C12494F1-EAA3-4B59-B03C-4738B3D74974}" destId="{6160E1CD-78B9-4ADD-9EB6-4B05ABBA84C6}" srcOrd="0" destOrd="0" presId="urn:microsoft.com/office/officeart/2008/layout/HalfCircleOrganizationChart"/>
    <dgm:cxn modelId="{9F82B174-1437-4459-BFD2-3E21400CC6F8}" type="presOf" srcId="{21D9B66F-D397-4E0C-9BA0-14449C4E1A5C}" destId="{12BEF77A-7984-49C7-A042-8BD37FBD59DE}" srcOrd="1" destOrd="0" presId="urn:microsoft.com/office/officeart/2008/layout/HalfCircleOrganizationChart"/>
    <dgm:cxn modelId="{AC9ABD55-C456-44A3-AD3B-89386D454F52}" srcId="{8BE37D76-D230-4E3D-84E4-563A90826C71}" destId="{43FE0ABF-9C6A-4252-BDA3-D7A3A9CA5173}" srcOrd="0" destOrd="0" parTransId="{B2983B13-CCC3-4518-8FED-DADA8B4F9148}" sibTransId="{9700B188-A6D4-4E8D-8588-B5CB2333B7D6}"/>
    <dgm:cxn modelId="{6F43F755-F027-466D-B8A3-3B847DA14337}" srcId="{7984A4FA-09C1-4697-AE2A-738A5C7B356A}" destId="{AD353857-D645-4DB5-B558-01405ECEE17B}" srcOrd="0" destOrd="0" parTransId="{9D650962-1EC2-4D3D-923D-665FB868D7C1}" sibTransId="{AE0A3737-F955-4F85-9668-229718588E6A}"/>
    <dgm:cxn modelId="{B4BE5456-A4E6-4BD1-9BBA-1B9A3C3145E9}" type="presOf" srcId="{E368AD48-E691-48AF-A12E-5CCD53A9D2A7}" destId="{A3B395E6-9278-4156-BD1F-61F4A430CDE0}" srcOrd="0" destOrd="0" presId="urn:microsoft.com/office/officeart/2008/layout/HalfCircleOrganizationChart"/>
    <dgm:cxn modelId="{7643D383-6F12-4978-A5F9-E3A8C2AA98A7}" type="presOf" srcId="{8BE37D76-D230-4E3D-84E4-563A90826C71}" destId="{9698E3E1-3612-4CB9-824D-FB24774F8EF3}" srcOrd="0" destOrd="0" presId="urn:microsoft.com/office/officeart/2008/layout/HalfCircleOrganizationChart"/>
    <dgm:cxn modelId="{5328C18B-EFC6-42EC-96D3-F1B0F41D76C7}" type="presOf" srcId="{21D9B66F-D397-4E0C-9BA0-14449C4E1A5C}" destId="{4CAAAA31-454A-4038-8E82-A0EDDA1C1D7A}" srcOrd="0" destOrd="0" presId="urn:microsoft.com/office/officeart/2008/layout/HalfCircleOrganizationChart"/>
    <dgm:cxn modelId="{6456AA93-0136-49CD-8CDB-9FCBDFDBB3FE}" type="presOf" srcId="{C12494F1-EAA3-4B59-B03C-4738B3D74974}" destId="{088136E5-E452-4B9D-B0E7-D4F83D7A39C4}" srcOrd="1" destOrd="0" presId="urn:microsoft.com/office/officeart/2008/layout/HalfCircleOrganizationChart"/>
    <dgm:cxn modelId="{E2C51E9E-789F-4B53-98E2-56F7BF4BF870}" type="presOf" srcId="{260F9E45-804F-4202-A337-BE375BD2B8B1}" destId="{61F91C76-EEDC-4057-800C-D7142169877B}" srcOrd="0" destOrd="0" presId="urn:microsoft.com/office/officeart/2008/layout/HalfCircleOrganizationChart"/>
    <dgm:cxn modelId="{056C7EA1-4D5C-4E4A-838D-376602221179}" type="presOf" srcId="{681D8BD6-1EE5-4D6C-818D-C104082C2D0A}" destId="{CB57E195-E604-4A4D-B874-C1E2727D07B2}" srcOrd="0" destOrd="0" presId="urn:microsoft.com/office/officeart/2008/layout/HalfCircleOrganizationChart"/>
    <dgm:cxn modelId="{77C69BA4-E957-4406-A5C7-EC1BFE9DF294}" type="presOf" srcId="{6D675975-53EF-417A-96B4-65B7894B60C7}" destId="{340AD8E8-A243-4A9A-9F63-35FEC47B9E2A}" srcOrd="1" destOrd="0" presId="urn:microsoft.com/office/officeart/2008/layout/HalfCircleOrganizationChart"/>
    <dgm:cxn modelId="{CDFDFDB5-F831-4BB5-9348-230B93817E76}" srcId="{C12494F1-EAA3-4B59-B03C-4738B3D74974}" destId="{B2D712C9-D382-4961-B4EB-7EED35B7742D}" srcOrd="0" destOrd="0" parTransId="{681D8BD6-1EE5-4D6C-818D-C104082C2D0A}" sibTransId="{1CAC8626-09D5-405D-B759-ADC0ECDE6D8E}"/>
    <dgm:cxn modelId="{697942B9-21BE-4D9E-94E3-BC63874C289C}" type="presOf" srcId="{C727EDBB-83DA-4CD7-83BA-8ECFB9C617D2}" destId="{F01ACBFF-5CA7-4B41-988C-0C0D63CE9B6F}" srcOrd="0" destOrd="0" presId="urn:microsoft.com/office/officeart/2008/layout/HalfCircleOrganizationChart"/>
    <dgm:cxn modelId="{9CD824C3-8DC0-493E-848C-58B79ACD9AAE}" srcId="{43FE0ABF-9C6A-4252-BDA3-D7A3A9CA5173}" destId="{C12494F1-EAA3-4B59-B03C-4738B3D74974}" srcOrd="0" destOrd="0" parTransId="{CD5692F4-E439-415F-8710-6F5D8366FE5C}" sibTransId="{72234B09-E48D-40B9-A1F2-04E85D667772}"/>
    <dgm:cxn modelId="{C917D3D1-4D79-45D1-B319-B9F1B499118E}" type="presOf" srcId="{CD5692F4-E439-415F-8710-6F5D8366FE5C}" destId="{71DC38EA-3589-4F1B-847C-18B9E7C57D6F}" srcOrd="0" destOrd="0" presId="urn:microsoft.com/office/officeart/2008/layout/HalfCircleOrganizationChart"/>
    <dgm:cxn modelId="{E87A63D8-C101-4A39-AA67-31963AA16CF1}" type="presOf" srcId="{7984A4FA-09C1-4697-AE2A-738A5C7B356A}" destId="{D0D7A093-D467-44E2-AC50-E401A3109C70}" srcOrd="1" destOrd="0" presId="urn:microsoft.com/office/officeart/2008/layout/HalfCircleOrganizationChart"/>
    <dgm:cxn modelId="{CF5305DF-0780-4707-9A71-205820785FB1}" type="presOf" srcId="{B2D712C9-D382-4961-B4EB-7EED35B7742D}" destId="{D0DC2976-9C8F-422B-8587-90097BD2199D}" srcOrd="0" destOrd="0" presId="urn:microsoft.com/office/officeart/2008/layout/HalfCircleOrganizationChart"/>
    <dgm:cxn modelId="{11C554E2-AECB-4D95-903F-62CD492F02A6}" type="presOf" srcId="{AD353857-D645-4DB5-B558-01405ECEE17B}" destId="{CF3F1C11-B23A-44CA-9DF5-B253756A8281}" srcOrd="0" destOrd="0" presId="urn:microsoft.com/office/officeart/2008/layout/HalfCircleOrganizationChart"/>
    <dgm:cxn modelId="{CBCA6EEB-20C6-4077-86FE-719FDA4EDDB5}" type="presOf" srcId="{43FE0ABF-9C6A-4252-BDA3-D7A3A9CA5173}" destId="{6E54599D-E24C-4372-B148-50A8BBE02A53}" srcOrd="0" destOrd="0" presId="urn:microsoft.com/office/officeart/2008/layout/HalfCircleOrganizationChart"/>
    <dgm:cxn modelId="{B085A8EF-9037-455F-80DD-8992577576BE}" srcId="{25AD5F2A-0124-4EB9-873F-80B397CE0C7B}" destId="{21D9B66F-D397-4E0C-9BA0-14449C4E1A5C}" srcOrd="0" destOrd="0" parTransId="{E5403957-78C1-4A72-AC1E-BF0BC4448179}" sibTransId="{1FB09865-A81D-4D7A-BCF9-314E3F978409}"/>
    <dgm:cxn modelId="{68074AF1-1731-43F6-B1CB-4FB65CC47518}" type="presOf" srcId="{25AD5F2A-0124-4EB9-873F-80B397CE0C7B}" destId="{A20F44F5-928F-48C2-9FEB-A6E4F4119423}" srcOrd="0" destOrd="0" presId="urn:microsoft.com/office/officeart/2008/layout/HalfCircleOrganizationChart"/>
    <dgm:cxn modelId="{8A83F5F2-2B0B-4DEB-B8E6-C31D2214B3DA}" type="presOf" srcId="{A708831A-67CC-44E0-94B5-8C5D924E192B}" destId="{6E427662-DE0F-4AD1-8664-93FE52F9C0CE}" srcOrd="0" destOrd="0" presId="urn:microsoft.com/office/officeart/2008/layout/HalfCircleOrganizationChart"/>
    <dgm:cxn modelId="{CD5E51F4-593A-4E8A-9CD6-D176FC1FC184}" type="presOf" srcId="{9D650962-1EC2-4D3D-923D-665FB868D7C1}" destId="{6DD9F737-83D1-4EDC-8E45-48988889F171}" srcOrd="0" destOrd="0" presId="urn:microsoft.com/office/officeart/2008/layout/HalfCircleOrganizationChart"/>
    <dgm:cxn modelId="{0207ACFB-08BB-43B2-9F1B-88FE22B171D5}" type="presOf" srcId="{5022050D-7E3A-4CAA-812D-921BE8A9FA71}" destId="{261537FB-6C38-408A-ADB1-45F24A7576B6}" srcOrd="0" destOrd="0" presId="urn:microsoft.com/office/officeart/2008/layout/HalfCircleOrganizationChart"/>
    <dgm:cxn modelId="{9009DCFF-8D66-4926-9013-9601E02AFD9D}" type="presOf" srcId="{25AD5F2A-0124-4EB9-873F-80B397CE0C7B}" destId="{3B44614D-D212-40E8-B2B4-F00A7807958B}" srcOrd="1" destOrd="0" presId="urn:microsoft.com/office/officeart/2008/layout/HalfCircleOrganizationChart"/>
    <dgm:cxn modelId="{09EA7626-AC37-41F3-96F8-119025BA703A}" type="presParOf" srcId="{9698E3E1-3612-4CB9-824D-FB24774F8EF3}" destId="{4CD510EC-5DDE-43E7-8723-4836C5E01CCE}" srcOrd="0" destOrd="0" presId="urn:microsoft.com/office/officeart/2008/layout/HalfCircleOrganizationChart"/>
    <dgm:cxn modelId="{0F5C1863-06CF-4D01-ADE2-95EFF8A12733}" type="presParOf" srcId="{4CD510EC-5DDE-43E7-8723-4836C5E01CCE}" destId="{077EFE33-BB1F-41DF-9AF9-24984AF10651}" srcOrd="0" destOrd="0" presId="urn:microsoft.com/office/officeart/2008/layout/HalfCircleOrganizationChart"/>
    <dgm:cxn modelId="{93643119-0ED3-4278-928A-B333A1E787F5}" type="presParOf" srcId="{077EFE33-BB1F-41DF-9AF9-24984AF10651}" destId="{6E54599D-E24C-4372-B148-50A8BBE02A53}" srcOrd="0" destOrd="0" presId="urn:microsoft.com/office/officeart/2008/layout/HalfCircleOrganizationChart"/>
    <dgm:cxn modelId="{8A1EC87C-26FB-4F81-927B-22D3A3C2B16C}" type="presParOf" srcId="{077EFE33-BB1F-41DF-9AF9-24984AF10651}" destId="{D1EAC1CD-698D-4D0A-948F-97291BB5A19A}" srcOrd="1" destOrd="0" presId="urn:microsoft.com/office/officeart/2008/layout/HalfCircleOrganizationChart"/>
    <dgm:cxn modelId="{7914AA01-9F45-4DA4-AFC4-27C360290B72}" type="presParOf" srcId="{077EFE33-BB1F-41DF-9AF9-24984AF10651}" destId="{5ECCB4C9-2B4D-47B0-AFEE-C20156387865}" srcOrd="2" destOrd="0" presId="urn:microsoft.com/office/officeart/2008/layout/HalfCircleOrganizationChart"/>
    <dgm:cxn modelId="{FA81A9B5-52F8-40EA-8111-2F1DE9AE312C}" type="presParOf" srcId="{077EFE33-BB1F-41DF-9AF9-24984AF10651}" destId="{15167F1E-1E83-44AE-A5C8-8561FA622A43}" srcOrd="3" destOrd="0" presId="urn:microsoft.com/office/officeart/2008/layout/HalfCircleOrganizationChart"/>
    <dgm:cxn modelId="{253B5915-60CA-474B-915D-E20038194A10}" type="presParOf" srcId="{4CD510EC-5DDE-43E7-8723-4836C5E01CCE}" destId="{EEF4EC41-838D-47C5-AAD4-1FB08C5CF571}" srcOrd="1" destOrd="0" presId="urn:microsoft.com/office/officeart/2008/layout/HalfCircleOrganizationChart"/>
    <dgm:cxn modelId="{425C4634-F265-4054-A76A-AF433F5F3A79}" type="presParOf" srcId="{EEF4EC41-838D-47C5-AAD4-1FB08C5CF571}" destId="{F01ACBFF-5CA7-4B41-988C-0C0D63CE9B6F}" srcOrd="0" destOrd="0" presId="urn:microsoft.com/office/officeart/2008/layout/HalfCircleOrganizationChart"/>
    <dgm:cxn modelId="{5CE1A453-8E46-47FD-8DF3-24146557C57D}" type="presParOf" srcId="{EEF4EC41-838D-47C5-AAD4-1FB08C5CF571}" destId="{8CCB3C8A-F8B9-4232-8268-32DE5E71A4B3}" srcOrd="1" destOrd="0" presId="urn:microsoft.com/office/officeart/2008/layout/HalfCircleOrganizationChart"/>
    <dgm:cxn modelId="{E828B176-6BB3-481F-B54C-C3E6966B6632}" type="presParOf" srcId="{8CCB3C8A-F8B9-4232-8268-32DE5E71A4B3}" destId="{A6885516-7FEC-49B1-B419-4F40C1F8C891}" srcOrd="0" destOrd="0" presId="urn:microsoft.com/office/officeart/2008/layout/HalfCircleOrganizationChart"/>
    <dgm:cxn modelId="{A44AB076-EBC8-40BB-BC0B-2257ADCCC4BE}" type="presParOf" srcId="{A6885516-7FEC-49B1-B419-4F40C1F8C891}" destId="{A2E77982-2BD7-430A-BF2A-A83E5AEC6EAA}" srcOrd="0" destOrd="0" presId="urn:microsoft.com/office/officeart/2008/layout/HalfCircleOrganizationChart"/>
    <dgm:cxn modelId="{6B5E413A-9E38-47B1-AEB8-AA9F57E508D6}" type="presParOf" srcId="{A6885516-7FEC-49B1-B419-4F40C1F8C891}" destId="{D6E0C117-3152-4834-AEDD-A40C20404D3B}" srcOrd="1" destOrd="0" presId="urn:microsoft.com/office/officeart/2008/layout/HalfCircleOrganizationChart"/>
    <dgm:cxn modelId="{4E5CF817-DB92-4ABC-B56E-B2139BFF8427}" type="presParOf" srcId="{A6885516-7FEC-49B1-B419-4F40C1F8C891}" destId="{C7248F2D-A93D-44D2-B830-5E737AD8AC0D}" srcOrd="2" destOrd="0" presId="urn:microsoft.com/office/officeart/2008/layout/HalfCircleOrganizationChart"/>
    <dgm:cxn modelId="{6AAACAD8-3CB4-4FB6-BB43-4BE31A2F5E94}" type="presParOf" srcId="{A6885516-7FEC-49B1-B419-4F40C1F8C891}" destId="{D0D7A093-D467-44E2-AC50-E401A3109C70}" srcOrd="3" destOrd="0" presId="urn:microsoft.com/office/officeart/2008/layout/HalfCircleOrganizationChart"/>
    <dgm:cxn modelId="{488B356C-91BF-440C-9BF5-FEA57607FB92}" type="presParOf" srcId="{8CCB3C8A-F8B9-4232-8268-32DE5E71A4B3}" destId="{81684ABA-F2D6-4FCF-B7EB-50DA3259B7CB}" srcOrd="1" destOrd="0" presId="urn:microsoft.com/office/officeart/2008/layout/HalfCircleOrganizationChart"/>
    <dgm:cxn modelId="{8B02EFCD-79C4-4CF5-83B0-565D4DC492A1}" type="presParOf" srcId="{81684ABA-F2D6-4FCF-B7EB-50DA3259B7CB}" destId="{6DD9F737-83D1-4EDC-8E45-48988889F171}" srcOrd="0" destOrd="0" presId="urn:microsoft.com/office/officeart/2008/layout/HalfCircleOrganizationChart"/>
    <dgm:cxn modelId="{DD4FDC1F-91CD-4830-93D0-D69907F9A9B7}" type="presParOf" srcId="{81684ABA-F2D6-4FCF-B7EB-50DA3259B7CB}" destId="{F1A1823C-3DCD-4095-AF5E-5213A357E286}" srcOrd="1" destOrd="0" presId="urn:microsoft.com/office/officeart/2008/layout/HalfCircleOrganizationChart"/>
    <dgm:cxn modelId="{3C6B46A6-3267-4066-A67B-665986B499A1}" type="presParOf" srcId="{F1A1823C-3DCD-4095-AF5E-5213A357E286}" destId="{7562A8E4-28C5-40DC-8FB3-E4E3678D3D2E}" srcOrd="0" destOrd="0" presId="urn:microsoft.com/office/officeart/2008/layout/HalfCircleOrganizationChart"/>
    <dgm:cxn modelId="{F342685A-CE20-4BD8-813C-F2D16D84F57F}" type="presParOf" srcId="{7562A8E4-28C5-40DC-8FB3-E4E3678D3D2E}" destId="{CF3F1C11-B23A-44CA-9DF5-B253756A8281}" srcOrd="0" destOrd="0" presId="urn:microsoft.com/office/officeart/2008/layout/HalfCircleOrganizationChart"/>
    <dgm:cxn modelId="{9CF11D85-2ED0-4AD2-83A0-C12FC450D7EB}" type="presParOf" srcId="{7562A8E4-28C5-40DC-8FB3-E4E3678D3D2E}" destId="{4A58D1E7-E68B-42B2-A3ED-186204320AA1}" srcOrd="1" destOrd="0" presId="urn:microsoft.com/office/officeart/2008/layout/HalfCircleOrganizationChart"/>
    <dgm:cxn modelId="{A6CAEDAF-1DDC-4AC0-A220-9E32DCE2DA9A}" type="presParOf" srcId="{7562A8E4-28C5-40DC-8FB3-E4E3678D3D2E}" destId="{DCF82DC7-F6D3-400A-9619-64E05ED7EEF7}" srcOrd="2" destOrd="0" presId="urn:microsoft.com/office/officeart/2008/layout/HalfCircleOrganizationChart"/>
    <dgm:cxn modelId="{FFF7EB19-DCF5-4177-996D-F8BCAAE13F0C}" type="presParOf" srcId="{7562A8E4-28C5-40DC-8FB3-E4E3678D3D2E}" destId="{3F7C8EB5-1590-4A7C-8E37-7C4B7C9F6814}" srcOrd="3" destOrd="0" presId="urn:microsoft.com/office/officeart/2008/layout/HalfCircleOrganizationChart"/>
    <dgm:cxn modelId="{E65E1EB7-CFDF-40CD-BD4D-5AA61628F29A}" type="presParOf" srcId="{F1A1823C-3DCD-4095-AF5E-5213A357E286}" destId="{675F7C8D-6EEF-4490-B7BD-462CCDF74DE7}" srcOrd="1" destOrd="0" presId="urn:microsoft.com/office/officeart/2008/layout/HalfCircleOrganizationChart"/>
    <dgm:cxn modelId="{F4778509-15D4-4511-8EBB-A79BB16BCFC2}" type="presParOf" srcId="{675F7C8D-6EEF-4490-B7BD-462CCDF74DE7}" destId="{A3B395E6-9278-4156-BD1F-61F4A430CDE0}" srcOrd="0" destOrd="0" presId="urn:microsoft.com/office/officeart/2008/layout/HalfCircleOrganizationChart"/>
    <dgm:cxn modelId="{D2BB1718-4A51-4406-8F9E-59339BD38097}" type="presParOf" srcId="{675F7C8D-6EEF-4490-B7BD-462CCDF74DE7}" destId="{D497F71B-759D-4FFB-B3A8-E9DD2B749A28}" srcOrd="1" destOrd="0" presId="urn:microsoft.com/office/officeart/2008/layout/HalfCircleOrganizationChart"/>
    <dgm:cxn modelId="{7D4B4737-45E0-428B-BBB3-876BDD057231}" type="presParOf" srcId="{D497F71B-759D-4FFB-B3A8-E9DD2B749A28}" destId="{B35D2BC9-0595-4A06-AA68-92EDE62554BB}" srcOrd="0" destOrd="0" presId="urn:microsoft.com/office/officeart/2008/layout/HalfCircleOrganizationChart"/>
    <dgm:cxn modelId="{2DA59A5E-A9B2-4CE8-AC66-1BF66131F2A2}" type="presParOf" srcId="{B35D2BC9-0595-4A06-AA68-92EDE62554BB}" destId="{61F91C76-EEDC-4057-800C-D7142169877B}" srcOrd="0" destOrd="0" presId="urn:microsoft.com/office/officeart/2008/layout/HalfCircleOrganizationChart"/>
    <dgm:cxn modelId="{270EB18C-7EAF-415E-96E5-94ACF381FC86}" type="presParOf" srcId="{B35D2BC9-0595-4A06-AA68-92EDE62554BB}" destId="{21124022-3F83-459C-955F-37CD43A46319}" srcOrd="1" destOrd="0" presId="urn:microsoft.com/office/officeart/2008/layout/HalfCircleOrganizationChart"/>
    <dgm:cxn modelId="{3AC64224-866A-4BF4-9AB4-11138BBA2119}" type="presParOf" srcId="{B35D2BC9-0595-4A06-AA68-92EDE62554BB}" destId="{A10FDD25-B4B2-4EA9-9816-2FB36F29D421}" srcOrd="2" destOrd="0" presId="urn:microsoft.com/office/officeart/2008/layout/HalfCircleOrganizationChart"/>
    <dgm:cxn modelId="{6F1AB035-D5EB-42E2-8DC9-F50F4C46CACC}" type="presParOf" srcId="{B35D2BC9-0595-4A06-AA68-92EDE62554BB}" destId="{85978C78-B6BF-489D-8BC2-972AE3F2EAEA}" srcOrd="3" destOrd="0" presId="urn:microsoft.com/office/officeart/2008/layout/HalfCircleOrganizationChart"/>
    <dgm:cxn modelId="{2740B10F-BCBF-4ECA-B8FF-BCB75556048A}" type="presParOf" srcId="{D497F71B-759D-4FFB-B3A8-E9DD2B749A28}" destId="{8A74C8B3-EEC2-445F-83FE-8EFBD95C5607}" srcOrd="1" destOrd="0" presId="urn:microsoft.com/office/officeart/2008/layout/HalfCircleOrganizationChart"/>
    <dgm:cxn modelId="{C1F1FA2A-8F3D-485B-AFCD-977ECCD475BE}" type="presParOf" srcId="{D497F71B-759D-4FFB-B3A8-E9DD2B749A28}" destId="{F9A19133-3E85-422A-8F63-553F2D9C06EA}" srcOrd="2" destOrd="0" presId="urn:microsoft.com/office/officeart/2008/layout/HalfCircleOrganizationChart"/>
    <dgm:cxn modelId="{355EBECF-1E4C-440B-98AC-802DFFF5CA8F}" type="presParOf" srcId="{F1A1823C-3DCD-4095-AF5E-5213A357E286}" destId="{387B2746-23D6-4449-942B-87A6ECBC4497}" srcOrd="2" destOrd="0" presId="urn:microsoft.com/office/officeart/2008/layout/HalfCircleOrganizationChart"/>
    <dgm:cxn modelId="{AF2AFF9C-B5F2-4AE0-94FC-57977D78E3BB}" type="presParOf" srcId="{8CCB3C8A-F8B9-4232-8268-32DE5E71A4B3}" destId="{CFCEF07D-7BB0-4013-B34C-387292A6C238}" srcOrd="2" destOrd="0" presId="urn:microsoft.com/office/officeart/2008/layout/HalfCircleOrganizationChart"/>
    <dgm:cxn modelId="{C40BE622-5F1A-4E3F-B6C5-E0DFEC804721}" type="presParOf" srcId="{4CD510EC-5DDE-43E7-8723-4836C5E01CCE}" destId="{21F48DE5-B4D9-4545-A578-D20B27674CED}" srcOrd="2" destOrd="0" presId="urn:microsoft.com/office/officeart/2008/layout/HalfCircleOrganizationChart"/>
    <dgm:cxn modelId="{6245598D-08C3-493C-A9DB-55B495033DD8}" type="presParOf" srcId="{21F48DE5-B4D9-4545-A578-D20B27674CED}" destId="{71DC38EA-3589-4F1B-847C-18B9E7C57D6F}" srcOrd="0" destOrd="0" presId="urn:microsoft.com/office/officeart/2008/layout/HalfCircleOrganizationChart"/>
    <dgm:cxn modelId="{30F27F48-FCFD-48D0-97E1-5691E329164D}" type="presParOf" srcId="{21F48DE5-B4D9-4545-A578-D20B27674CED}" destId="{80DF5E11-8A1C-42BB-B0AB-79927443C86D}" srcOrd="1" destOrd="0" presId="urn:microsoft.com/office/officeart/2008/layout/HalfCircleOrganizationChart"/>
    <dgm:cxn modelId="{57677818-BFC5-4A3F-B8B0-7096543308F3}" type="presParOf" srcId="{80DF5E11-8A1C-42BB-B0AB-79927443C86D}" destId="{96B15727-BFCB-4854-9835-10E0ED1C5A2E}" srcOrd="0" destOrd="0" presId="urn:microsoft.com/office/officeart/2008/layout/HalfCircleOrganizationChart"/>
    <dgm:cxn modelId="{ED6F0F73-319F-4AF6-A2D7-65741135DBC3}" type="presParOf" srcId="{96B15727-BFCB-4854-9835-10E0ED1C5A2E}" destId="{6160E1CD-78B9-4ADD-9EB6-4B05ABBA84C6}" srcOrd="0" destOrd="0" presId="urn:microsoft.com/office/officeart/2008/layout/HalfCircleOrganizationChart"/>
    <dgm:cxn modelId="{4253DB2C-F75E-431A-BAF4-182886DB06B7}" type="presParOf" srcId="{96B15727-BFCB-4854-9835-10E0ED1C5A2E}" destId="{DA4BEDB5-E98D-4EB6-A33F-EB76EE05C092}" srcOrd="1" destOrd="0" presId="urn:microsoft.com/office/officeart/2008/layout/HalfCircleOrganizationChart"/>
    <dgm:cxn modelId="{36A85472-BD43-441D-A74D-EF3D5914C5C9}" type="presParOf" srcId="{96B15727-BFCB-4854-9835-10E0ED1C5A2E}" destId="{603EDF71-387B-42A7-A792-AB49388A0FA6}" srcOrd="2" destOrd="0" presId="urn:microsoft.com/office/officeart/2008/layout/HalfCircleOrganizationChart"/>
    <dgm:cxn modelId="{B08226D7-F50C-4736-8C6B-3F80A056EF0F}" type="presParOf" srcId="{96B15727-BFCB-4854-9835-10E0ED1C5A2E}" destId="{088136E5-E452-4B9D-B0E7-D4F83D7A39C4}" srcOrd="3" destOrd="0" presId="urn:microsoft.com/office/officeart/2008/layout/HalfCircleOrganizationChart"/>
    <dgm:cxn modelId="{C3750108-3F64-48A3-A023-4EE0856A6D1A}" type="presParOf" srcId="{80DF5E11-8A1C-42BB-B0AB-79927443C86D}" destId="{878983AA-A7C6-47E6-974C-007051B66FEB}" srcOrd="1" destOrd="0" presId="urn:microsoft.com/office/officeart/2008/layout/HalfCircleOrganizationChart"/>
    <dgm:cxn modelId="{F8139B39-883D-4DB2-8A92-0038DBF553AD}" type="presParOf" srcId="{80DF5E11-8A1C-42BB-B0AB-79927443C86D}" destId="{A1640971-7348-4BF9-A5F9-98A53A596CB3}" srcOrd="2" destOrd="0" presId="urn:microsoft.com/office/officeart/2008/layout/HalfCircleOrganizationChart"/>
    <dgm:cxn modelId="{1C94FBF4-7FF4-419E-BF61-0C2EF46A4F59}" type="presParOf" srcId="{A1640971-7348-4BF9-A5F9-98A53A596CB3}" destId="{CB57E195-E604-4A4D-B874-C1E2727D07B2}" srcOrd="0" destOrd="0" presId="urn:microsoft.com/office/officeart/2008/layout/HalfCircleOrganizationChart"/>
    <dgm:cxn modelId="{98A602D0-6AAC-48C9-9325-48F40B855629}" type="presParOf" srcId="{A1640971-7348-4BF9-A5F9-98A53A596CB3}" destId="{5B5A528B-E230-47D4-857F-3D98E5C89E19}" srcOrd="1" destOrd="0" presId="urn:microsoft.com/office/officeart/2008/layout/HalfCircleOrganizationChart"/>
    <dgm:cxn modelId="{9A1FB4E7-4526-40DC-965C-4CE59953B808}" type="presParOf" srcId="{5B5A528B-E230-47D4-857F-3D98E5C89E19}" destId="{E9E9F92C-FA5F-4621-9457-6CB55D7534F3}" srcOrd="0" destOrd="0" presId="urn:microsoft.com/office/officeart/2008/layout/HalfCircleOrganizationChart"/>
    <dgm:cxn modelId="{F8C0C90B-B13C-4101-807F-898B3A5C8145}" type="presParOf" srcId="{E9E9F92C-FA5F-4621-9457-6CB55D7534F3}" destId="{D0DC2976-9C8F-422B-8587-90097BD2199D}" srcOrd="0" destOrd="0" presId="urn:microsoft.com/office/officeart/2008/layout/HalfCircleOrganizationChart"/>
    <dgm:cxn modelId="{9C9B2450-7B38-4647-B020-56364869824D}" type="presParOf" srcId="{E9E9F92C-FA5F-4621-9457-6CB55D7534F3}" destId="{27B568F2-C5C8-4A6A-833F-F7433285CEFB}" srcOrd="1" destOrd="0" presId="urn:microsoft.com/office/officeart/2008/layout/HalfCircleOrganizationChart"/>
    <dgm:cxn modelId="{B6729C58-4A4A-4ACD-9DFB-83D740D7B104}" type="presParOf" srcId="{E9E9F92C-FA5F-4621-9457-6CB55D7534F3}" destId="{1889F451-F576-4EEF-87CD-439A744F60F4}" srcOrd="2" destOrd="0" presId="urn:microsoft.com/office/officeart/2008/layout/HalfCircleOrganizationChart"/>
    <dgm:cxn modelId="{02BE2B70-2CEE-47B1-A72E-304F4D5A60D1}" type="presParOf" srcId="{E9E9F92C-FA5F-4621-9457-6CB55D7534F3}" destId="{39CB4811-E11C-462A-A27D-AB053545789C}" srcOrd="3" destOrd="0" presId="urn:microsoft.com/office/officeart/2008/layout/HalfCircleOrganizationChart"/>
    <dgm:cxn modelId="{8A3D0007-C71D-40C1-91F0-37DA4F0EF041}" type="presParOf" srcId="{5B5A528B-E230-47D4-857F-3D98E5C89E19}" destId="{C49A6FE5-1600-48DB-BE3E-513A4E67EFE3}" srcOrd="1" destOrd="0" presId="urn:microsoft.com/office/officeart/2008/layout/HalfCircleOrganizationChart"/>
    <dgm:cxn modelId="{B8E9F06F-8125-4A48-8723-4B6BF453A9C5}" type="presParOf" srcId="{5B5A528B-E230-47D4-857F-3D98E5C89E19}" destId="{56D18346-6481-4358-B085-E0A94B12BF15}" srcOrd="2" destOrd="0" presId="urn:microsoft.com/office/officeart/2008/layout/HalfCircleOrganizationChart"/>
    <dgm:cxn modelId="{15E371BF-CF30-48F1-A1BA-7D31FD738527}" type="presParOf" srcId="{A1640971-7348-4BF9-A5F9-98A53A596CB3}" destId="{6E427662-DE0F-4AD1-8664-93FE52F9C0CE}" srcOrd="2" destOrd="0" presId="urn:microsoft.com/office/officeart/2008/layout/HalfCircleOrganizationChart"/>
    <dgm:cxn modelId="{A675A8AE-B0A3-4D98-A606-F794E7696B1A}" type="presParOf" srcId="{A1640971-7348-4BF9-A5F9-98A53A596CB3}" destId="{C3AA89D9-FF4B-42BB-90AA-777D77A14BB1}" srcOrd="3" destOrd="0" presId="urn:microsoft.com/office/officeart/2008/layout/HalfCircleOrganizationChart"/>
    <dgm:cxn modelId="{5C5FC387-5919-49E2-923F-414C19A70B35}" type="presParOf" srcId="{C3AA89D9-FF4B-42BB-90AA-777D77A14BB1}" destId="{47A12D57-6C7F-459B-81D5-F258F4464417}" srcOrd="0" destOrd="0" presId="urn:microsoft.com/office/officeart/2008/layout/HalfCircleOrganizationChart"/>
    <dgm:cxn modelId="{6503CB0E-B1FF-4AC3-B11D-3058C4A889CF}" type="presParOf" srcId="{47A12D57-6C7F-459B-81D5-F258F4464417}" destId="{1ABCCF72-2A4F-43DA-9D87-56EBB2E59C56}" srcOrd="0" destOrd="0" presId="urn:microsoft.com/office/officeart/2008/layout/HalfCircleOrganizationChart"/>
    <dgm:cxn modelId="{3F913DC9-B0FC-4100-9EAB-6024D98A508F}" type="presParOf" srcId="{47A12D57-6C7F-459B-81D5-F258F4464417}" destId="{E640DA45-A953-485B-9A0A-D5409FFB0338}" srcOrd="1" destOrd="0" presId="urn:microsoft.com/office/officeart/2008/layout/HalfCircleOrganizationChart"/>
    <dgm:cxn modelId="{93489F6D-57B5-4067-8133-DE35A45352C8}" type="presParOf" srcId="{47A12D57-6C7F-459B-81D5-F258F4464417}" destId="{2297962D-98F0-4CC0-B571-8C9FD1B86C99}" srcOrd="2" destOrd="0" presId="urn:microsoft.com/office/officeart/2008/layout/HalfCircleOrganizationChart"/>
    <dgm:cxn modelId="{3BE1553C-0494-4F8F-A4F3-6F9AFDEA1183}" type="presParOf" srcId="{47A12D57-6C7F-459B-81D5-F258F4464417}" destId="{38802C57-803B-43CF-83ED-9A4F2FBE01D2}" srcOrd="3" destOrd="0" presId="urn:microsoft.com/office/officeart/2008/layout/HalfCircleOrganizationChart"/>
    <dgm:cxn modelId="{78553F63-71AB-4DD6-9548-3E12A549984A}" type="presParOf" srcId="{C3AA89D9-FF4B-42BB-90AA-777D77A14BB1}" destId="{5315985D-F253-4ADD-8AB1-1A6967EB7734}" srcOrd="1" destOrd="0" presId="urn:microsoft.com/office/officeart/2008/layout/HalfCircleOrganizationChart"/>
    <dgm:cxn modelId="{66D79FB1-9E63-4514-BCBE-CEC287B610B2}" type="presParOf" srcId="{C3AA89D9-FF4B-42BB-90AA-777D77A14BB1}" destId="{380EE8C1-8D55-4EC9-9BAA-2C1B5A126A95}" srcOrd="2" destOrd="0" presId="urn:microsoft.com/office/officeart/2008/layout/HalfCircleOrganizationChart"/>
    <dgm:cxn modelId="{D5E5B60E-6895-448F-8040-AC9171342433}" type="presParOf" srcId="{21F48DE5-B4D9-4545-A578-D20B27674CED}" destId="{4FD3BEFB-DB95-4EDF-8298-2616FD4322E6}" srcOrd="2" destOrd="0" presId="urn:microsoft.com/office/officeart/2008/layout/HalfCircleOrganizationChart"/>
    <dgm:cxn modelId="{970CC275-F80C-467A-B838-E106DF95A093}" type="presParOf" srcId="{21F48DE5-B4D9-4545-A578-D20B27674CED}" destId="{394C9A9C-11EE-4B78-998C-3A95092007CD}" srcOrd="3" destOrd="0" presId="urn:microsoft.com/office/officeart/2008/layout/HalfCircleOrganizationChart"/>
    <dgm:cxn modelId="{FB4A6047-E245-4067-A290-F74303C3097B}" type="presParOf" srcId="{394C9A9C-11EE-4B78-998C-3A95092007CD}" destId="{A2C86E7E-3460-4C94-B9DC-D873269A9384}" srcOrd="0" destOrd="0" presId="urn:microsoft.com/office/officeart/2008/layout/HalfCircleOrganizationChart"/>
    <dgm:cxn modelId="{75B93E74-F196-44EF-9082-358AAAD489CF}" type="presParOf" srcId="{A2C86E7E-3460-4C94-B9DC-D873269A9384}" destId="{A20F44F5-928F-48C2-9FEB-A6E4F4119423}" srcOrd="0" destOrd="0" presId="urn:microsoft.com/office/officeart/2008/layout/HalfCircleOrganizationChart"/>
    <dgm:cxn modelId="{39E5B16D-AEA2-4C5D-AE9D-3F409E9E7EF0}" type="presParOf" srcId="{A2C86E7E-3460-4C94-B9DC-D873269A9384}" destId="{6FA626B1-1232-4CB2-A3AD-ADF2DBAB3817}" srcOrd="1" destOrd="0" presId="urn:microsoft.com/office/officeart/2008/layout/HalfCircleOrganizationChart"/>
    <dgm:cxn modelId="{F60C134B-A4E9-4675-B1E6-2D0CDDA6B24E}" type="presParOf" srcId="{A2C86E7E-3460-4C94-B9DC-D873269A9384}" destId="{7EF50EE4-89C9-44AA-9FCF-4622441B0319}" srcOrd="2" destOrd="0" presId="urn:microsoft.com/office/officeart/2008/layout/HalfCircleOrganizationChart"/>
    <dgm:cxn modelId="{22BED7F3-9618-4FEF-B8AA-8A5B4A8B3C4B}" type="presParOf" srcId="{A2C86E7E-3460-4C94-B9DC-D873269A9384}" destId="{3B44614D-D212-40E8-B2B4-F00A7807958B}" srcOrd="3" destOrd="0" presId="urn:microsoft.com/office/officeart/2008/layout/HalfCircleOrganizationChart"/>
    <dgm:cxn modelId="{77D4BE0E-995B-4A19-BC5B-6C373DD33E25}" type="presParOf" srcId="{394C9A9C-11EE-4B78-998C-3A95092007CD}" destId="{D51C94DD-88C1-4D18-97F6-1A0F44BC4490}" srcOrd="1" destOrd="0" presId="urn:microsoft.com/office/officeart/2008/layout/HalfCircleOrganizationChart"/>
    <dgm:cxn modelId="{1205DFDA-C3F8-46B7-A0A0-4BC128FB93E7}" type="presParOf" srcId="{394C9A9C-11EE-4B78-998C-3A95092007CD}" destId="{5F7A3185-8468-4CD8-8682-620163C2F262}" srcOrd="2" destOrd="0" presId="urn:microsoft.com/office/officeart/2008/layout/HalfCircleOrganizationChart"/>
    <dgm:cxn modelId="{44A679E8-B65D-4260-B395-B8D5AE72F684}" type="presParOf" srcId="{5F7A3185-8468-4CD8-8682-620163C2F262}" destId="{83185B08-8E03-4D29-BD69-22A690FAFAC5}" srcOrd="0" destOrd="0" presId="urn:microsoft.com/office/officeart/2008/layout/HalfCircleOrganizationChart"/>
    <dgm:cxn modelId="{E7951335-AC2F-4A2C-91E5-42EFF95A193C}" type="presParOf" srcId="{5F7A3185-8468-4CD8-8682-620163C2F262}" destId="{EDEF208A-25CE-4E5E-827A-CDACB1D00C16}" srcOrd="1" destOrd="0" presId="urn:microsoft.com/office/officeart/2008/layout/HalfCircleOrganizationChart"/>
    <dgm:cxn modelId="{2272C81B-E3F9-4E00-9D0D-17AF4C035978}" type="presParOf" srcId="{EDEF208A-25CE-4E5E-827A-CDACB1D00C16}" destId="{829B6030-BA40-444A-8BA6-FB4FC69E569A}" srcOrd="0" destOrd="0" presId="urn:microsoft.com/office/officeart/2008/layout/HalfCircleOrganizationChart"/>
    <dgm:cxn modelId="{ABDB7F89-F6A8-4689-B0BB-5E36A3B31DE9}" type="presParOf" srcId="{829B6030-BA40-444A-8BA6-FB4FC69E569A}" destId="{4CAAAA31-454A-4038-8E82-A0EDDA1C1D7A}" srcOrd="0" destOrd="0" presId="urn:microsoft.com/office/officeart/2008/layout/HalfCircleOrganizationChart"/>
    <dgm:cxn modelId="{B5E91A1E-E299-4F67-A2F6-FDB1A89BFDB2}" type="presParOf" srcId="{829B6030-BA40-444A-8BA6-FB4FC69E569A}" destId="{279DC111-F2A5-4B3E-B9E4-C1B8CC44A0D4}" srcOrd="1" destOrd="0" presId="urn:microsoft.com/office/officeart/2008/layout/HalfCircleOrganizationChart"/>
    <dgm:cxn modelId="{332D35CD-1542-4C90-A14C-C092FAD93DAE}" type="presParOf" srcId="{829B6030-BA40-444A-8BA6-FB4FC69E569A}" destId="{5FC89B94-370A-43F7-942F-2917C9CFB4B6}" srcOrd="2" destOrd="0" presId="urn:microsoft.com/office/officeart/2008/layout/HalfCircleOrganizationChart"/>
    <dgm:cxn modelId="{FE2E8BFF-8C41-4F13-A8C8-E43C612B1B4D}" type="presParOf" srcId="{829B6030-BA40-444A-8BA6-FB4FC69E569A}" destId="{12BEF77A-7984-49C7-A042-8BD37FBD59DE}" srcOrd="3" destOrd="0" presId="urn:microsoft.com/office/officeart/2008/layout/HalfCircleOrganizationChart"/>
    <dgm:cxn modelId="{41C2E247-7DCA-4D50-B524-AE1215AD6CFA}" type="presParOf" srcId="{EDEF208A-25CE-4E5E-827A-CDACB1D00C16}" destId="{A96CD864-1676-4064-AB12-AC214B4CE714}" srcOrd="1" destOrd="0" presId="urn:microsoft.com/office/officeart/2008/layout/HalfCircleOrganizationChart"/>
    <dgm:cxn modelId="{CB267DFF-B90C-42E1-A333-3FCDCAEBAC67}" type="presParOf" srcId="{EDEF208A-25CE-4E5E-827A-CDACB1D00C16}" destId="{AEE1ABFC-9CB9-4F5D-9249-DFAA903A869A}" srcOrd="2" destOrd="0" presId="urn:microsoft.com/office/officeart/2008/layout/HalfCircleOrganizationChart"/>
    <dgm:cxn modelId="{7A1CDB8C-D5EB-46B6-9A2D-A8BC9F5367FC}" type="presParOf" srcId="{5F7A3185-8468-4CD8-8682-620163C2F262}" destId="{261537FB-6C38-408A-ADB1-45F24A7576B6}" srcOrd="2" destOrd="0" presId="urn:microsoft.com/office/officeart/2008/layout/HalfCircleOrganizationChart"/>
    <dgm:cxn modelId="{11A163DC-E681-4668-B695-EF6E3F744296}" type="presParOf" srcId="{5F7A3185-8468-4CD8-8682-620163C2F262}" destId="{5FBFE09D-E130-4513-BB54-5A69C8A49C91}" srcOrd="3" destOrd="0" presId="urn:microsoft.com/office/officeart/2008/layout/HalfCircleOrganizationChart"/>
    <dgm:cxn modelId="{905666BC-1912-46E1-9465-844B8EBCC206}" type="presParOf" srcId="{5FBFE09D-E130-4513-BB54-5A69C8A49C91}" destId="{B8060A98-64FD-4D3C-9B24-49EC5F0EC9B7}" srcOrd="0" destOrd="0" presId="urn:microsoft.com/office/officeart/2008/layout/HalfCircleOrganizationChart"/>
    <dgm:cxn modelId="{E4506C19-7DE2-4A86-B4B7-18559CB37BA1}" type="presParOf" srcId="{B8060A98-64FD-4D3C-9B24-49EC5F0EC9B7}" destId="{28D6FB92-C024-4926-85E6-6DBF76EC695A}" srcOrd="0" destOrd="0" presId="urn:microsoft.com/office/officeart/2008/layout/HalfCircleOrganizationChart"/>
    <dgm:cxn modelId="{1288AE96-C387-41EA-9D15-11FA61862B8D}" type="presParOf" srcId="{B8060A98-64FD-4D3C-9B24-49EC5F0EC9B7}" destId="{30493C44-D409-4E50-B3B8-1C877A9092BB}" srcOrd="1" destOrd="0" presId="urn:microsoft.com/office/officeart/2008/layout/HalfCircleOrganizationChart"/>
    <dgm:cxn modelId="{3B703161-89FD-43F1-B995-57D55FFB3D32}" type="presParOf" srcId="{B8060A98-64FD-4D3C-9B24-49EC5F0EC9B7}" destId="{C86BFBCA-CA69-459D-8EA9-9FDD5ED20E1B}" srcOrd="2" destOrd="0" presId="urn:microsoft.com/office/officeart/2008/layout/HalfCircleOrganizationChart"/>
    <dgm:cxn modelId="{96EC2BDF-5D93-475A-BDFE-016835E88E7D}" type="presParOf" srcId="{B8060A98-64FD-4D3C-9B24-49EC5F0EC9B7}" destId="{340AD8E8-A243-4A9A-9F63-35FEC47B9E2A}" srcOrd="3" destOrd="0" presId="urn:microsoft.com/office/officeart/2008/layout/HalfCircleOrganizationChart"/>
    <dgm:cxn modelId="{174509F7-58A7-48C7-9FC3-F5DD53CFB217}" type="presParOf" srcId="{5FBFE09D-E130-4513-BB54-5A69C8A49C91}" destId="{FFE40758-7A74-48C7-8742-CD5052938B85}" srcOrd="1" destOrd="0" presId="urn:microsoft.com/office/officeart/2008/layout/HalfCircleOrganizationChart"/>
    <dgm:cxn modelId="{0E5859CD-C5EA-40E1-A40A-E1F887B3E0A4}" type="presParOf" srcId="{5FBFE09D-E130-4513-BB54-5A69C8A49C91}" destId="{C7921A67-B362-4E5A-BA3B-4572644CBB8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37D76-D230-4E3D-84E4-563A90826C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43FE0ABF-9C6A-4252-BDA3-D7A3A9CA5173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B2983B13-CCC3-4518-8FED-DADA8B4F9148}" type="par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9700B188-A6D4-4E8D-8588-B5CB2333B7D6}" type="sib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C12494F1-EAA3-4B59-B03C-4738B3D74974}" type="asst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CD5692F4-E439-415F-8710-6F5D8366FE5C}" type="par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2234B09-E48D-40B9-A1F2-04E85D667772}" type="sib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984A4FA-09C1-4697-AE2A-738A5C7B356A}">
      <dgm:prSet phldrT="[文本]"/>
      <dgm:spPr/>
      <dgm:t>
        <a:bodyPr/>
        <a:lstStyle/>
        <a:p>
          <a:r>
            <a:rPr lang="zh-CN" altLang="en-US" dirty="0"/>
            <a:t>准备开始</a:t>
          </a:r>
        </a:p>
      </dgm:t>
    </dgm:pt>
    <dgm:pt modelId="{C727EDBB-83DA-4CD7-83BA-8ECFB9C617D2}" type="par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89251760-F710-4011-AA93-17E26C4CD8C6}" type="sib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25AD5F2A-0124-4EB9-873F-80B397CE0C7B}" type="asst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459EC248-5E5D-4677-828E-31158F6F0251}" type="par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2F404E6A-4CEB-465F-B772-38126787C9BD}" type="sib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B2D712C9-D382-4961-B4EB-7EED35B7742D}" type="asst">
      <dgm:prSet phldrT="[文本]"/>
      <dgm:spPr/>
      <dgm:t>
        <a:bodyPr/>
        <a:lstStyle/>
        <a:p>
          <a:r>
            <a:rPr lang="zh-CN" altLang="en-US" dirty="0"/>
            <a:t>登录成功</a:t>
          </a:r>
        </a:p>
      </dgm:t>
    </dgm:pt>
    <dgm:pt modelId="{681D8BD6-1EE5-4D6C-818D-C104082C2D0A}" type="par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1CAC8626-09D5-405D-B759-ADC0ECDE6D8E}" type="sib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493C1261-7358-4B93-BAEC-5910D3B71F5E}" type="asst">
      <dgm:prSet phldrT="[文本]"/>
      <dgm:spPr/>
      <dgm:t>
        <a:bodyPr/>
        <a:lstStyle/>
        <a:p>
          <a:r>
            <a:rPr lang="zh-CN" altLang="en-US" dirty="0"/>
            <a:t>登录失败</a:t>
          </a:r>
        </a:p>
      </dgm:t>
    </dgm:pt>
    <dgm:pt modelId="{A708831A-67CC-44E0-94B5-8C5D924E192B}" type="par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B1C2AAE5-E853-42F6-BE3B-D5D9FCC3824E}" type="sib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21D9B66F-D397-4E0C-9BA0-14449C4E1A5C}" type="asst">
      <dgm:prSet phldrT="[文本]"/>
      <dgm:spPr/>
      <dgm:t>
        <a:bodyPr/>
        <a:lstStyle/>
        <a:p>
          <a:r>
            <a:rPr lang="zh-CN" altLang="en-US" dirty="0"/>
            <a:t>注册成功</a:t>
          </a:r>
        </a:p>
      </dgm:t>
    </dgm:pt>
    <dgm:pt modelId="{E5403957-78C1-4A72-AC1E-BF0BC4448179}" type="par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1FB09865-A81D-4D7A-BCF9-314E3F978409}" type="sib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6D675975-53EF-417A-96B4-65B7894B60C7}" type="asst">
      <dgm:prSet phldrT="[文本]"/>
      <dgm:spPr/>
      <dgm:t>
        <a:bodyPr/>
        <a:lstStyle/>
        <a:p>
          <a:r>
            <a:rPr lang="zh-CN" altLang="en-US" dirty="0"/>
            <a:t>注册失败</a:t>
          </a:r>
        </a:p>
      </dgm:t>
    </dgm:pt>
    <dgm:pt modelId="{5022050D-7E3A-4CAA-812D-921BE8A9FA71}" type="par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D5D0472A-6FFE-45B5-95FC-F981881AC1C9}" type="sib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260F9E45-804F-4202-A337-BE375BD2B8B1}">
      <dgm:prSet phldrT="[文本]"/>
      <dgm:spPr/>
      <dgm:t>
        <a:bodyPr/>
        <a:lstStyle/>
        <a:p>
          <a:r>
            <a:rPr lang="zh-CN" altLang="en-US"/>
            <a:t>游戏</a:t>
          </a:r>
          <a:endParaRPr lang="zh-CN" altLang="en-US" dirty="0"/>
        </a:p>
      </dgm:t>
    </dgm:pt>
    <dgm:pt modelId="{E368AD48-E691-48AF-A12E-5CCD53A9D2A7}" type="par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D3634589-A487-499D-99D6-5871FD3B5621}" type="sib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AD353857-D645-4DB5-B558-01405ECEE17B}">
      <dgm:prSet phldrT="[文本]"/>
      <dgm:spPr/>
      <dgm:t>
        <a:bodyPr/>
        <a:lstStyle/>
        <a:p>
          <a:r>
            <a:rPr lang="zh-CN" altLang="en-US" dirty="0"/>
            <a:t>匹配对手</a:t>
          </a:r>
        </a:p>
      </dgm:t>
    </dgm:pt>
    <dgm:pt modelId="{AE0A3737-F955-4F85-9668-229718588E6A}" type="sib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D650962-1EC2-4D3D-923D-665FB868D7C1}" type="par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698E3E1-3612-4CB9-824D-FB24774F8EF3}" type="pres">
      <dgm:prSet presAssocID="{8BE37D76-D230-4E3D-84E4-563A90826C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D510EC-5DDE-43E7-8723-4836C5E01CCE}" type="pres">
      <dgm:prSet presAssocID="{43FE0ABF-9C6A-4252-BDA3-D7A3A9CA5173}" presName="hierRoot1" presStyleCnt="0">
        <dgm:presLayoutVars>
          <dgm:hierBranch val="init"/>
        </dgm:presLayoutVars>
      </dgm:prSet>
      <dgm:spPr/>
    </dgm:pt>
    <dgm:pt modelId="{077EFE33-BB1F-41DF-9AF9-24984AF10651}" type="pres">
      <dgm:prSet presAssocID="{43FE0ABF-9C6A-4252-BDA3-D7A3A9CA5173}" presName="rootComposite1" presStyleCnt="0"/>
      <dgm:spPr/>
    </dgm:pt>
    <dgm:pt modelId="{6E54599D-E24C-4372-B148-50A8BBE02A53}" type="pres">
      <dgm:prSet presAssocID="{43FE0ABF-9C6A-4252-BDA3-D7A3A9CA5173}" presName="rootText1" presStyleLbl="alignAcc1" presStyleIdx="0" presStyleCnt="0">
        <dgm:presLayoutVars>
          <dgm:chPref val="3"/>
        </dgm:presLayoutVars>
      </dgm:prSet>
      <dgm:spPr/>
    </dgm:pt>
    <dgm:pt modelId="{D1EAC1CD-698D-4D0A-948F-97291BB5A19A}" type="pres">
      <dgm:prSet presAssocID="{43FE0ABF-9C6A-4252-BDA3-D7A3A9CA5173}" presName="topArc1" presStyleLbl="parChTrans1D1" presStyleIdx="0" presStyleCnt="20"/>
      <dgm:spPr/>
    </dgm:pt>
    <dgm:pt modelId="{5ECCB4C9-2B4D-47B0-AFEE-C20156387865}" type="pres">
      <dgm:prSet presAssocID="{43FE0ABF-9C6A-4252-BDA3-D7A3A9CA5173}" presName="bottomArc1" presStyleLbl="parChTrans1D1" presStyleIdx="1" presStyleCnt="20"/>
      <dgm:spPr/>
    </dgm:pt>
    <dgm:pt modelId="{15167F1E-1E83-44AE-A5C8-8561FA622A43}" type="pres">
      <dgm:prSet presAssocID="{43FE0ABF-9C6A-4252-BDA3-D7A3A9CA5173}" presName="topConnNode1" presStyleLbl="node1" presStyleIdx="0" presStyleCnt="0"/>
      <dgm:spPr/>
    </dgm:pt>
    <dgm:pt modelId="{EEF4EC41-838D-47C5-AAD4-1FB08C5CF571}" type="pres">
      <dgm:prSet presAssocID="{43FE0ABF-9C6A-4252-BDA3-D7A3A9CA5173}" presName="hierChild2" presStyleCnt="0"/>
      <dgm:spPr/>
    </dgm:pt>
    <dgm:pt modelId="{F01ACBFF-5CA7-4B41-988C-0C0D63CE9B6F}" type="pres">
      <dgm:prSet presAssocID="{C727EDBB-83DA-4CD7-83BA-8ECFB9C617D2}" presName="Name28" presStyleLbl="parChTrans1D2" presStyleIdx="0" presStyleCnt="3"/>
      <dgm:spPr/>
    </dgm:pt>
    <dgm:pt modelId="{8CCB3C8A-F8B9-4232-8268-32DE5E71A4B3}" type="pres">
      <dgm:prSet presAssocID="{7984A4FA-09C1-4697-AE2A-738A5C7B356A}" presName="hierRoot2" presStyleCnt="0">
        <dgm:presLayoutVars>
          <dgm:hierBranch val="init"/>
        </dgm:presLayoutVars>
      </dgm:prSet>
      <dgm:spPr/>
    </dgm:pt>
    <dgm:pt modelId="{A6885516-7FEC-49B1-B419-4F40C1F8C891}" type="pres">
      <dgm:prSet presAssocID="{7984A4FA-09C1-4697-AE2A-738A5C7B356A}" presName="rootComposite2" presStyleCnt="0"/>
      <dgm:spPr/>
    </dgm:pt>
    <dgm:pt modelId="{A2E77982-2BD7-430A-BF2A-A83E5AEC6EAA}" type="pres">
      <dgm:prSet presAssocID="{7984A4FA-09C1-4697-AE2A-738A5C7B356A}" presName="rootText2" presStyleLbl="alignAcc1" presStyleIdx="0" presStyleCnt="0">
        <dgm:presLayoutVars>
          <dgm:chPref val="3"/>
        </dgm:presLayoutVars>
      </dgm:prSet>
      <dgm:spPr/>
    </dgm:pt>
    <dgm:pt modelId="{D6E0C117-3152-4834-AEDD-A40C20404D3B}" type="pres">
      <dgm:prSet presAssocID="{7984A4FA-09C1-4697-AE2A-738A5C7B356A}" presName="topArc2" presStyleLbl="parChTrans1D1" presStyleIdx="2" presStyleCnt="20"/>
      <dgm:spPr/>
    </dgm:pt>
    <dgm:pt modelId="{C7248F2D-A93D-44D2-B830-5E737AD8AC0D}" type="pres">
      <dgm:prSet presAssocID="{7984A4FA-09C1-4697-AE2A-738A5C7B356A}" presName="bottomArc2" presStyleLbl="parChTrans1D1" presStyleIdx="3" presStyleCnt="20"/>
      <dgm:spPr/>
    </dgm:pt>
    <dgm:pt modelId="{D0D7A093-D467-44E2-AC50-E401A3109C70}" type="pres">
      <dgm:prSet presAssocID="{7984A4FA-09C1-4697-AE2A-738A5C7B356A}" presName="topConnNode2" presStyleLbl="node2" presStyleIdx="0" presStyleCnt="0"/>
      <dgm:spPr/>
    </dgm:pt>
    <dgm:pt modelId="{81684ABA-F2D6-4FCF-B7EB-50DA3259B7CB}" type="pres">
      <dgm:prSet presAssocID="{7984A4FA-09C1-4697-AE2A-738A5C7B356A}" presName="hierChild4" presStyleCnt="0"/>
      <dgm:spPr/>
    </dgm:pt>
    <dgm:pt modelId="{6DD9F737-83D1-4EDC-8E45-48988889F171}" type="pres">
      <dgm:prSet presAssocID="{9D650962-1EC2-4D3D-923D-665FB868D7C1}" presName="Name28" presStyleLbl="parChTrans1D3" presStyleIdx="0" presStyleCnt="5"/>
      <dgm:spPr/>
    </dgm:pt>
    <dgm:pt modelId="{F1A1823C-3DCD-4095-AF5E-5213A357E286}" type="pres">
      <dgm:prSet presAssocID="{AD353857-D645-4DB5-B558-01405ECEE17B}" presName="hierRoot2" presStyleCnt="0">
        <dgm:presLayoutVars>
          <dgm:hierBranch val="init"/>
        </dgm:presLayoutVars>
      </dgm:prSet>
      <dgm:spPr/>
    </dgm:pt>
    <dgm:pt modelId="{7562A8E4-28C5-40DC-8FB3-E4E3678D3D2E}" type="pres">
      <dgm:prSet presAssocID="{AD353857-D645-4DB5-B558-01405ECEE17B}" presName="rootComposite2" presStyleCnt="0"/>
      <dgm:spPr/>
    </dgm:pt>
    <dgm:pt modelId="{CF3F1C11-B23A-44CA-9DF5-B253756A8281}" type="pres">
      <dgm:prSet presAssocID="{AD353857-D645-4DB5-B558-01405ECEE17B}" presName="rootText2" presStyleLbl="alignAcc1" presStyleIdx="0" presStyleCnt="0">
        <dgm:presLayoutVars>
          <dgm:chPref val="3"/>
        </dgm:presLayoutVars>
      </dgm:prSet>
      <dgm:spPr/>
    </dgm:pt>
    <dgm:pt modelId="{4A58D1E7-E68B-42B2-A3ED-186204320AA1}" type="pres">
      <dgm:prSet presAssocID="{AD353857-D645-4DB5-B558-01405ECEE17B}" presName="topArc2" presStyleLbl="parChTrans1D1" presStyleIdx="4" presStyleCnt="20"/>
      <dgm:spPr/>
    </dgm:pt>
    <dgm:pt modelId="{DCF82DC7-F6D3-400A-9619-64E05ED7EEF7}" type="pres">
      <dgm:prSet presAssocID="{AD353857-D645-4DB5-B558-01405ECEE17B}" presName="bottomArc2" presStyleLbl="parChTrans1D1" presStyleIdx="5" presStyleCnt="20"/>
      <dgm:spPr/>
    </dgm:pt>
    <dgm:pt modelId="{3F7C8EB5-1590-4A7C-8E37-7C4B7C9F6814}" type="pres">
      <dgm:prSet presAssocID="{AD353857-D645-4DB5-B558-01405ECEE17B}" presName="topConnNode2" presStyleLbl="node3" presStyleIdx="0" presStyleCnt="0"/>
      <dgm:spPr/>
    </dgm:pt>
    <dgm:pt modelId="{675F7C8D-6EEF-4490-B7BD-462CCDF74DE7}" type="pres">
      <dgm:prSet presAssocID="{AD353857-D645-4DB5-B558-01405ECEE17B}" presName="hierChild4" presStyleCnt="0"/>
      <dgm:spPr/>
    </dgm:pt>
    <dgm:pt modelId="{A3B395E6-9278-4156-BD1F-61F4A430CDE0}" type="pres">
      <dgm:prSet presAssocID="{E368AD48-E691-48AF-A12E-5CCD53A9D2A7}" presName="Name28" presStyleLbl="parChTrans1D4" presStyleIdx="0" presStyleCnt="1"/>
      <dgm:spPr/>
    </dgm:pt>
    <dgm:pt modelId="{D497F71B-759D-4FFB-B3A8-E9DD2B749A28}" type="pres">
      <dgm:prSet presAssocID="{260F9E45-804F-4202-A337-BE375BD2B8B1}" presName="hierRoot2" presStyleCnt="0">
        <dgm:presLayoutVars>
          <dgm:hierBranch val="init"/>
        </dgm:presLayoutVars>
      </dgm:prSet>
      <dgm:spPr/>
    </dgm:pt>
    <dgm:pt modelId="{B35D2BC9-0595-4A06-AA68-92EDE62554BB}" type="pres">
      <dgm:prSet presAssocID="{260F9E45-804F-4202-A337-BE375BD2B8B1}" presName="rootComposite2" presStyleCnt="0"/>
      <dgm:spPr/>
    </dgm:pt>
    <dgm:pt modelId="{61F91C76-EEDC-4057-800C-D7142169877B}" type="pres">
      <dgm:prSet presAssocID="{260F9E45-804F-4202-A337-BE375BD2B8B1}" presName="rootText2" presStyleLbl="alignAcc1" presStyleIdx="0" presStyleCnt="0">
        <dgm:presLayoutVars>
          <dgm:chPref val="3"/>
        </dgm:presLayoutVars>
      </dgm:prSet>
      <dgm:spPr/>
    </dgm:pt>
    <dgm:pt modelId="{21124022-3F83-459C-955F-37CD43A46319}" type="pres">
      <dgm:prSet presAssocID="{260F9E45-804F-4202-A337-BE375BD2B8B1}" presName="topArc2" presStyleLbl="parChTrans1D1" presStyleIdx="6" presStyleCnt="20"/>
      <dgm:spPr/>
    </dgm:pt>
    <dgm:pt modelId="{A10FDD25-B4B2-4EA9-9816-2FB36F29D421}" type="pres">
      <dgm:prSet presAssocID="{260F9E45-804F-4202-A337-BE375BD2B8B1}" presName="bottomArc2" presStyleLbl="parChTrans1D1" presStyleIdx="7" presStyleCnt="20"/>
      <dgm:spPr/>
    </dgm:pt>
    <dgm:pt modelId="{85978C78-B6BF-489D-8BC2-972AE3F2EAEA}" type="pres">
      <dgm:prSet presAssocID="{260F9E45-804F-4202-A337-BE375BD2B8B1}" presName="topConnNode2" presStyleLbl="node4" presStyleIdx="0" presStyleCnt="0"/>
      <dgm:spPr/>
    </dgm:pt>
    <dgm:pt modelId="{8A74C8B3-EEC2-445F-83FE-8EFBD95C5607}" type="pres">
      <dgm:prSet presAssocID="{260F9E45-804F-4202-A337-BE375BD2B8B1}" presName="hierChild4" presStyleCnt="0"/>
      <dgm:spPr/>
    </dgm:pt>
    <dgm:pt modelId="{F9A19133-3E85-422A-8F63-553F2D9C06EA}" type="pres">
      <dgm:prSet presAssocID="{260F9E45-804F-4202-A337-BE375BD2B8B1}" presName="hierChild5" presStyleCnt="0"/>
      <dgm:spPr/>
    </dgm:pt>
    <dgm:pt modelId="{387B2746-23D6-4449-942B-87A6ECBC4497}" type="pres">
      <dgm:prSet presAssocID="{AD353857-D645-4DB5-B558-01405ECEE17B}" presName="hierChild5" presStyleCnt="0"/>
      <dgm:spPr/>
    </dgm:pt>
    <dgm:pt modelId="{CFCEF07D-7BB0-4013-B34C-387292A6C238}" type="pres">
      <dgm:prSet presAssocID="{7984A4FA-09C1-4697-AE2A-738A5C7B356A}" presName="hierChild5" presStyleCnt="0"/>
      <dgm:spPr/>
    </dgm:pt>
    <dgm:pt modelId="{21F48DE5-B4D9-4545-A578-D20B27674CED}" type="pres">
      <dgm:prSet presAssocID="{43FE0ABF-9C6A-4252-BDA3-D7A3A9CA5173}" presName="hierChild3" presStyleCnt="0"/>
      <dgm:spPr/>
    </dgm:pt>
    <dgm:pt modelId="{71DC38EA-3589-4F1B-847C-18B9E7C57D6F}" type="pres">
      <dgm:prSet presAssocID="{CD5692F4-E439-415F-8710-6F5D8366FE5C}" presName="Name101" presStyleLbl="parChTrans1D2" presStyleIdx="1" presStyleCnt="3"/>
      <dgm:spPr/>
    </dgm:pt>
    <dgm:pt modelId="{80DF5E11-8A1C-42BB-B0AB-79927443C86D}" type="pres">
      <dgm:prSet presAssocID="{C12494F1-EAA3-4B59-B03C-4738B3D74974}" presName="hierRoot3" presStyleCnt="0">
        <dgm:presLayoutVars>
          <dgm:hierBranch val="init"/>
        </dgm:presLayoutVars>
      </dgm:prSet>
      <dgm:spPr/>
    </dgm:pt>
    <dgm:pt modelId="{96B15727-BFCB-4854-9835-10E0ED1C5A2E}" type="pres">
      <dgm:prSet presAssocID="{C12494F1-EAA3-4B59-B03C-4738B3D74974}" presName="rootComposite3" presStyleCnt="0"/>
      <dgm:spPr/>
    </dgm:pt>
    <dgm:pt modelId="{6160E1CD-78B9-4ADD-9EB6-4B05ABBA84C6}" type="pres">
      <dgm:prSet presAssocID="{C12494F1-EAA3-4B59-B03C-4738B3D74974}" presName="rootText3" presStyleLbl="alignAcc1" presStyleIdx="0" presStyleCnt="0">
        <dgm:presLayoutVars>
          <dgm:chPref val="3"/>
        </dgm:presLayoutVars>
      </dgm:prSet>
      <dgm:spPr/>
    </dgm:pt>
    <dgm:pt modelId="{DA4BEDB5-E98D-4EB6-A33F-EB76EE05C092}" type="pres">
      <dgm:prSet presAssocID="{C12494F1-EAA3-4B59-B03C-4738B3D74974}" presName="topArc3" presStyleLbl="parChTrans1D1" presStyleIdx="8" presStyleCnt="20"/>
      <dgm:spPr/>
    </dgm:pt>
    <dgm:pt modelId="{603EDF71-387B-42A7-A792-AB49388A0FA6}" type="pres">
      <dgm:prSet presAssocID="{C12494F1-EAA3-4B59-B03C-4738B3D74974}" presName="bottomArc3" presStyleLbl="parChTrans1D1" presStyleIdx="9" presStyleCnt="20"/>
      <dgm:spPr/>
    </dgm:pt>
    <dgm:pt modelId="{088136E5-E452-4B9D-B0E7-D4F83D7A39C4}" type="pres">
      <dgm:prSet presAssocID="{C12494F1-EAA3-4B59-B03C-4738B3D74974}" presName="topConnNode3" presStyleLbl="asst1" presStyleIdx="0" presStyleCnt="0"/>
      <dgm:spPr/>
    </dgm:pt>
    <dgm:pt modelId="{878983AA-A7C6-47E6-974C-007051B66FEB}" type="pres">
      <dgm:prSet presAssocID="{C12494F1-EAA3-4B59-B03C-4738B3D74974}" presName="hierChild6" presStyleCnt="0"/>
      <dgm:spPr/>
    </dgm:pt>
    <dgm:pt modelId="{A1640971-7348-4BF9-A5F9-98A53A596CB3}" type="pres">
      <dgm:prSet presAssocID="{C12494F1-EAA3-4B59-B03C-4738B3D74974}" presName="hierChild7" presStyleCnt="0"/>
      <dgm:spPr/>
    </dgm:pt>
    <dgm:pt modelId="{CB57E195-E604-4A4D-B874-C1E2727D07B2}" type="pres">
      <dgm:prSet presAssocID="{681D8BD6-1EE5-4D6C-818D-C104082C2D0A}" presName="Name101" presStyleLbl="parChTrans1D3" presStyleIdx="1" presStyleCnt="5"/>
      <dgm:spPr/>
    </dgm:pt>
    <dgm:pt modelId="{5B5A528B-E230-47D4-857F-3D98E5C89E19}" type="pres">
      <dgm:prSet presAssocID="{B2D712C9-D382-4961-B4EB-7EED35B7742D}" presName="hierRoot3" presStyleCnt="0">
        <dgm:presLayoutVars>
          <dgm:hierBranch val="init"/>
        </dgm:presLayoutVars>
      </dgm:prSet>
      <dgm:spPr/>
    </dgm:pt>
    <dgm:pt modelId="{E9E9F92C-FA5F-4621-9457-6CB55D7534F3}" type="pres">
      <dgm:prSet presAssocID="{B2D712C9-D382-4961-B4EB-7EED35B7742D}" presName="rootComposite3" presStyleCnt="0"/>
      <dgm:spPr/>
    </dgm:pt>
    <dgm:pt modelId="{D0DC2976-9C8F-422B-8587-90097BD2199D}" type="pres">
      <dgm:prSet presAssocID="{B2D712C9-D382-4961-B4EB-7EED35B7742D}" presName="rootText3" presStyleLbl="alignAcc1" presStyleIdx="0" presStyleCnt="0">
        <dgm:presLayoutVars>
          <dgm:chPref val="3"/>
        </dgm:presLayoutVars>
      </dgm:prSet>
      <dgm:spPr/>
    </dgm:pt>
    <dgm:pt modelId="{27B568F2-C5C8-4A6A-833F-F7433285CEFB}" type="pres">
      <dgm:prSet presAssocID="{B2D712C9-D382-4961-B4EB-7EED35B7742D}" presName="topArc3" presStyleLbl="parChTrans1D1" presStyleIdx="10" presStyleCnt="20"/>
      <dgm:spPr/>
    </dgm:pt>
    <dgm:pt modelId="{1889F451-F576-4EEF-87CD-439A744F60F4}" type="pres">
      <dgm:prSet presAssocID="{B2D712C9-D382-4961-B4EB-7EED35B7742D}" presName="bottomArc3" presStyleLbl="parChTrans1D1" presStyleIdx="11" presStyleCnt="20"/>
      <dgm:spPr/>
    </dgm:pt>
    <dgm:pt modelId="{39CB4811-E11C-462A-A27D-AB053545789C}" type="pres">
      <dgm:prSet presAssocID="{B2D712C9-D382-4961-B4EB-7EED35B7742D}" presName="topConnNode3" presStyleLbl="asst1" presStyleIdx="0" presStyleCnt="0"/>
      <dgm:spPr/>
    </dgm:pt>
    <dgm:pt modelId="{C49A6FE5-1600-48DB-BE3E-513A4E67EFE3}" type="pres">
      <dgm:prSet presAssocID="{B2D712C9-D382-4961-B4EB-7EED35B7742D}" presName="hierChild6" presStyleCnt="0"/>
      <dgm:spPr/>
    </dgm:pt>
    <dgm:pt modelId="{56D18346-6481-4358-B085-E0A94B12BF15}" type="pres">
      <dgm:prSet presAssocID="{B2D712C9-D382-4961-B4EB-7EED35B7742D}" presName="hierChild7" presStyleCnt="0"/>
      <dgm:spPr/>
    </dgm:pt>
    <dgm:pt modelId="{6E427662-DE0F-4AD1-8664-93FE52F9C0CE}" type="pres">
      <dgm:prSet presAssocID="{A708831A-67CC-44E0-94B5-8C5D924E192B}" presName="Name101" presStyleLbl="parChTrans1D3" presStyleIdx="2" presStyleCnt="5"/>
      <dgm:spPr/>
    </dgm:pt>
    <dgm:pt modelId="{C3AA89D9-FF4B-42BB-90AA-777D77A14BB1}" type="pres">
      <dgm:prSet presAssocID="{493C1261-7358-4B93-BAEC-5910D3B71F5E}" presName="hierRoot3" presStyleCnt="0">
        <dgm:presLayoutVars>
          <dgm:hierBranch val="init"/>
        </dgm:presLayoutVars>
      </dgm:prSet>
      <dgm:spPr/>
    </dgm:pt>
    <dgm:pt modelId="{47A12D57-6C7F-459B-81D5-F258F4464417}" type="pres">
      <dgm:prSet presAssocID="{493C1261-7358-4B93-BAEC-5910D3B71F5E}" presName="rootComposite3" presStyleCnt="0"/>
      <dgm:spPr/>
    </dgm:pt>
    <dgm:pt modelId="{1ABCCF72-2A4F-43DA-9D87-56EBB2E59C56}" type="pres">
      <dgm:prSet presAssocID="{493C1261-7358-4B93-BAEC-5910D3B71F5E}" presName="rootText3" presStyleLbl="alignAcc1" presStyleIdx="0" presStyleCnt="0">
        <dgm:presLayoutVars>
          <dgm:chPref val="3"/>
        </dgm:presLayoutVars>
      </dgm:prSet>
      <dgm:spPr/>
    </dgm:pt>
    <dgm:pt modelId="{E640DA45-A953-485B-9A0A-D5409FFB0338}" type="pres">
      <dgm:prSet presAssocID="{493C1261-7358-4B93-BAEC-5910D3B71F5E}" presName="topArc3" presStyleLbl="parChTrans1D1" presStyleIdx="12" presStyleCnt="20"/>
      <dgm:spPr/>
    </dgm:pt>
    <dgm:pt modelId="{2297962D-98F0-4CC0-B571-8C9FD1B86C99}" type="pres">
      <dgm:prSet presAssocID="{493C1261-7358-4B93-BAEC-5910D3B71F5E}" presName="bottomArc3" presStyleLbl="parChTrans1D1" presStyleIdx="13" presStyleCnt="20"/>
      <dgm:spPr/>
    </dgm:pt>
    <dgm:pt modelId="{38802C57-803B-43CF-83ED-9A4F2FBE01D2}" type="pres">
      <dgm:prSet presAssocID="{493C1261-7358-4B93-BAEC-5910D3B71F5E}" presName="topConnNode3" presStyleLbl="asst1" presStyleIdx="0" presStyleCnt="0"/>
      <dgm:spPr/>
    </dgm:pt>
    <dgm:pt modelId="{5315985D-F253-4ADD-8AB1-1A6967EB7734}" type="pres">
      <dgm:prSet presAssocID="{493C1261-7358-4B93-BAEC-5910D3B71F5E}" presName="hierChild6" presStyleCnt="0"/>
      <dgm:spPr/>
    </dgm:pt>
    <dgm:pt modelId="{380EE8C1-8D55-4EC9-9BAA-2C1B5A126A95}" type="pres">
      <dgm:prSet presAssocID="{493C1261-7358-4B93-BAEC-5910D3B71F5E}" presName="hierChild7" presStyleCnt="0"/>
      <dgm:spPr/>
    </dgm:pt>
    <dgm:pt modelId="{4FD3BEFB-DB95-4EDF-8298-2616FD4322E6}" type="pres">
      <dgm:prSet presAssocID="{459EC248-5E5D-4677-828E-31158F6F0251}" presName="Name101" presStyleLbl="parChTrans1D2" presStyleIdx="2" presStyleCnt="3"/>
      <dgm:spPr/>
    </dgm:pt>
    <dgm:pt modelId="{394C9A9C-11EE-4B78-998C-3A95092007CD}" type="pres">
      <dgm:prSet presAssocID="{25AD5F2A-0124-4EB9-873F-80B397CE0C7B}" presName="hierRoot3" presStyleCnt="0">
        <dgm:presLayoutVars>
          <dgm:hierBranch val="init"/>
        </dgm:presLayoutVars>
      </dgm:prSet>
      <dgm:spPr/>
    </dgm:pt>
    <dgm:pt modelId="{A2C86E7E-3460-4C94-B9DC-D873269A9384}" type="pres">
      <dgm:prSet presAssocID="{25AD5F2A-0124-4EB9-873F-80B397CE0C7B}" presName="rootComposite3" presStyleCnt="0"/>
      <dgm:spPr/>
    </dgm:pt>
    <dgm:pt modelId="{A20F44F5-928F-48C2-9FEB-A6E4F4119423}" type="pres">
      <dgm:prSet presAssocID="{25AD5F2A-0124-4EB9-873F-80B397CE0C7B}" presName="rootText3" presStyleLbl="alignAcc1" presStyleIdx="0" presStyleCnt="0">
        <dgm:presLayoutVars>
          <dgm:chPref val="3"/>
        </dgm:presLayoutVars>
      </dgm:prSet>
      <dgm:spPr/>
    </dgm:pt>
    <dgm:pt modelId="{6FA626B1-1232-4CB2-A3AD-ADF2DBAB3817}" type="pres">
      <dgm:prSet presAssocID="{25AD5F2A-0124-4EB9-873F-80B397CE0C7B}" presName="topArc3" presStyleLbl="parChTrans1D1" presStyleIdx="14" presStyleCnt="20"/>
      <dgm:spPr/>
    </dgm:pt>
    <dgm:pt modelId="{7EF50EE4-89C9-44AA-9FCF-4622441B0319}" type="pres">
      <dgm:prSet presAssocID="{25AD5F2A-0124-4EB9-873F-80B397CE0C7B}" presName="bottomArc3" presStyleLbl="parChTrans1D1" presStyleIdx="15" presStyleCnt="20"/>
      <dgm:spPr/>
    </dgm:pt>
    <dgm:pt modelId="{3B44614D-D212-40E8-B2B4-F00A7807958B}" type="pres">
      <dgm:prSet presAssocID="{25AD5F2A-0124-4EB9-873F-80B397CE0C7B}" presName="topConnNode3" presStyleLbl="asst1" presStyleIdx="0" presStyleCnt="0"/>
      <dgm:spPr/>
    </dgm:pt>
    <dgm:pt modelId="{D51C94DD-88C1-4D18-97F6-1A0F44BC4490}" type="pres">
      <dgm:prSet presAssocID="{25AD5F2A-0124-4EB9-873F-80B397CE0C7B}" presName="hierChild6" presStyleCnt="0"/>
      <dgm:spPr/>
    </dgm:pt>
    <dgm:pt modelId="{5F7A3185-8468-4CD8-8682-620163C2F262}" type="pres">
      <dgm:prSet presAssocID="{25AD5F2A-0124-4EB9-873F-80B397CE0C7B}" presName="hierChild7" presStyleCnt="0"/>
      <dgm:spPr/>
    </dgm:pt>
    <dgm:pt modelId="{83185B08-8E03-4D29-BD69-22A690FAFAC5}" type="pres">
      <dgm:prSet presAssocID="{E5403957-78C1-4A72-AC1E-BF0BC4448179}" presName="Name101" presStyleLbl="parChTrans1D3" presStyleIdx="3" presStyleCnt="5"/>
      <dgm:spPr/>
    </dgm:pt>
    <dgm:pt modelId="{EDEF208A-25CE-4E5E-827A-CDACB1D00C16}" type="pres">
      <dgm:prSet presAssocID="{21D9B66F-D397-4E0C-9BA0-14449C4E1A5C}" presName="hierRoot3" presStyleCnt="0">
        <dgm:presLayoutVars>
          <dgm:hierBranch val="init"/>
        </dgm:presLayoutVars>
      </dgm:prSet>
      <dgm:spPr/>
    </dgm:pt>
    <dgm:pt modelId="{829B6030-BA40-444A-8BA6-FB4FC69E569A}" type="pres">
      <dgm:prSet presAssocID="{21D9B66F-D397-4E0C-9BA0-14449C4E1A5C}" presName="rootComposite3" presStyleCnt="0"/>
      <dgm:spPr/>
    </dgm:pt>
    <dgm:pt modelId="{4CAAAA31-454A-4038-8E82-A0EDDA1C1D7A}" type="pres">
      <dgm:prSet presAssocID="{21D9B66F-D397-4E0C-9BA0-14449C4E1A5C}" presName="rootText3" presStyleLbl="alignAcc1" presStyleIdx="0" presStyleCnt="0">
        <dgm:presLayoutVars>
          <dgm:chPref val="3"/>
        </dgm:presLayoutVars>
      </dgm:prSet>
      <dgm:spPr/>
    </dgm:pt>
    <dgm:pt modelId="{279DC111-F2A5-4B3E-B9E4-C1B8CC44A0D4}" type="pres">
      <dgm:prSet presAssocID="{21D9B66F-D397-4E0C-9BA0-14449C4E1A5C}" presName="topArc3" presStyleLbl="parChTrans1D1" presStyleIdx="16" presStyleCnt="20"/>
      <dgm:spPr/>
    </dgm:pt>
    <dgm:pt modelId="{5FC89B94-370A-43F7-942F-2917C9CFB4B6}" type="pres">
      <dgm:prSet presAssocID="{21D9B66F-D397-4E0C-9BA0-14449C4E1A5C}" presName="bottomArc3" presStyleLbl="parChTrans1D1" presStyleIdx="17" presStyleCnt="20"/>
      <dgm:spPr/>
    </dgm:pt>
    <dgm:pt modelId="{12BEF77A-7984-49C7-A042-8BD37FBD59DE}" type="pres">
      <dgm:prSet presAssocID="{21D9B66F-D397-4E0C-9BA0-14449C4E1A5C}" presName="topConnNode3" presStyleLbl="asst1" presStyleIdx="0" presStyleCnt="0"/>
      <dgm:spPr/>
    </dgm:pt>
    <dgm:pt modelId="{A96CD864-1676-4064-AB12-AC214B4CE714}" type="pres">
      <dgm:prSet presAssocID="{21D9B66F-D397-4E0C-9BA0-14449C4E1A5C}" presName="hierChild6" presStyleCnt="0"/>
      <dgm:spPr/>
    </dgm:pt>
    <dgm:pt modelId="{AEE1ABFC-9CB9-4F5D-9249-DFAA903A869A}" type="pres">
      <dgm:prSet presAssocID="{21D9B66F-D397-4E0C-9BA0-14449C4E1A5C}" presName="hierChild7" presStyleCnt="0"/>
      <dgm:spPr/>
    </dgm:pt>
    <dgm:pt modelId="{261537FB-6C38-408A-ADB1-45F24A7576B6}" type="pres">
      <dgm:prSet presAssocID="{5022050D-7E3A-4CAA-812D-921BE8A9FA71}" presName="Name101" presStyleLbl="parChTrans1D3" presStyleIdx="4" presStyleCnt="5"/>
      <dgm:spPr/>
    </dgm:pt>
    <dgm:pt modelId="{5FBFE09D-E130-4513-BB54-5A69C8A49C91}" type="pres">
      <dgm:prSet presAssocID="{6D675975-53EF-417A-96B4-65B7894B60C7}" presName="hierRoot3" presStyleCnt="0">
        <dgm:presLayoutVars>
          <dgm:hierBranch val="init"/>
        </dgm:presLayoutVars>
      </dgm:prSet>
      <dgm:spPr/>
    </dgm:pt>
    <dgm:pt modelId="{B8060A98-64FD-4D3C-9B24-49EC5F0EC9B7}" type="pres">
      <dgm:prSet presAssocID="{6D675975-53EF-417A-96B4-65B7894B60C7}" presName="rootComposite3" presStyleCnt="0"/>
      <dgm:spPr/>
    </dgm:pt>
    <dgm:pt modelId="{28D6FB92-C024-4926-85E6-6DBF76EC695A}" type="pres">
      <dgm:prSet presAssocID="{6D675975-53EF-417A-96B4-65B7894B60C7}" presName="rootText3" presStyleLbl="alignAcc1" presStyleIdx="0" presStyleCnt="0">
        <dgm:presLayoutVars>
          <dgm:chPref val="3"/>
        </dgm:presLayoutVars>
      </dgm:prSet>
      <dgm:spPr/>
    </dgm:pt>
    <dgm:pt modelId="{30493C44-D409-4E50-B3B8-1C877A9092BB}" type="pres">
      <dgm:prSet presAssocID="{6D675975-53EF-417A-96B4-65B7894B60C7}" presName="topArc3" presStyleLbl="parChTrans1D1" presStyleIdx="18" presStyleCnt="20"/>
      <dgm:spPr/>
    </dgm:pt>
    <dgm:pt modelId="{C86BFBCA-CA69-459D-8EA9-9FDD5ED20E1B}" type="pres">
      <dgm:prSet presAssocID="{6D675975-53EF-417A-96B4-65B7894B60C7}" presName="bottomArc3" presStyleLbl="parChTrans1D1" presStyleIdx="19" presStyleCnt="20"/>
      <dgm:spPr/>
    </dgm:pt>
    <dgm:pt modelId="{340AD8E8-A243-4A9A-9F63-35FEC47B9E2A}" type="pres">
      <dgm:prSet presAssocID="{6D675975-53EF-417A-96B4-65B7894B60C7}" presName="topConnNode3" presStyleLbl="asst1" presStyleIdx="0" presStyleCnt="0"/>
      <dgm:spPr/>
    </dgm:pt>
    <dgm:pt modelId="{FFE40758-7A74-48C7-8742-CD5052938B85}" type="pres">
      <dgm:prSet presAssocID="{6D675975-53EF-417A-96B4-65B7894B60C7}" presName="hierChild6" presStyleCnt="0"/>
      <dgm:spPr/>
    </dgm:pt>
    <dgm:pt modelId="{C7921A67-B362-4E5A-BA3B-4572644CBB86}" type="pres">
      <dgm:prSet presAssocID="{6D675975-53EF-417A-96B4-65B7894B60C7}" presName="hierChild7" presStyleCnt="0"/>
      <dgm:spPr/>
    </dgm:pt>
  </dgm:ptLst>
  <dgm:cxnLst>
    <dgm:cxn modelId="{84B1DD03-BBBD-4839-9714-09135ADE21B4}" type="presOf" srcId="{459EC248-5E5D-4677-828E-31158F6F0251}" destId="{4FD3BEFB-DB95-4EDF-8298-2616FD4322E6}" srcOrd="0" destOrd="0" presId="urn:microsoft.com/office/officeart/2008/layout/HalfCircleOrganizationChart"/>
    <dgm:cxn modelId="{00F34A12-D5CF-4DEA-94EC-28BA15FA3CD4}" type="presOf" srcId="{6D675975-53EF-417A-96B4-65B7894B60C7}" destId="{28D6FB92-C024-4926-85E6-6DBF76EC695A}" srcOrd="0" destOrd="0" presId="urn:microsoft.com/office/officeart/2008/layout/HalfCircleOrganizationChart"/>
    <dgm:cxn modelId="{9EB3F413-FC88-4811-B552-6916EA39E409}" srcId="{43FE0ABF-9C6A-4252-BDA3-D7A3A9CA5173}" destId="{25AD5F2A-0124-4EB9-873F-80B397CE0C7B}" srcOrd="1" destOrd="0" parTransId="{459EC248-5E5D-4677-828E-31158F6F0251}" sibTransId="{2F404E6A-4CEB-465F-B772-38126787C9BD}"/>
    <dgm:cxn modelId="{3240D417-452A-45E4-9E14-194D7B368CDE}" type="presOf" srcId="{260F9E45-804F-4202-A337-BE375BD2B8B1}" destId="{85978C78-B6BF-489D-8BC2-972AE3F2EAEA}" srcOrd="1" destOrd="0" presId="urn:microsoft.com/office/officeart/2008/layout/HalfCircleOrganizationChart"/>
    <dgm:cxn modelId="{7610F219-00EB-472B-894A-55405616D3EF}" type="presOf" srcId="{B2D712C9-D382-4961-B4EB-7EED35B7742D}" destId="{39CB4811-E11C-462A-A27D-AB053545789C}" srcOrd="1" destOrd="0" presId="urn:microsoft.com/office/officeart/2008/layout/HalfCircleOrganizationChart"/>
    <dgm:cxn modelId="{75A2481B-2B67-4325-9518-22E20FFD4B46}" type="presOf" srcId="{493C1261-7358-4B93-BAEC-5910D3B71F5E}" destId="{38802C57-803B-43CF-83ED-9A4F2FBE01D2}" srcOrd="1" destOrd="0" presId="urn:microsoft.com/office/officeart/2008/layout/HalfCircleOrganizationChart"/>
    <dgm:cxn modelId="{D266C938-070B-4FE1-8EFC-7863C44A5CC7}" srcId="{43FE0ABF-9C6A-4252-BDA3-D7A3A9CA5173}" destId="{7984A4FA-09C1-4697-AE2A-738A5C7B356A}" srcOrd="2" destOrd="0" parTransId="{C727EDBB-83DA-4CD7-83BA-8ECFB9C617D2}" sibTransId="{89251760-F710-4011-AA93-17E26C4CD8C6}"/>
    <dgm:cxn modelId="{017BF43B-9771-4A0D-9824-8F0F08EAE8B8}" type="presOf" srcId="{7984A4FA-09C1-4697-AE2A-738A5C7B356A}" destId="{A2E77982-2BD7-430A-BF2A-A83E5AEC6EAA}" srcOrd="0" destOrd="0" presId="urn:microsoft.com/office/officeart/2008/layout/HalfCircleOrganizationChart"/>
    <dgm:cxn modelId="{23889D40-ADDF-4ABD-95A0-62B5D094BAB0}" type="presOf" srcId="{E5403957-78C1-4A72-AC1E-BF0BC4448179}" destId="{83185B08-8E03-4D29-BD69-22A690FAFAC5}" srcOrd="0" destOrd="0" presId="urn:microsoft.com/office/officeart/2008/layout/HalfCircleOrganizationChart"/>
    <dgm:cxn modelId="{4D04B061-CB87-4CA3-9C5F-784E5826F70E}" srcId="{AD353857-D645-4DB5-B558-01405ECEE17B}" destId="{260F9E45-804F-4202-A337-BE375BD2B8B1}" srcOrd="0" destOrd="0" parTransId="{E368AD48-E691-48AF-A12E-5CCD53A9D2A7}" sibTransId="{D3634589-A487-499D-99D6-5871FD3B5621}"/>
    <dgm:cxn modelId="{2B17DF65-7BF3-497F-AF5E-05297CE2527C}" srcId="{C12494F1-EAA3-4B59-B03C-4738B3D74974}" destId="{493C1261-7358-4B93-BAEC-5910D3B71F5E}" srcOrd="1" destOrd="0" parTransId="{A708831A-67CC-44E0-94B5-8C5D924E192B}" sibTransId="{B1C2AAE5-E853-42F6-BE3B-D5D9FCC3824E}"/>
    <dgm:cxn modelId="{F293776B-841F-4C49-A270-24C05BD972D1}" type="presOf" srcId="{493C1261-7358-4B93-BAEC-5910D3B71F5E}" destId="{1ABCCF72-2A4F-43DA-9D87-56EBB2E59C56}" srcOrd="0" destOrd="0" presId="urn:microsoft.com/office/officeart/2008/layout/HalfCircleOrganizationChart"/>
    <dgm:cxn modelId="{ED46136D-9240-4A26-8F56-9503A5932E6B}" srcId="{25AD5F2A-0124-4EB9-873F-80B397CE0C7B}" destId="{6D675975-53EF-417A-96B4-65B7894B60C7}" srcOrd="1" destOrd="0" parTransId="{5022050D-7E3A-4CAA-812D-921BE8A9FA71}" sibTransId="{D5D0472A-6FFE-45B5-95FC-F981881AC1C9}"/>
    <dgm:cxn modelId="{4CCC6B4F-9759-4021-A786-85A75BF43AA3}" type="presOf" srcId="{AD353857-D645-4DB5-B558-01405ECEE17B}" destId="{3F7C8EB5-1590-4A7C-8E37-7C4B7C9F6814}" srcOrd="1" destOrd="0" presId="urn:microsoft.com/office/officeart/2008/layout/HalfCircleOrganizationChart"/>
    <dgm:cxn modelId="{56794950-02E2-4053-AE53-7981CF970370}" type="presOf" srcId="{43FE0ABF-9C6A-4252-BDA3-D7A3A9CA5173}" destId="{15167F1E-1E83-44AE-A5C8-8561FA622A43}" srcOrd="1" destOrd="0" presId="urn:microsoft.com/office/officeart/2008/layout/HalfCircleOrganizationChart"/>
    <dgm:cxn modelId="{A52D4E53-62D9-4619-BE7D-06228B80C147}" type="presOf" srcId="{C12494F1-EAA3-4B59-B03C-4738B3D74974}" destId="{6160E1CD-78B9-4ADD-9EB6-4B05ABBA84C6}" srcOrd="0" destOrd="0" presId="urn:microsoft.com/office/officeart/2008/layout/HalfCircleOrganizationChart"/>
    <dgm:cxn modelId="{9F82B174-1437-4459-BFD2-3E21400CC6F8}" type="presOf" srcId="{21D9B66F-D397-4E0C-9BA0-14449C4E1A5C}" destId="{12BEF77A-7984-49C7-A042-8BD37FBD59DE}" srcOrd="1" destOrd="0" presId="urn:microsoft.com/office/officeart/2008/layout/HalfCircleOrganizationChart"/>
    <dgm:cxn modelId="{AC9ABD55-C456-44A3-AD3B-89386D454F52}" srcId="{8BE37D76-D230-4E3D-84E4-563A90826C71}" destId="{43FE0ABF-9C6A-4252-BDA3-D7A3A9CA5173}" srcOrd="0" destOrd="0" parTransId="{B2983B13-CCC3-4518-8FED-DADA8B4F9148}" sibTransId="{9700B188-A6D4-4E8D-8588-B5CB2333B7D6}"/>
    <dgm:cxn modelId="{6F43F755-F027-466D-B8A3-3B847DA14337}" srcId="{7984A4FA-09C1-4697-AE2A-738A5C7B356A}" destId="{AD353857-D645-4DB5-B558-01405ECEE17B}" srcOrd="0" destOrd="0" parTransId="{9D650962-1EC2-4D3D-923D-665FB868D7C1}" sibTransId="{AE0A3737-F955-4F85-9668-229718588E6A}"/>
    <dgm:cxn modelId="{B4BE5456-A4E6-4BD1-9BBA-1B9A3C3145E9}" type="presOf" srcId="{E368AD48-E691-48AF-A12E-5CCD53A9D2A7}" destId="{A3B395E6-9278-4156-BD1F-61F4A430CDE0}" srcOrd="0" destOrd="0" presId="urn:microsoft.com/office/officeart/2008/layout/HalfCircleOrganizationChart"/>
    <dgm:cxn modelId="{7643D383-6F12-4978-A5F9-E3A8C2AA98A7}" type="presOf" srcId="{8BE37D76-D230-4E3D-84E4-563A90826C71}" destId="{9698E3E1-3612-4CB9-824D-FB24774F8EF3}" srcOrd="0" destOrd="0" presId="urn:microsoft.com/office/officeart/2008/layout/HalfCircleOrganizationChart"/>
    <dgm:cxn modelId="{5328C18B-EFC6-42EC-96D3-F1B0F41D76C7}" type="presOf" srcId="{21D9B66F-D397-4E0C-9BA0-14449C4E1A5C}" destId="{4CAAAA31-454A-4038-8E82-A0EDDA1C1D7A}" srcOrd="0" destOrd="0" presId="urn:microsoft.com/office/officeart/2008/layout/HalfCircleOrganizationChart"/>
    <dgm:cxn modelId="{6456AA93-0136-49CD-8CDB-9FCBDFDBB3FE}" type="presOf" srcId="{C12494F1-EAA3-4B59-B03C-4738B3D74974}" destId="{088136E5-E452-4B9D-B0E7-D4F83D7A39C4}" srcOrd="1" destOrd="0" presId="urn:microsoft.com/office/officeart/2008/layout/HalfCircleOrganizationChart"/>
    <dgm:cxn modelId="{E2C51E9E-789F-4B53-98E2-56F7BF4BF870}" type="presOf" srcId="{260F9E45-804F-4202-A337-BE375BD2B8B1}" destId="{61F91C76-EEDC-4057-800C-D7142169877B}" srcOrd="0" destOrd="0" presId="urn:microsoft.com/office/officeart/2008/layout/HalfCircleOrganizationChart"/>
    <dgm:cxn modelId="{056C7EA1-4D5C-4E4A-838D-376602221179}" type="presOf" srcId="{681D8BD6-1EE5-4D6C-818D-C104082C2D0A}" destId="{CB57E195-E604-4A4D-B874-C1E2727D07B2}" srcOrd="0" destOrd="0" presId="urn:microsoft.com/office/officeart/2008/layout/HalfCircleOrganizationChart"/>
    <dgm:cxn modelId="{77C69BA4-E957-4406-A5C7-EC1BFE9DF294}" type="presOf" srcId="{6D675975-53EF-417A-96B4-65B7894B60C7}" destId="{340AD8E8-A243-4A9A-9F63-35FEC47B9E2A}" srcOrd="1" destOrd="0" presId="urn:microsoft.com/office/officeart/2008/layout/HalfCircleOrganizationChart"/>
    <dgm:cxn modelId="{CDFDFDB5-F831-4BB5-9348-230B93817E76}" srcId="{C12494F1-EAA3-4B59-B03C-4738B3D74974}" destId="{B2D712C9-D382-4961-B4EB-7EED35B7742D}" srcOrd="0" destOrd="0" parTransId="{681D8BD6-1EE5-4D6C-818D-C104082C2D0A}" sibTransId="{1CAC8626-09D5-405D-B759-ADC0ECDE6D8E}"/>
    <dgm:cxn modelId="{697942B9-21BE-4D9E-94E3-BC63874C289C}" type="presOf" srcId="{C727EDBB-83DA-4CD7-83BA-8ECFB9C617D2}" destId="{F01ACBFF-5CA7-4B41-988C-0C0D63CE9B6F}" srcOrd="0" destOrd="0" presId="urn:microsoft.com/office/officeart/2008/layout/HalfCircleOrganizationChart"/>
    <dgm:cxn modelId="{9CD824C3-8DC0-493E-848C-58B79ACD9AAE}" srcId="{43FE0ABF-9C6A-4252-BDA3-D7A3A9CA5173}" destId="{C12494F1-EAA3-4B59-B03C-4738B3D74974}" srcOrd="0" destOrd="0" parTransId="{CD5692F4-E439-415F-8710-6F5D8366FE5C}" sibTransId="{72234B09-E48D-40B9-A1F2-04E85D667772}"/>
    <dgm:cxn modelId="{C917D3D1-4D79-45D1-B319-B9F1B499118E}" type="presOf" srcId="{CD5692F4-E439-415F-8710-6F5D8366FE5C}" destId="{71DC38EA-3589-4F1B-847C-18B9E7C57D6F}" srcOrd="0" destOrd="0" presId="urn:microsoft.com/office/officeart/2008/layout/HalfCircleOrganizationChart"/>
    <dgm:cxn modelId="{E87A63D8-C101-4A39-AA67-31963AA16CF1}" type="presOf" srcId="{7984A4FA-09C1-4697-AE2A-738A5C7B356A}" destId="{D0D7A093-D467-44E2-AC50-E401A3109C70}" srcOrd="1" destOrd="0" presId="urn:microsoft.com/office/officeart/2008/layout/HalfCircleOrganizationChart"/>
    <dgm:cxn modelId="{CF5305DF-0780-4707-9A71-205820785FB1}" type="presOf" srcId="{B2D712C9-D382-4961-B4EB-7EED35B7742D}" destId="{D0DC2976-9C8F-422B-8587-90097BD2199D}" srcOrd="0" destOrd="0" presId="urn:microsoft.com/office/officeart/2008/layout/HalfCircleOrganizationChart"/>
    <dgm:cxn modelId="{11C554E2-AECB-4D95-903F-62CD492F02A6}" type="presOf" srcId="{AD353857-D645-4DB5-B558-01405ECEE17B}" destId="{CF3F1C11-B23A-44CA-9DF5-B253756A8281}" srcOrd="0" destOrd="0" presId="urn:microsoft.com/office/officeart/2008/layout/HalfCircleOrganizationChart"/>
    <dgm:cxn modelId="{CBCA6EEB-20C6-4077-86FE-719FDA4EDDB5}" type="presOf" srcId="{43FE0ABF-9C6A-4252-BDA3-D7A3A9CA5173}" destId="{6E54599D-E24C-4372-B148-50A8BBE02A53}" srcOrd="0" destOrd="0" presId="urn:microsoft.com/office/officeart/2008/layout/HalfCircleOrganizationChart"/>
    <dgm:cxn modelId="{B085A8EF-9037-455F-80DD-8992577576BE}" srcId="{25AD5F2A-0124-4EB9-873F-80B397CE0C7B}" destId="{21D9B66F-D397-4E0C-9BA0-14449C4E1A5C}" srcOrd="0" destOrd="0" parTransId="{E5403957-78C1-4A72-AC1E-BF0BC4448179}" sibTransId="{1FB09865-A81D-4D7A-BCF9-314E3F978409}"/>
    <dgm:cxn modelId="{68074AF1-1731-43F6-B1CB-4FB65CC47518}" type="presOf" srcId="{25AD5F2A-0124-4EB9-873F-80B397CE0C7B}" destId="{A20F44F5-928F-48C2-9FEB-A6E4F4119423}" srcOrd="0" destOrd="0" presId="urn:microsoft.com/office/officeart/2008/layout/HalfCircleOrganizationChart"/>
    <dgm:cxn modelId="{8A83F5F2-2B0B-4DEB-B8E6-C31D2214B3DA}" type="presOf" srcId="{A708831A-67CC-44E0-94B5-8C5D924E192B}" destId="{6E427662-DE0F-4AD1-8664-93FE52F9C0CE}" srcOrd="0" destOrd="0" presId="urn:microsoft.com/office/officeart/2008/layout/HalfCircleOrganizationChart"/>
    <dgm:cxn modelId="{CD5E51F4-593A-4E8A-9CD6-D176FC1FC184}" type="presOf" srcId="{9D650962-1EC2-4D3D-923D-665FB868D7C1}" destId="{6DD9F737-83D1-4EDC-8E45-48988889F171}" srcOrd="0" destOrd="0" presId="urn:microsoft.com/office/officeart/2008/layout/HalfCircleOrganizationChart"/>
    <dgm:cxn modelId="{0207ACFB-08BB-43B2-9F1B-88FE22B171D5}" type="presOf" srcId="{5022050D-7E3A-4CAA-812D-921BE8A9FA71}" destId="{261537FB-6C38-408A-ADB1-45F24A7576B6}" srcOrd="0" destOrd="0" presId="urn:microsoft.com/office/officeart/2008/layout/HalfCircleOrganizationChart"/>
    <dgm:cxn modelId="{9009DCFF-8D66-4926-9013-9601E02AFD9D}" type="presOf" srcId="{25AD5F2A-0124-4EB9-873F-80B397CE0C7B}" destId="{3B44614D-D212-40E8-B2B4-F00A7807958B}" srcOrd="1" destOrd="0" presId="urn:microsoft.com/office/officeart/2008/layout/HalfCircleOrganizationChart"/>
    <dgm:cxn modelId="{09EA7626-AC37-41F3-96F8-119025BA703A}" type="presParOf" srcId="{9698E3E1-3612-4CB9-824D-FB24774F8EF3}" destId="{4CD510EC-5DDE-43E7-8723-4836C5E01CCE}" srcOrd="0" destOrd="0" presId="urn:microsoft.com/office/officeart/2008/layout/HalfCircleOrganizationChart"/>
    <dgm:cxn modelId="{0F5C1863-06CF-4D01-ADE2-95EFF8A12733}" type="presParOf" srcId="{4CD510EC-5DDE-43E7-8723-4836C5E01CCE}" destId="{077EFE33-BB1F-41DF-9AF9-24984AF10651}" srcOrd="0" destOrd="0" presId="urn:microsoft.com/office/officeart/2008/layout/HalfCircleOrganizationChart"/>
    <dgm:cxn modelId="{93643119-0ED3-4278-928A-B333A1E787F5}" type="presParOf" srcId="{077EFE33-BB1F-41DF-9AF9-24984AF10651}" destId="{6E54599D-E24C-4372-B148-50A8BBE02A53}" srcOrd="0" destOrd="0" presId="urn:microsoft.com/office/officeart/2008/layout/HalfCircleOrganizationChart"/>
    <dgm:cxn modelId="{8A1EC87C-26FB-4F81-927B-22D3A3C2B16C}" type="presParOf" srcId="{077EFE33-BB1F-41DF-9AF9-24984AF10651}" destId="{D1EAC1CD-698D-4D0A-948F-97291BB5A19A}" srcOrd="1" destOrd="0" presId="urn:microsoft.com/office/officeart/2008/layout/HalfCircleOrganizationChart"/>
    <dgm:cxn modelId="{7914AA01-9F45-4DA4-AFC4-27C360290B72}" type="presParOf" srcId="{077EFE33-BB1F-41DF-9AF9-24984AF10651}" destId="{5ECCB4C9-2B4D-47B0-AFEE-C20156387865}" srcOrd="2" destOrd="0" presId="urn:microsoft.com/office/officeart/2008/layout/HalfCircleOrganizationChart"/>
    <dgm:cxn modelId="{FA81A9B5-52F8-40EA-8111-2F1DE9AE312C}" type="presParOf" srcId="{077EFE33-BB1F-41DF-9AF9-24984AF10651}" destId="{15167F1E-1E83-44AE-A5C8-8561FA622A43}" srcOrd="3" destOrd="0" presId="urn:microsoft.com/office/officeart/2008/layout/HalfCircleOrganizationChart"/>
    <dgm:cxn modelId="{253B5915-60CA-474B-915D-E20038194A10}" type="presParOf" srcId="{4CD510EC-5DDE-43E7-8723-4836C5E01CCE}" destId="{EEF4EC41-838D-47C5-AAD4-1FB08C5CF571}" srcOrd="1" destOrd="0" presId="urn:microsoft.com/office/officeart/2008/layout/HalfCircleOrganizationChart"/>
    <dgm:cxn modelId="{425C4634-F265-4054-A76A-AF433F5F3A79}" type="presParOf" srcId="{EEF4EC41-838D-47C5-AAD4-1FB08C5CF571}" destId="{F01ACBFF-5CA7-4B41-988C-0C0D63CE9B6F}" srcOrd="0" destOrd="0" presId="urn:microsoft.com/office/officeart/2008/layout/HalfCircleOrganizationChart"/>
    <dgm:cxn modelId="{5CE1A453-8E46-47FD-8DF3-24146557C57D}" type="presParOf" srcId="{EEF4EC41-838D-47C5-AAD4-1FB08C5CF571}" destId="{8CCB3C8A-F8B9-4232-8268-32DE5E71A4B3}" srcOrd="1" destOrd="0" presId="urn:microsoft.com/office/officeart/2008/layout/HalfCircleOrganizationChart"/>
    <dgm:cxn modelId="{E828B176-6BB3-481F-B54C-C3E6966B6632}" type="presParOf" srcId="{8CCB3C8A-F8B9-4232-8268-32DE5E71A4B3}" destId="{A6885516-7FEC-49B1-B419-4F40C1F8C891}" srcOrd="0" destOrd="0" presId="urn:microsoft.com/office/officeart/2008/layout/HalfCircleOrganizationChart"/>
    <dgm:cxn modelId="{A44AB076-EBC8-40BB-BC0B-2257ADCCC4BE}" type="presParOf" srcId="{A6885516-7FEC-49B1-B419-4F40C1F8C891}" destId="{A2E77982-2BD7-430A-BF2A-A83E5AEC6EAA}" srcOrd="0" destOrd="0" presId="urn:microsoft.com/office/officeart/2008/layout/HalfCircleOrganizationChart"/>
    <dgm:cxn modelId="{6B5E413A-9E38-47B1-AEB8-AA9F57E508D6}" type="presParOf" srcId="{A6885516-7FEC-49B1-B419-4F40C1F8C891}" destId="{D6E0C117-3152-4834-AEDD-A40C20404D3B}" srcOrd="1" destOrd="0" presId="urn:microsoft.com/office/officeart/2008/layout/HalfCircleOrganizationChart"/>
    <dgm:cxn modelId="{4E5CF817-DB92-4ABC-B56E-B2139BFF8427}" type="presParOf" srcId="{A6885516-7FEC-49B1-B419-4F40C1F8C891}" destId="{C7248F2D-A93D-44D2-B830-5E737AD8AC0D}" srcOrd="2" destOrd="0" presId="urn:microsoft.com/office/officeart/2008/layout/HalfCircleOrganizationChart"/>
    <dgm:cxn modelId="{6AAACAD8-3CB4-4FB6-BB43-4BE31A2F5E94}" type="presParOf" srcId="{A6885516-7FEC-49B1-B419-4F40C1F8C891}" destId="{D0D7A093-D467-44E2-AC50-E401A3109C70}" srcOrd="3" destOrd="0" presId="urn:microsoft.com/office/officeart/2008/layout/HalfCircleOrganizationChart"/>
    <dgm:cxn modelId="{488B356C-91BF-440C-9BF5-FEA57607FB92}" type="presParOf" srcId="{8CCB3C8A-F8B9-4232-8268-32DE5E71A4B3}" destId="{81684ABA-F2D6-4FCF-B7EB-50DA3259B7CB}" srcOrd="1" destOrd="0" presId="urn:microsoft.com/office/officeart/2008/layout/HalfCircleOrganizationChart"/>
    <dgm:cxn modelId="{8B02EFCD-79C4-4CF5-83B0-565D4DC492A1}" type="presParOf" srcId="{81684ABA-F2D6-4FCF-B7EB-50DA3259B7CB}" destId="{6DD9F737-83D1-4EDC-8E45-48988889F171}" srcOrd="0" destOrd="0" presId="urn:microsoft.com/office/officeart/2008/layout/HalfCircleOrganizationChart"/>
    <dgm:cxn modelId="{DD4FDC1F-91CD-4830-93D0-D69907F9A9B7}" type="presParOf" srcId="{81684ABA-F2D6-4FCF-B7EB-50DA3259B7CB}" destId="{F1A1823C-3DCD-4095-AF5E-5213A357E286}" srcOrd="1" destOrd="0" presId="urn:microsoft.com/office/officeart/2008/layout/HalfCircleOrganizationChart"/>
    <dgm:cxn modelId="{3C6B46A6-3267-4066-A67B-665986B499A1}" type="presParOf" srcId="{F1A1823C-3DCD-4095-AF5E-5213A357E286}" destId="{7562A8E4-28C5-40DC-8FB3-E4E3678D3D2E}" srcOrd="0" destOrd="0" presId="urn:microsoft.com/office/officeart/2008/layout/HalfCircleOrganizationChart"/>
    <dgm:cxn modelId="{F342685A-CE20-4BD8-813C-F2D16D84F57F}" type="presParOf" srcId="{7562A8E4-28C5-40DC-8FB3-E4E3678D3D2E}" destId="{CF3F1C11-B23A-44CA-9DF5-B253756A8281}" srcOrd="0" destOrd="0" presId="urn:microsoft.com/office/officeart/2008/layout/HalfCircleOrganizationChart"/>
    <dgm:cxn modelId="{9CF11D85-2ED0-4AD2-83A0-C12FC450D7EB}" type="presParOf" srcId="{7562A8E4-28C5-40DC-8FB3-E4E3678D3D2E}" destId="{4A58D1E7-E68B-42B2-A3ED-186204320AA1}" srcOrd="1" destOrd="0" presId="urn:microsoft.com/office/officeart/2008/layout/HalfCircleOrganizationChart"/>
    <dgm:cxn modelId="{A6CAEDAF-1DDC-4AC0-A220-9E32DCE2DA9A}" type="presParOf" srcId="{7562A8E4-28C5-40DC-8FB3-E4E3678D3D2E}" destId="{DCF82DC7-F6D3-400A-9619-64E05ED7EEF7}" srcOrd="2" destOrd="0" presId="urn:microsoft.com/office/officeart/2008/layout/HalfCircleOrganizationChart"/>
    <dgm:cxn modelId="{FFF7EB19-DCF5-4177-996D-F8BCAAE13F0C}" type="presParOf" srcId="{7562A8E4-28C5-40DC-8FB3-E4E3678D3D2E}" destId="{3F7C8EB5-1590-4A7C-8E37-7C4B7C9F6814}" srcOrd="3" destOrd="0" presId="urn:microsoft.com/office/officeart/2008/layout/HalfCircleOrganizationChart"/>
    <dgm:cxn modelId="{E65E1EB7-CFDF-40CD-BD4D-5AA61628F29A}" type="presParOf" srcId="{F1A1823C-3DCD-4095-AF5E-5213A357E286}" destId="{675F7C8D-6EEF-4490-B7BD-462CCDF74DE7}" srcOrd="1" destOrd="0" presId="urn:microsoft.com/office/officeart/2008/layout/HalfCircleOrganizationChart"/>
    <dgm:cxn modelId="{F4778509-15D4-4511-8EBB-A79BB16BCFC2}" type="presParOf" srcId="{675F7C8D-6EEF-4490-B7BD-462CCDF74DE7}" destId="{A3B395E6-9278-4156-BD1F-61F4A430CDE0}" srcOrd="0" destOrd="0" presId="urn:microsoft.com/office/officeart/2008/layout/HalfCircleOrganizationChart"/>
    <dgm:cxn modelId="{D2BB1718-4A51-4406-8F9E-59339BD38097}" type="presParOf" srcId="{675F7C8D-6EEF-4490-B7BD-462CCDF74DE7}" destId="{D497F71B-759D-4FFB-B3A8-E9DD2B749A28}" srcOrd="1" destOrd="0" presId="urn:microsoft.com/office/officeart/2008/layout/HalfCircleOrganizationChart"/>
    <dgm:cxn modelId="{7D4B4737-45E0-428B-BBB3-876BDD057231}" type="presParOf" srcId="{D497F71B-759D-4FFB-B3A8-E9DD2B749A28}" destId="{B35D2BC9-0595-4A06-AA68-92EDE62554BB}" srcOrd="0" destOrd="0" presId="urn:microsoft.com/office/officeart/2008/layout/HalfCircleOrganizationChart"/>
    <dgm:cxn modelId="{2DA59A5E-A9B2-4CE8-AC66-1BF66131F2A2}" type="presParOf" srcId="{B35D2BC9-0595-4A06-AA68-92EDE62554BB}" destId="{61F91C76-EEDC-4057-800C-D7142169877B}" srcOrd="0" destOrd="0" presId="urn:microsoft.com/office/officeart/2008/layout/HalfCircleOrganizationChart"/>
    <dgm:cxn modelId="{270EB18C-7EAF-415E-96E5-94ACF381FC86}" type="presParOf" srcId="{B35D2BC9-0595-4A06-AA68-92EDE62554BB}" destId="{21124022-3F83-459C-955F-37CD43A46319}" srcOrd="1" destOrd="0" presId="urn:microsoft.com/office/officeart/2008/layout/HalfCircleOrganizationChart"/>
    <dgm:cxn modelId="{3AC64224-866A-4BF4-9AB4-11138BBA2119}" type="presParOf" srcId="{B35D2BC9-0595-4A06-AA68-92EDE62554BB}" destId="{A10FDD25-B4B2-4EA9-9816-2FB36F29D421}" srcOrd="2" destOrd="0" presId="urn:microsoft.com/office/officeart/2008/layout/HalfCircleOrganizationChart"/>
    <dgm:cxn modelId="{6F1AB035-D5EB-42E2-8DC9-F50F4C46CACC}" type="presParOf" srcId="{B35D2BC9-0595-4A06-AA68-92EDE62554BB}" destId="{85978C78-B6BF-489D-8BC2-972AE3F2EAEA}" srcOrd="3" destOrd="0" presId="urn:microsoft.com/office/officeart/2008/layout/HalfCircleOrganizationChart"/>
    <dgm:cxn modelId="{2740B10F-BCBF-4ECA-B8FF-BCB75556048A}" type="presParOf" srcId="{D497F71B-759D-4FFB-B3A8-E9DD2B749A28}" destId="{8A74C8B3-EEC2-445F-83FE-8EFBD95C5607}" srcOrd="1" destOrd="0" presId="urn:microsoft.com/office/officeart/2008/layout/HalfCircleOrganizationChart"/>
    <dgm:cxn modelId="{C1F1FA2A-8F3D-485B-AFCD-977ECCD475BE}" type="presParOf" srcId="{D497F71B-759D-4FFB-B3A8-E9DD2B749A28}" destId="{F9A19133-3E85-422A-8F63-553F2D9C06EA}" srcOrd="2" destOrd="0" presId="urn:microsoft.com/office/officeart/2008/layout/HalfCircleOrganizationChart"/>
    <dgm:cxn modelId="{355EBECF-1E4C-440B-98AC-802DFFF5CA8F}" type="presParOf" srcId="{F1A1823C-3DCD-4095-AF5E-5213A357E286}" destId="{387B2746-23D6-4449-942B-87A6ECBC4497}" srcOrd="2" destOrd="0" presId="urn:microsoft.com/office/officeart/2008/layout/HalfCircleOrganizationChart"/>
    <dgm:cxn modelId="{AF2AFF9C-B5F2-4AE0-94FC-57977D78E3BB}" type="presParOf" srcId="{8CCB3C8A-F8B9-4232-8268-32DE5E71A4B3}" destId="{CFCEF07D-7BB0-4013-B34C-387292A6C238}" srcOrd="2" destOrd="0" presId="urn:microsoft.com/office/officeart/2008/layout/HalfCircleOrganizationChart"/>
    <dgm:cxn modelId="{C40BE622-5F1A-4E3F-B6C5-E0DFEC804721}" type="presParOf" srcId="{4CD510EC-5DDE-43E7-8723-4836C5E01CCE}" destId="{21F48DE5-B4D9-4545-A578-D20B27674CED}" srcOrd="2" destOrd="0" presId="urn:microsoft.com/office/officeart/2008/layout/HalfCircleOrganizationChart"/>
    <dgm:cxn modelId="{6245598D-08C3-493C-A9DB-55B495033DD8}" type="presParOf" srcId="{21F48DE5-B4D9-4545-A578-D20B27674CED}" destId="{71DC38EA-3589-4F1B-847C-18B9E7C57D6F}" srcOrd="0" destOrd="0" presId="urn:microsoft.com/office/officeart/2008/layout/HalfCircleOrganizationChart"/>
    <dgm:cxn modelId="{30F27F48-FCFD-48D0-97E1-5691E329164D}" type="presParOf" srcId="{21F48DE5-B4D9-4545-A578-D20B27674CED}" destId="{80DF5E11-8A1C-42BB-B0AB-79927443C86D}" srcOrd="1" destOrd="0" presId="urn:microsoft.com/office/officeart/2008/layout/HalfCircleOrganizationChart"/>
    <dgm:cxn modelId="{57677818-BFC5-4A3F-B8B0-7096543308F3}" type="presParOf" srcId="{80DF5E11-8A1C-42BB-B0AB-79927443C86D}" destId="{96B15727-BFCB-4854-9835-10E0ED1C5A2E}" srcOrd="0" destOrd="0" presId="urn:microsoft.com/office/officeart/2008/layout/HalfCircleOrganizationChart"/>
    <dgm:cxn modelId="{ED6F0F73-319F-4AF6-A2D7-65741135DBC3}" type="presParOf" srcId="{96B15727-BFCB-4854-9835-10E0ED1C5A2E}" destId="{6160E1CD-78B9-4ADD-9EB6-4B05ABBA84C6}" srcOrd="0" destOrd="0" presId="urn:microsoft.com/office/officeart/2008/layout/HalfCircleOrganizationChart"/>
    <dgm:cxn modelId="{4253DB2C-F75E-431A-BAF4-182886DB06B7}" type="presParOf" srcId="{96B15727-BFCB-4854-9835-10E0ED1C5A2E}" destId="{DA4BEDB5-E98D-4EB6-A33F-EB76EE05C092}" srcOrd="1" destOrd="0" presId="urn:microsoft.com/office/officeart/2008/layout/HalfCircleOrganizationChart"/>
    <dgm:cxn modelId="{36A85472-BD43-441D-A74D-EF3D5914C5C9}" type="presParOf" srcId="{96B15727-BFCB-4854-9835-10E0ED1C5A2E}" destId="{603EDF71-387B-42A7-A792-AB49388A0FA6}" srcOrd="2" destOrd="0" presId="urn:microsoft.com/office/officeart/2008/layout/HalfCircleOrganizationChart"/>
    <dgm:cxn modelId="{B08226D7-F50C-4736-8C6B-3F80A056EF0F}" type="presParOf" srcId="{96B15727-BFCB-4854-9835-10E0ED1C5A2E}" destId="{088136E5-E452-4B9D-B0E7-D4F83D7A39C4}" srcOrd="3" destOrd="0" presId="urn:microsoft.com/office/officeart/2008/layout/HalfCircleOrganizationChart"/>
    <dgm:cxn modelId="{C3750108-3F64-48A3-A023-4EE0856A6D1A}" type="presParOf" srcId="{80DF5E11-8A1C-42BB-B0AB-79927443C86D}" destId="{878983AA-A7C6-47E6-974C-007051B66FEB}" srcOrd="1" destOrd="0" presId="urn:microsoft.com/office/officeart/2008/layout/HalfCircleOrganizationChart"/>
    <dgm:cxn modelId="{F8139B39-883D-4DB2-8A92-0038DBF553AD}" type="presParOf" srcId="{80DF5E11-8A1C-42BB-B0AB-79927443C86D}" destId="{A1640971-7348-4BF9-A5F9-98A53A596CB3}" srcOrd="2" destOrd="0" presId="urn:microsoft.com/office/officeart/2008/layout/HalfCircleOrganizationChart"/>
    <dgm:cxn modelId="{1C94FBF4-7FF4-419E-BF61-0C2EF46A4F59}" type="presParOf" srcId="{A1640971-7348-4BF9-A5F9-98A53A596CB3}" destId="{CB57E195-E604-4A4D-B874-C1E2727D07B2}" srcOrd="0" destOrd="0" presId="urn:microsoft.com/office/officeart/2008/layout/HalfCircleOrganizationChart"/>
    <dgm:cxn modelId="{98A602D0-6AAC-48C9-9325-48F40B855629}" type="presParOf" srcId="{A1640971-7348-4BF9-A5F9-98A53A596CB3}" destId="{5B5A528B-E230-47D4-857F-3D98E5C89E19}" srcOrd="1" destOrd="0" presId="urn:microsoft.com/office/officeart/2008/layout/HalfCircleOrganizationChart"/>
    <dgm:cxn modelId="{9A1FB4E7-4526-40DC-965C-4CE59953B808}" type="presParOf" srcId="{5B5A528B-E230-47D4-857F-3D98E5C89E19}" destId="{E9E9F92C-FA5F-4621-9457-6CB55D7534F3}" srcOrd="0" destOrd="0" presId="urn:microsoft.com/office/officeart/2008/layout/HalfCircleOrganizationChart"/>
    <dgm:cxn modelId="{F8C0C90B-B13C-4101-807F-898B3A5C8145}" type="presParOf" srcId="{E9E9F92C-FA5F-4621-9457-6CB55D7534F3}" destId="{D0DC2976-9C8F-422B-8587-90097BD2199D}" srcOrd="0" destOrd="0" presId="urn:microsoft.com/office/officeart/2008/layout/HalfCircleOrganizationChart"/>
    <dgm:cxn modelId="{9C9B2450-7B38-4647-B020-56364869824D}" type="presParOf" srcId="{E9E9F92C-FA5F-4621-9457-6CB55D7534F3}" destId="{27B568F2-C5C8-4A6A-833F-F7433285CEFB}" srcOrd="1" destOrd="0" presId="urn:microsoft.com/office/officeart/2008/layout/HalfCircleOrganizationChart"/>
    <dgm:cxn modelId="{B6729C58-4A4A-4ACD-9DFB-83D740D7B104}" type="presParOf" srcId="{E9E9F92C-FA5F-4621-9457-6CB55D7534F3}" destId="{1889F451-F576-4EEF-87CD-439A744F60F4}" srcOrd="2" destOrd="0" presId="urn:microsoft.com/office/officeart/2008/layout/HalfCircleOrganizationChart"/>
    <dgm:cxn modelId="{02BE2B70-2CEE-47B1-A72E-304F4D5A60D1}" type="presParOf" srcId="{E9E9F92C-FA5F-4621-9457-6CB55D7534F3}" destId="{39CB4811-E11C-462A-A27D-AB053545789C}" srcOrd="3" destOrd="0" presId="urn:microsoft.com/office/officeart/2008/layout/HalfCircleOrganizationChart"/>
    <dgm:cxn modelId="{8A3D0007-C71D-40C1-91F0-37DA4F0EF041}" type="presParOf" srcId="{5B5A528B-E230-47D4-857F-3D98E5C89E19}" destId="{C49A6FE5-1600-48DB-BE3E-513A4E67EFE3}" srcOrd="1" destOrd="0" presId="urn:microsoft.com/office/officeart/2008/layout/HalfCircleOrganizationChart"/>
    <dgm:cxn modelId="{B8E9F06F-8125-4A48-8723-4B6BF453A9C5}" type="presParOf" srcId="{5B5A528B-E230-47D4-857F-3D98E5C89E19}" destId="{56D18346-6481-4358-B085-E0A94B12BF15}" srcOrd="2" destOrd="0" presId="urn:microsoft.com/office/officeart/2008/layout/HalfCircleOrganizationChart"/>
    <dgm:cxn modelId="{15E371BF-CF30-48F1-A1BA-7D31FD738527}" type="presParOf" srcId="{A1640971-7348-4BF9-A5F9-98A53A596CB3}" destId="{6E427662-DE0F-4AD1-8664-93FE52F9C0CE}" srcOrd="2" destOrd="0" presId="urn:microsoft.com/office/officeart/2008/layout/HalfCircleOrganizationChart"/>
    <dgm:cxn modelId="{A675A8AE-B0A3-4D98-A606-F794E7696B1A}" type="presParOf" srcId="{A1640971-7348-4BF9-A5F9-98A53A596CB3}" destId="{C3AA89D9-FF4B-42BB-90AA-777D77A14BB1}" srcOrd="3" destOrd="0" presId="urn:microsoft.com/office/officeart/2008/layout/HalfCircleOrganizationChart"/>
    <dgm:cxn modelId="{5C5FC387-5919-49E2-923F-414C19A70B35}" type="presParOf" srcId="{C3AA89D9-FF4B-42BB-90AA-777D77A14BB1}" destId="{47A12D57-6C7F-459B-81D5-F258F4464417}" srcOrd="0" destOrd="0" presId="urn:microsoft.com/office/officeart/2008/layout/HalfCircleOrganizationChart"/>
    <dgm:cxn modelId="{6503CB0E-B1FF-4AC3-B11D-3058C4A889CF}" type="presParOf" srcId="{47A12D57-6C7F-459B-81D5-F258F4464417}" destId="{1ABCCF72-2A4F-43DA-9D87-56EBB2E59C56}" srcOrd="0" destOrd="0" presId="urn:microsoft.com/office/officeart/2008/layout/HalfCircleOrganizationChart"/>
    <dgm:cxn modelId="{3F913DC9-B0FC-4100-9EAB-6024D98A508F}" type="presParOf" srcId="{47A12D57-6C7F-459B-81D5-F258F4464417}" destId="{E640DA45-A953-485B-9A0A-D5409FFB0338}" srcOrd="1" destOrd="0" presId="urn:microsoft.com/office/officeart/2008/layout/HalfCircleOrganizationChart"/>
    <dgm:cxn modelId="{93489F6D-57B5-4067-8133-DE35A45352C8}" type="presParOf" srcId="{47A12D57-6C7F-459B-81D5-F258F4464417}" destId="{2297962D-98F0-4CC0-B571-8C9FD1B86C99}" srcOrd="2" destOrd="0" presId="urn:microsoft.com/office/officeart/2008/layout/HalfCircleOrganizationChart"/>
    <dgm:cxn modelId="{3BE1553C-0494-4F8F-A4F3-6F9AFDEA1183}" type="presParOf" srcId="{47A12D57-6C7F-459B-81D5-F258F4464417}" destId="{38802C57-803B-43CF-83ED-9A4F2FBE01D2}" srcOrd="3" destOrd="0" presId="urn:microsoft.com/office/officeart/2008/layout/HalfCircleOrganizationChart"/>
    <dgm:cxn modelId="{78553F63-71AB-4DD6-9548-3E12A549984A}" type="presParOf" srcId="{C3AA89D9-FF4B-42BB-90AA-777D77A14BB1}" destId="{5315985D-F253-4ADD-8AB1-1A6967EB7734}" srcOrd="1" destOrd="0" presId="urn:microsoft.com/office/officeart/2008/layout/HalfCircleOrganizationChart"/>
    <dgm:cxn modelId="{66D79FB1-9E63-4514-BCBE-CEC287B610B2}" type="presParOf" srcId="{C3AA89D9-FF4B-42BB-90AA-777D77A14BB1}" destId="{380EE8C1-8D55-4EC9-9BAA-2C1B5A126A95}" srcOrd="2" destOrd="0" presId="urn:microsoft.com/office/officeart/2008/layout/HalfCircleOrganizationChart"/>
    <dgm:cxn modelId="{D5E5B60E-6895-448F-8040-AC9171342433}" type="presParOf" srcId="{21F48DE5-B4D9-4545-A578-D20B27674CED}" destId="{4FD3BEFB-DB95-4EDF-8298-2616FD4322E6}" srcOrd="2" destOrd="0" presId="urn:microsoft.com/office/officeart/2008/layout/HalfCircleOrganizationChart"/>
    <dgm:cxn modelId="{970CC275-F80C-467A-B838-E106DF95A093}" type="presParOf" srcId="{21F48DE5-B4D9-4545-A578-D20B27674CED}" destId="{394C9A9C-11EE-4B78-998C-3A95092007CD}" srcOrd="3" destOrd="0" presId="urn:microsoft.com/office/officeart/2008/layout/HalfCircleOrganizationChart"/>
    <dgm:cxn modelId="{FB4A6047-E245-4067-A290-F74303C3097B}" type="presParOf" srcId="{394C9A9C-11EE-4B78-998C-3A95092007CD}" destId="{A2C86E7E-3460-4C94-B9DC-D873269A9384}" srcOrd="0" destOrd="0" presId="urn:microsoft.com/office/officeart/2008/layout/HalfCircleOrganizationChart"/>
    <dgm:cxn modelId="{75B93E74-F196-44EF-9082-358AAAD489CF}" type="presParOf" srcId="{A2C86E7E-3460-4C94-B9DC-D873269A9384}" destId="{A20F44F5-928F-48C2-9FEB-A6E4F4119423}" srcOrd="0" destOrd="0" presId="urn:microsoft.com/office/officeart/2008/layout/HalfCircleOrganizationChart"/>
    <dgm:cxn modelId="{39E5B16D-AEA2-4C5D-AE9D-3F409E9E7EF0}" type="presParOf" srcId="{A2C86E7E-3460-4C94-B9DC-D873269A9384}" destId="{6FA626B1-1232-4CB2-A3AD-ADF2DBAB3817}" srcOrd="1" destOrd="0" presId="urn:microsoft.com/office/officeart/2008/layout/HalfCircleOrganizationChart"/>
    <dgm:cxn modelId="{F60C134B-A4E9-4675-B1E6-2D0CDDA6B24E}" type="presParOf" srcId="{A2C86E7E-3460-4C94-B9DC-D873269A9384}" destId="{7EF50EE4-89C9-44AA-9FCF-4622441B0319}" srcOrd="2" destOrd="0" presId="urn:microsoft.com/office/officeart/2008/layout/HalfCircleOrganizationChart"/>
    <dgm:cxn modelId="{22BED7F3-9618-4FEF-B8AA-8A5B4A8B3C4B}" type="presParOf" srcId="{A2C86E7E-3460-4C94-B9DC-D873269A9384}" destId="{3B44614D-D212-40E8-B2B4-F00A7807958B}" srcOrd="3" destOrd="0" presId="urn:microsoft.com/office/officeart/2008/layout/HalfCircleOrganizationChart"/>
    <dgm:cxn modelId="{77D4BE0E-995B-4A19-BC5B-6C373DD33E25}" type="presParOf" srcId="{394C9A9C-11EE-4B78-998C-3A95092007CD}" destId="{D51C94DD-88C1-4D18-97F6-1A0F44BC4490}" srcOrd="1" destOrd="0" presId="urn:microsoft.com/office/officeart/2008/layout/HalfCircleOrganizationChart"/>
    <dgm:cxn modelId="{1205DFDA-C3F8-46B7-A0A0-4BC128FB93E7}" type="presParOf" srcId="{394C9A9C-11EE-4B78-998C-3A95092007CD}" destId="{5F7A3185-8468-4CD8-8682-620163C2F262}" srcOrd="2" destOrd="0" presId="urn:microsoft.com/office/officeart/2008/layout/HalfCircleOrganizationChart"/>
    <dgm:cxn modelId="{44A679E8-B65D-4260-B395-B8D5AE72F684}" type="presParOf" srcId="{5F7A3185-8468-4CD8-8682-620163C2F262}" destId="{83185B08-8E03-4D29-BD69-22A690FAFAC5}" srcOrd="0" destOrd="0" presId="urn:microsoft.com/office/officeart/2008/layout/HalfCircleOrganizationChart"/>
    <dgm:cxn modelId="{E7951335-AC2F-4A2C-91E5-42EFF95A193C}" type="presParOf" srcId="{5F7A3185-8468-4CD8-8682-620163C2F262}" destId="{EDEF208A-25CE-4E5E-827A-CDACB1D00C16}" srcOrd="1" destOrd="0" presId="urn:microsoft.com/office/officeart/2008/layout/HalfCircleOrganizationChart"/>
    <dgm:cxn modelId="{2272C81B-E3F9-4E00-9D0D-17AF4C035978}" type="presParOf" srcId="{EDEF208A-25CE-4E5E-827A-CDACB1D00C16}" destId="{829B6030-BA40-444A-8BA6-FB4FC69E569A}" srcOrd="0" destOrd="0" presId="urn:microsoft.com/office/officeart/2008/layout/HalfCircleOrganizationChart"/>
    <dgm:cxn modelId="{ABDB7F89-F6A8-4689-B0BB-5E36A3B31DE9}" type="presParOf" srcId="{829B6030-BA40-444A-8BA6-FB4FC69E569A}" destId="{4CAAAA31-454A-4038-8E82-A0EDDA1C1D7A}" srcOrd="0" destOrd="0" presId="urn:microsoft.com/office/officeart/2008/layout/HalfCircleOrganizationChart"/>
    <dgm:cxn modelId="{B5E91A1E-E299-4F67-A2F6-FDB1A89BFDB2}" type="presParOf" srcId="{829B6030-BA40-444A-8BA6-FB4FC69E569A}" destId="{279DC111-F2A5-4B3E-B9E4-C1B8CC44A0D4}" srcOrd="1" destOrd="0" presId="urn:microsoft.com/office/officeart/2008/layout/HalfCircleOrganizationChart"/>
    <dgm:cxn modelId="{332D35CD-1542-4C90-A14C-C092FAD93DAE}" type="presParOf" srcId="{829B6030-BA40-444A-8BA6-FB4FC69E569A}" destId="{5FC89B94-370A-43F7-942F-2917C9CFB4B6}" srcOrd="2" destOrd="0" presId="urn:microsoft.com/office/officeart/2008/layout/HalfCircleOrganizationChart"/>
    <dgm:cxn modelId="{FE2E8BFF-8C41-4F13-A8C8-E43C612B1B4D}" type="presParOf" srcId="{829B6030-BA40-444A-8BA6-FB4FC69E569A}" destId="{12BEF77A-7984-49C7-A042-8BD37FBD59DE}" srcOrd="3" destOrd="0" presId="urn:microsoft.com/office/officeart/2008/layout/HalfCircleOrganizationChart"/>
    <dgm:cxn modelId="{41C2E247-7DCA-4D50-B524-AE1215AD6CFA}" type="presParOf" srcId="{EDEF208A-25CE-4E5E-827A-CDACB1D00C16}" destId="{A96CD864-1676-4064-AB12-AC214B4CE714}" srcOrd="1" destOrd="0" presId="urn:microsoft.com/office/officeart/2008/layout/HalfCircleOrganizationChart"/>
    <dgm:cxn modelId="{CB267DFF-B90C-42E1-A333-3FCDCAEBAC67}" type="presParOf" srcId="{EDEF208A-25CE-4E5E-827A-CDACB1D00C16}" destId="{AEE1ABFC-9CB9-4F5D-9249-DFAA903A869A}" srcOrd="2" destOrd="0" presId="urn:microsoft.com/office/officeart/2008/layout/HalfCircleOrganizationChart"/>
    <dgm:cxn modelId="{7A1CDB8C-D5EB-46B6-9A2D-A8BC9F5367FC}" type="presParOf" srcId="{5F7A3185-8468-4CD8-8682-620163C2F262}" destId="{261537FB-6C38-408A-ADB1-45F24A7576B6}" srcOrd="2" destOrd="0" presId="urn:microsoft.com/office/officeart/2008/layout/HalfCircleOrganizationChart"/>
    <dgm:cxn modelId="{11A163DC-E681-4668-B695-EF6E3F744296}" type="presParOf" srcId="{5F7A3185-8468-4CD8-8682-620163C2F262}" destId="{5FBFE09D-E130-4513-BB54-5A69C8A49C91}" srcOrd="3" destOrd="0" presId="urn:microsoft.com/office/officeart/2008/layout/HalfCircleOrganizationChart"/>
    <dgm:cxn modelId="{905666BC-1912-46E1-9465-844B8EBCC206}" type="presParOf" srcId="{5FBFE09D-E130-4513-BB54-5A69C8A49C91}" destId="{B8060A98-64FD-4D3C-9B24-49EC5F0EC9B7}" srcOrd="0" destOrd="0" presId="urn:microsoft.com/office/officeart/2008/layout/HalfCircleOrganizationChart"/>
    <dgm:cxn modelId="{E4506C19-7DE2-4A86-B4B7-18559CB37BA1}" type="presParOf" srcId="{B8060A98-64FD-4D3C-9B24-49EC5F0EC9B7}" destId="{28D6FB92-C024-4926-85E6-6DBF76EC695A}" srcOrd="0" destOrd="0" presId="urn:microsoft.com/office/officeart/2008/layout/HalfCircleOrganizationChart"/>
    <dgm:cxn modelId="{1288AE96-C387-41EA-9D15-11FA61862B8D}" type="presParOf" srcId="{B8060A98-64FD-4D3C-9B24-49EC5F0EC9B7}" destId="{30493C44-D409-4E50-B3B8-1C877A9092BB}" srcOrd="1" destOrd="0" presId="urn:microsoft.com/office/officeart/2008/layout/HalfCircleOrganizationChart"/>
    <dgm:cxn modelId="{3B703161-89FD-43F1-B995-57D55FFB3D32}" type="presParOf" srcId="{B8060A98-64FD-4D3C-9B24-49EC5F0EC9B7}" destId="{C86BFBCA-CA69-459D-8EA9-9FDD5ED20E1B}" srcOrd="2" destOrd="0" presId="urn:microsoft.com/office/officeart/2008/layout/HalfCircleOrganizationChart"/>
    <dgm:cxn modelId="{96EC2BDF-5D93-475A-BDFE-016835E88E7D}" type="presParOf" srcId="{B8060A98-64FD-4D3C-9B24-49EC5F0EC9B7}" destId="{340AD8E8-A243-4A9A-9F63-35FEC47B9E2A}" srcOrd="3" destOrd="0" presId="urn:microsoft.com/office/officeart/2008/layout/HalfCircleOrganizationChart"/>
    <dgm:cxn modelId="{174509F7-58A7-48C7-9FC3-F5DD53CFB217}" type="presParOf" srcId="{5FBFE09D-E130-4513-BB54-5A69C8A49C91}" destId="{FFE40758-7A74-48C7-8742-CD5052938B85}" srcOrd="1" destOrd="0" presId="urn:microsoft.com/office/officeart/2008/layout/HalfCircleOrganizationChart"/>
    <dgm:cxn modelId="{0E5859CD-C5EA-40E1-A40A-E1F887B3E0A4}" type="presParOf" srcId="{5FBFE09D-E130-4513-BB54-5A69C8A49C91}" destId="{C7921A67-B362-4E5A-BA3B-4572644CBB8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FEB9D1-7F08-4AD1-A90E-EB35A4C77DBA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0354E376-9085-4918-BD4F-8A39EF71B65F}">
      <dgm:prSet phldrT="[文本]" custT="1"/>
      <dgm:spPr/>
      <dgm:t>
        <a:bodyPr/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玩家</a:t>
          </a:r>
          <a:r>
            <a:rPr lang="en-US" altLang="zh-CN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1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打叉</a:t>
          </a:r>
        </a:p>
      </dgm:t>
    </dgm:pt>
    <dgm:pt modelId="{1768976E-FFE8-47F3-8A6B-727CF78FAC6A}" type="parTrans" cxnId="{09461488-437E-4005-B02E-E573A72BD8D1}">
      <dgm:prSet/>
      <dgm:spPr/>
      <dgm:t>
        <a:bodyPr/>
        <a:lstStyle/>
        <a:p>
          <a:endParaRPr lang="zh-CN" altLang="en-US"/>
        </a:p>
      </dgm:t>
    </dgm:pt>
    <dgm:pt modelId="{B15A7A28-7D6C-49F6-BC7B-2D68DE38E9CE}" type="sibTrans" cxnId="{09461488-437E-4005-B02E-E573A72BD8D1}">
      <dgm:prSet/>
      <dgm:spPr/>
      <dgm:t>
        <a:bodyPr/>
        <a:lstStyle/>
        <a:p>
          <a:endParaRPr lang="zh-CN" altLang="en-US"/>
        </a:p>
      </dgm:t>
    </dgm:pt>
    <dgm:pt modelId="{BDEA2350-62A8-4C31-ACA4-72671BE70EA3}">
      <dgm:prSet phldrT="[文本]" custT="1"/>
      <dgm:spPr/>
      <dgm:t>
        <a:bodyPr/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玩家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画圈</a:t>
          </a:r>
        </a:p>
      </dgm:t>
    </dgm:pt>
    <dgm:pt modelId="{B077BDA1-148A-4DC5-823E-375121D0A151}" type="parTrans" cxnId="{5194F741-4F0E-44D4-9D4D-1E2F6EB5A32A}">
      <dgm:prSet/>
      <dgm:spPr/>
      <dgm:t>
        <a:bodyPr/>
        <a:lstStyle/>
        <a:p>
          <a:endParaRPr lang="zh-CN" altLang="en-US"/>
        </a:p>
      </dgm:t>
    </dgm:pt>
    <dgm:pt modelId="{13B37A4A-CFEF-4776-9663-DB9478AFD4B8}" type="sibTrans" cxnId="{5194F741-4F0E-44D4-9D4D-1E2F6EB5A32A}">
      <dgm:prSet/>
      <dgm:spPr/>
      <dgm:t>
        <a:bodyPr/>
        <a:lstStyle/>
        <a:p>
          <a:endParaRPr lang="zh-CN" altLang="en-US"/>
        </a:p>
      </dgm:t>
    </dgm:pt>
    <dgm:pt modelId="{6F5A9705-A754-4C9D-B7E8-30A871664460}">
      <dgm:prSet phldrT="[文本]" custT="1"/>
      <dgm:spPr/>
      <dgm:t>
        <a:bodyPr/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判断结束条件</a:t>
          </a:r>
        </a:p>
      </dgm:t>
    </dgm:pt>
    <dgm:pt modelId="{3FB69692-B5D1-4A4B-9FCC-55DA5B8FA1CC}" type="parTrans" cxnId="{9D6D4B5C-308A-4BE4-8EF3-BBE927DF6356}">
      <dgm:prSet/>
      <dgm:spPr/>
      <dgm:t>
        <a:bodyPr/>
        <a:lstStyle/>
        <a:p>
          <a:endParaRPr lang="zh-CN" altLang="en-US"/>
        </a:p>
      </dgm:t>
    </dgm:pt>
    <dgm:pt modelId="{9C9522B9-E0B8-4BF7-A519-C2F37AC032F8}" type="sibTrans" cxnId="{9D6D4B5C-308A-4BE4-8EF3-BBE927DF6356}">
      <dgm:prSet/>
      <dgm:spPr/>
      <dgm:t>
        <a:bodyPr/>
        <a:lstStyle/>
        <a:p>
          <a:endParaRPr lang="zh-CN" altLang="en-US"/>
        </a:p>
      </dgm:t>
    </dgm:pt>
    <dgm:pt modelId="{D3657B6C-C513-40CC-B514-8EFA4CCA666A}" type="pres">
      <dgm:prSet presAssocID="{12FEB9D1-7F08-4AD1-A90E-EB35A4C77DBA}" presName="cycle" presStyleCnt="0">
        <dgm:presLayoutVars>
          <dgm:dir/>
          <dgm:resizeHandles val="exact"/>
        </dgm:presLayoutVars>
      </dgm:prSet>
      <dgm:spPr/>
    </dgm:pt>
    <dgm:pt modelId="{65A475DB-575A-4EAA-9A47-0C78C91AEBE5}" type="pres">
      <dgm:prSet presAssocID="{0354E376-9085-4918-BD4F-8A39EF71B65F}" presName="node" presStyleLbl="node1" presStyleIdx="0" presStyleCnt="3" custScaleX="96740" custScaleY="96740">
        <dgm:presLayoutVars>
          <dgm:bulletEnabled val="1"/>
        </dgm:presLayoutVars>
      </dgm:prSet>
      <dgm:spPr/>
    </dgm:pt>
    <dgm:pt modelId="{C828F63C-A143-44D5-9A9E-55403FF3DF61}" type="pres">
      <dgm:prSet presAssocID="{B15A7A28-7D6C-49F6-BC7B-2D68DE38E9CE}" presName="sibTrans" presStyleLbl="sibTrans2D1" presStyleIdx="0" presStyleCnt="3"/>
      <dgm:spPr/>
    </dgm:pt>
    <dgm:pt modelId="{8C02912B-8993-4EA3-8E7F-03FD16B4DB27}" type="pres">
      <dgm:prSet presAssocID="{B15A7A28-7D6C-49F6-BC7B-2D68DE38E9CE}" presName="connectorText" presStyleLbl="sibTrans2D1" presStyleIdx="0" presStyleCnt="3"/>
      <dgm:spPr/>
    </dgm:pt>
    <dgm:pt modelId="{474EC8B8-22BE-400C-8BC7-898226016EB1}" type="pres">
      <dgm:prSet presAssocID="{BDEA2350-62A8-4C31-ACA4-72671BE70EA3}" presName="node" presStyleLbl="node1" presStyleIdx="1" presStyleCnt="3">
        <dgm:presLayoutVars>
          <dgm:bulletEnabled val="1"/>
        </dgm:presLayoutVars>
      </dgm:prSet>
      <dgm:spPr/>
    </dgm:pt>
    <dgm:pt modelId="{F887C7F5-8C12-4B9C-B503-AC1B77DCC614}" type="pres">
      <dgm:prSet presAssocID="{13B37A4A-CFEF-4776-9663-DB9478AFD4B8}" presName="sibTrans" presStyleLbl="sibTrans2D1" presStyleIdx="1" presStyleCnt="3"/>
      <dgm:spPr/>
    </dgm:pt>
    <dgm:pt modelId="{654B5023-6CB5-4652-A169-CBC2828F271F}" type="pres">
      <dgm:prSet presAssocID="{13B37A4A-CFEF-4776-9663-DB9478AFD4B8}" presName="connectorText" presStyleLbl="sibTrans2D1" presStyleIdx="1" presStyleCnt="3"/>
      <dgm:spPr/>
    </dgm:pt>
    <dgm:pt modelId="{0EBAF8C2-AF29-437F-AAB6-9D103C054531}" type="pres">
      <dgm:prSet presAssocID="{6F5A9705-A754-4C9D-B7E8-30A871664460}" presName="node" presStyleLbl="node1" presStyleIdx="2" presStyleCnt="3">
        <dgm:presLayoutVars>
          <dgm:bulletEnabled val="1"/>
        </dgm:presLayoutVars>
      </dgm:prSet>
      <dgm:spPr/>
    </dgm:pt>
    <dgm:pt modelId="{9E8EA57F-BC50-4995-8F52-D04C86A43D59}" type="pres">
      <dgm:prSet presAssocID="{9C9522B9-E0B8-4BF7-A519-C2F37AC032F8}" presName="sibTrans" presStyleLbl="sibTrans2D1" presStyleIdx="2" presStyleCnt="3"/>
      <dgm:spPr/>
    </dgm:pt>
    <dgm:pt modelId="{27B85419-C542-4ABE-8D52-1E3D29354980}" type="pres">
      <dgm:prSet presAssocID="{9C9522B9-E0B8-4BF7-A519-C2F37AC032F8}" presName="connectorText" presStyleLbl="sibTrans2D1" presStyleIdx="2" presStyleCnt="3"/>
      <dgm:spPr/>
    </dgm:pt>
  </dgm:ptLst>
  <dgm:cxnLst>
    <dgm:cxn modelId="{76930307-4DC9-49E7-8B56-B40B693B4040}" type="presOf" srcId="{B15A7A28-7D6C-49F6-BC7B-2D68DE38E9CE}" destId="{C828F63C-A143-44D5-9A9E-55403FF3DF61}" srcOrd="0" destOrd="0" presId="urn:microsoft.com/office/officeart/2005/8/layout/cycle2"/>
    <dgm:cxn modelId="{3D690907-D14D-4130-8DE4-9A3DBFC97531}" type="presOf" srcId="{0354E376-9085-4918-BD4F-8A39EF71B65F}" destId="{65A475DB-575A-4EAA-9A47-0C78C91AEBE5}" srcOrd="0" destOrd="0" presId="urn:microsoft.com/office/officeart/2005/8/layout/cycle2"/>
    <dgm:cxn modelId="{7664F631-FB5F-447E-B79A-C2F46CFC16B8}" type="presOf" srcId="{9C9522B9-E0B8-4BF7-A519-C2F37AC032F8}" destId="{9E8EA57F-BC50-4995-8F52-D04C86A43D59}" srcOrd="0" destOrd="0" presId="urn:microsoft.com/office/officeart/2005/8/layout/cycle2"/>
    <dgm:cxn modelId="{9D6D4B5C-308A-4BE4-8EF3-BBE927DF6356}" srcId="{12FEB9D1-7F08-4AD1-A90E-EB35A4C77DBA}" destId="{6F5A9705-A754-4C9D-B7E8-30A871664460}" srcOrd="2" destOrd="0" parTransId="{3FB69692-B5D1-4A4B-9FCC-55DA5B8FA1CC}" sibTransId="{9C9522B9-E0B8-4BF7-A519-C2F37AC032F8}"/>
    <dgm:cxn modelId="{5194F741-4F0E-44D4-9D4D-1E2F6EB5A32A}" srcId="{12FEB9D1-7F08-4AD1-A90E-EB35A4C77DBA}" destId="{BDEA2350-62A8-4C31-ACA4-72671BE70EA3}" srcOrd="1" destOrd="0" parTransId="{B077BDA1-148A-4DC5-823E-375121D0A151}" sibTransId="{13B37A4A-CFEF-4776-9663-DB9478AFD4B8}"/>
    <dgm:cxn modelId="{6E362C4A-0794-4484-B490-645C7BB41C09}" type="presOf" srcId="{B15A7A28-7D6C-49F6-BC7B-2D68DE38E9CE}" destId="{8C02912B-8993-4EA3-8E7F-03FD16B4DB27}" srcOrd="1" destOrd="0" presId="urn:microsoft.com/office/officeart/2005/8/layout/cycle2"/>
    <dgm:cxn modelId="{32639A6B-1B75-4907-88E4-3673BEB5DB7F}" type="presOf" srcId="{BDEA2350-62A8-4C31-ACA4-72671BE70EA3}" destId="{474EC8B8-22BE-400C-8BC7-898226016EB1}" srcOrd="0" destOrd="0" presId="urn:microsoft.com/office/officeart/2005/8/layout/cycle2"/>
    <dgm:cxn modelId="{09461488-437E-4005-B02E-E573A72BD8D1}" srcId="{12FEB9D1-7F08-4AD1-A90E-EB35A4C77DBA}" destId="{0354E376-9085-4918-BD4F-8A39EF71B65F}" srcOrd="0" destOrd="0" parTransId="{1768976E-FFE8-47F3-8A6B-727CF78FAC6A}" sibTransId="{B15A7A28-7D6C-49F6-BC7B-2D68DE38E9CE}"/>
    <dgm:cxn modelId="{23ABF2A7-5DDB-4929-A9BE-2AFC6EB29CFA}" type="presOf" srcId="{9C9522B9-E0B8-4BF7-A519-C2F37AC032F8}" destId="{27B85419-C542-4ABE-8D52-1E3D29354980}" srcOrd="1" destOrd="0" presId="urn:microsoft.com/office/officeart/2005/8/layout/cycle2"/>
    <dgm:cxn modelId="{F89EF9A8-606D-45C4-9D13-1F0FF163D88D}" type="presOf" srcId="{12FEB9D1-7F08-4AD1-A90E-EB35A4C77DBA}" destId="{D3657B6C-C513-40CC-B514-8EFA4CCA666A}" srcOrd="0" destOrd="0" presId="urn:microsoft.com/office/officeart/2005/8/layout/cycle2"/>
    <dgm:cxn modelId="{E6AC2AC2-4D6E-48B9-B3C4-C71ABAD2F075}" type="presOf" srcId="{6F5A9705-A754-4C9D-B7E8-30A871664460}" destId="{0EBAF8C2-AF29-437F-AAB6-9D103C054531}" srcOrd="0" destOrd="0" presId="urn:microsoft.com/office/officeart/2005/8/layout/cycle2"/>
    <dgm:cxn modelId="{820441D3-1E38-446C-8BFD-303032871954}" type="presOf" srcId="{13B37A4A-CFEF-4776-9663-DB9478AFD4B8}" destId="{654B5023-6CB5-4652-A169-CBC2828F271F}" srcOrd="1" destOrd="0" presId="urn:microsoft.com/office/officeart/2005/8/layout/cycle2"/>
    <dgm:cxn modelId="{D67F0FF6-922E-4B0B-AF4F-356BFE6589BE}" type="presOf" srcId="{13B37A4A-CFEF-4776-9663-DB9478AFD4B8}" destId="{F887C7F5-8C12-4B9C-B503-AC1B77DCC614}" srcOrd="0" destOrd="0" presId="urn:microsoft.com/office/officeart/2005/8/layout/cycle2"/>
    <dgm:cxn modelId="{E44E0072-90C8-4360-BFC7-9471768AB820}" type="presParOf" srcId="{D3657B6C-C513-40CC-B514-8EFA4CCA666A}" destId="{65A475DB-575A-4EAA-9A47-0C78C91AEBE5}" srcOrd="0" destOrd="0" presId="urn:microsoft.com/office/officeart/2005/8/layout/cycle2"/>
    <dgm:cxn modelId="{7CDDF688-E398-49DF-8BF4-13374C591433}" type="presParOf" srcId="{D3657B6C-C513-40CC-B514-8EFA4CCA666A}" destId="{C828F63C-A143-44D5-9A9E-55403FF3DF61}" srcOrd="1" destOrd="0" presId="urn:microsoft.com/office/officeart/2005/8/layout/cycle2"/>
    <dgm:cxn modelId="{43D78AA0-8FA4-42AB-B40D-E3B9E43C83CE}" type="presParOf" srcId="{C828F63C-A143-44D5-9A9E-55403FF3DF61}" destId="{8C02912B-8993-4EA3-8E7F-03FD16B4DB27}" srcOrd="0" destOrd="0" presId="urn:microsoft.com/office/officeart/2005/8/layout/cycle2"/>
    <dgm:cxn modelId="{8ADE5396-C168-414E-A0D1-E2B20C97C973}" type="presParOf" srcId="{D3657B6C-C513-40CC-B514-8EFA4CCA666A}" destId="{474EC8B8-22BE-400C-8BC7-898226016EB1}" srcOrd="2" destOrd="0" presId="urn:microsoft.com/office/officeart/2005/8/layout/cycle2"/>
    <dgm:cxn modelId="{70933D3E-CA7E-43DC-8EE3-79C3FC00A147}" type="presParOf" srcId="{D3657B6C-C513-40CC-B514-8EFA4CCA666A}" destId="{F887C7F5-8C12-4B9C-B503-AC1B77DCC614}" srcOrd="3" destOrd="0" presId="urn:microsoft.com/office/officeart/2005/8/layout/cycle2"/>
    <dgm:cxn modelId="{00DAA524-9FC6-47A8-8083-D7F0410496FA}" type="presParOf" srcId="{F887C7F5-8C12-4B9C-B503-AC1B77DCC614}" destId="{654B5023-6CB5-4652-A169-CBC2828F271F}" srcOrd="0" destOrd="0" presId="urn:microsoft.com/office/officeart/2005/8/layout/cycle2"/>
    <dgm:cxn modelId="{B919D40C-D8D7-44B1-AD06-0E14231CBEC3}" type="presParOf" srcId="{D3657B6C-C513-40CC-B514-8EFA4CCA666A}" destId="{0EBAF8C2-AF29-437F-AAB6-9D103C054531}" srcOrd="4" destOrd="0" presId="urn:microsoft.com/office/officeart/2005/8/layout/cycle2"/>
    <dgm:cxn modelId="{038C5FA4-BB69-40D7-9037-649AB0663DAD}" type="presParOf" srcId="{D3657B6C-C513-40CC-B514-8EFA4CCA666A}" destId="{9E8EA57F-BC50-4995-8F52-D04C86A43D59}" srcOrd="5" destOrd="0" presId="urn:microsoft.com/office/officeart/2005/8/layout/cycle2"/>
    <dgm:cxn modelId="{85F05E27-D463-4497-8802-4CB3A3386A97}" type="presParOf" srcId="{9E8EA57F-BC50-4995-8F52-D04C86A43D59}" destId="{27B85419-C542-4ABE-8D52-1E3D293549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A2745-3237-45B4-A76E-EC8A499AD077}">
      <dsp:nvSpPr>
        <dsp:cNvPr id="0" name=""/>
        <dsp:cNvSpPr/>
      </dsp:nvSpPr>
      <dsp:spPr>
        <a:xfrm>
          <a:off x="5803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读入图片生成对象</a:t>
          </a:r>
        </a:p>
      </dsp:txBody>
      <dsp:txXfrm>
        <a:off x="36285" y="900565"/>
        <a:ext cx="1673600" cy="979774"/>
      </dsp:txXfrm>
    </dsp:sp>
    <dsp:sp modelId="{73808823-7723-40FF-BFF7-0B268A411474}">
      <dsp:nvSpPr>
        <dsp:cNvPr id="0" name=""/>
        <dsp:cNvSpPr/>
      </dsp:nvSpPr>
      <dsp:spPr>
        <a:xfrm>
          <a:off x="1913824" y="1175366"/>
          <a:ext cx="367727" cy="430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13824" y="1261400"/>
        <a:ext cx="257409" cy="258104"/>
      </dsp:txXfrm>
    </dsp:sp>
    <dsp:sp modelId="{72DB541B-FCB8-4897-AA5A-E094FE4EE93C}">
      <dsp:nvSpPr>
        <dsp:cNvPr id="0" name=""/>
        <dsp:cNvSpPr/>
      </dsp:nvSpPr>
      <dsp:spPr>
        <a:xfrm>
          <a:off x="2434193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调整缩放图像大小</a:t>
          </a:r>
        </a:p>
      </dsp:txBody>
      <dsp:txXfrm>
        <a:off x="2464675" y="900565"/>
        <a:ext cx="1673600" cy="979774"/>
      </dsp:txXfrm>
    </dsp:sp>
    <dsp:sp modelId="{30316EEF-D0D0-44D5-9AB3-831F4E8ACE91}">
      <dsp:nvSpPr>
        <dsp:cNvPr id="0" name=""/>
        <dsp:cNvSpPr/>
      </dsp:nvSpPr>
      <dsp:spPr>
        <a:xfrm>
          <a:off x="4342214" y="1175366"/>
          <a:ext cx="367727" cy="430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342214" y="1261400"/>
        <a:ext cx="257409" cy="258104"/>
      </dsp:txXfrm>
    </dsp:sp>
    <dsp:sp modelId="{1BD9AC27-75C7-48FF-8E6E-53F5B2E9D1B1}">
      <dsp:nvSpPr>
        <dsp:cNvPr id="0" name=""/>
        <dsp:cNvSpPr/>
      </dsp:nvSpPr>
      <dsp:spPr>
        <a:xfrm>
          <a:off x="4862584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插入</a:t>
          </a:r>
          <a:r>
            <a:rPr lang="en-US" altLang="zh-CN" sz="2500" kern="1200" dirty="0" err="1"/>
            <a:t>Jlabel</a:t>
          </a:r>
          <a:r>
            <a:rPr lang="zh-CN" altLang="en-US" sz="2500" kern="1200" dirty="0"/>
            <a:t>形成背景</a:t>
          </a:r>
        </a:p>
      </dsp:txBody>
      <dsp:txXfrm>
        <a:off x="4893066" y="900565"/>
        <a:ext cx="1673600" cy="979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537FB-6C38-408A-ADB1-45F24A7576B6}">
      <dsp:nvSpPr>
        <dsp:cNvPr id="0" name=""/>
        <dsp:cNvSpPr/>
      </dsp:nvSpPr>
      <dsp:spPr>
        <a:xfrm>
          <a:off x="5681736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85B08-8E03-4D29-BD69-22A690FAFAC5}">
      <dsp:nvSpPr>
        <dsp:cNvPr id="0" name=""/>
        <dsp:cNvSpPr/>
      </dsp:nvSpPr>
      <dsp:spPr>
        <a:xfrm>
          <a:off x="512689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BEFB-DB95-4EDF-8298-2616FD4322E6}">
      <dsp:nvSpPr>
        <dsp:cNvPr id="0" name=""/>
        <dsp:cNvSpPr/>
      </dsp:nvSpPr>
      <dsp:spPr>
        <a:xfrm>
          <a:off x="4063999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1363712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7662-DE0F-4AD1-8664-93FE52F9C0CE}">
      <dsp:nvSpPr>
        <dsp:cNvPr id="0" name=""/>
        <dsp:cNvSpPr/>
      </dsp:nvSpPr>
      <dsp:spPr>
        <a:xfrm>
          <a:off x="244626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E195-E604-4A4D-B874-C1E2727D07B2}">
      <dsp:nvSpPr>
        <dsp:cNvPr id="0" name=""/>
        <dsp:cNvSpPr/>
      </dsp:nvSpPr>
      <dsp:spPr>
        <a:xfrm>
          <a:off x="1891419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C38EA-3589-4F1B-847C-18B9E7C57D6F}">
      <dsp:nvSpPr>
        <dsp:cNvPr id="0" name=""/>
        <dsp:cNvSpPr/>
      </dsp:nvSpPr>
      <dsp:spPr>
        <a:xfrm>
          <a:off x="2700287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1363712" y="0"/>
              </a:moveTo>
              <a:lnTo>
                <a:pt x="1363712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395E6-9278-4156-BD1F-61F4A430CDE0}">
      <dsp:nvSpPr>
        <dsp:cNvPr id="0" name=""/>
        <dsp:cNvSpPr/>
      </dsp:nvSpPr>
      <dsp:spPr>
        <a:xfrm>
          <a:off x="4063999" y="4467452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9F737-83D1-4EDC-8E45-48988889F171}">
      <dsp:nvSpPr>
        <dsp:cNvPr id="0" name=""/>
        <dsp:cNvSpPr/>
      </dsp:nvSpPr>
      <dsp:spPr>
        <a:xfrm>
          <a:off x="4018279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ACBFF-5CA7-4B41-988C-0C0D63CE9B6F}">
      <dsp:nvSpPr>
        <dsp:cNvPr id="0" name=""/>
        <dsp:cNvSpPr/>
      </dsp:nvSpPr>
      <dsp:spPr>
        <a:xfrm>
          <a:off x="4018279" y="670450"/>
          <a:ext cx="91440" cy="2179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26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AC1CD-698D-4D0A-948F-97291BB5A19A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B4C9-2B4D-47B0-AFEE-C20156387865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4599D-E24C-4372-B148-50A8BBE02A53}">
      <dsp:nvSpPr>
        <dsp:cNvPr id="0" name=""/>
        <dsp:cNvSpPr/>
      </dsp:nvSpPr>
      <dsp:spPr>
        <a:xfrm>
          <a:off x="3395513" y="12229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开始</a:t>
          </a:r>
        </a:p>
      </dsp:txBody>
      <dsp:txXfrm>
        <a:off x="3395513" y="122291"/>
        <a:ext cx="1336972" cy="427831"/>
      </dsp:txXfrm>
    </dsp:sp>
    <dsp:sp modelId="{D6E0C117-3152-4834-AEDD-A40C20404D3B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48F2D-A93D-44D2-B830-5E737AD8AC0D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7982-2BD7-430A-BF2A-A83E5AEC6EAA}">
      <dsp:nvSpPr>
        <dsp:cNvPr id="0" name=""/>
        <dsp:cNvSpPr/>
      </dsp:nvSpPr>
      <dsp:spPr>
        <a:xfrm>
          <a:off x="3395513" y="297004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准备开始</a:t>
          </a:r>
        </a:p>
      </dsp:txBody>
      <dsp:txXfrm>
        <a:off x="3395513" y="2970043"/>
        <a:ext cx="1336972" cy="427831"/>
      </dsp:txXfrm>
    </dsp:sp>
    <dsp:sp modelId="{4A58D1E7-E68B-42B2-A3ED-186204320AA1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2DC7-F6D3-400A-9619-64E05ED7EEF7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F1C11-B23A-44CA-9DF5-B253756A8281}">
      <dsp:nvSpPr>
        <dsp:cNvPr id="0" name=""/>
        <dsp:cNvSpPr/>
      </dsp:nvSpPr>
      <dsp:spPr>
        <a:xfrm>
          <a:off x="3395513" y="391929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匹配对手</a:t>
          </a:r>
        </a:p>
      </dsp:txBody>
      <dsp:txXfrm>
        <a:off x="3395513" y="3919293"/>
        <a:ext cx="1336972" cy="427831"/>
      </dsp:txXfrm>
    </dsp:sp>
    <dsp:sp modelId="{21124022-3F83-459C-955F-37CD43A46319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FDD25-B4B2-4EA9-9816-2FB36F29D421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91C76-EEDC-4057-800C-D7142169877B}">
      <dsp:nvSpPr>
        <dsp:cNvPr id="0" name=""/>
        <dsp:cNvSpPr/>
      </dsp:nvSpPr>
      <dsp:spPr>
        <a:xfrm>
          <a:off x="4264545" y="4868544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游戏</a:t>
          </a:r>
        </a:p>
      </dsp:txBody>
      <dsp:txXfrm>
        <a:off x="4264545" y="4868544"/>
        <a:ext cx="1336972" cy="427831"/>
      </dsp:txXfrm>
    </dsp:sp>
    <dsp:sp modelId="{DA4BEDB5-E98D-4EB6-A33F-EB76EE05C092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DF71-387B-42A7-A792-AB49388A0FA6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E1CD-78B9-4ADD-9EB6-4B05ABBA84C6}">
      <dsp:nvSpPr>
        <dsp:cNvPr id="0" name=""/>
        <dsp:cNvSpPr/>
      </dsp:nvSpPr>
      <dsp:spPr>
        <a:xfrm>
          <a:off x="1777776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</a:t>
          </a:r>
        </a:p>
      </dsp:txBody>
      <dsp:txXfrm>
        <a:off x="1777776" y="1071541"/>
        <a:ext cx="1336972" cy="427831"/>
      </dsp:txXfrm>
    </dsp:sp>
    <dsp:sp modelId="{27B568F2-C5C8-4A6A-833F-F7433285CEFB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9F451-F576-4EEF-87CD-439A744F60F4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2976-9C8F-422B-8587-90097BD2199D}">
      <dsp:nvSpPr>
        <dsp:cNvPr id="0" name=""/>
        <dsp:cNvSpPr/>
      </dsp:nvSpPr>
      <dsp:spPr>
        <a:xfrm>
          <a:off x="968908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登录成功</a:t>
          </a:r>
        </a:p>
      </dsp:txBody>
      <dsp:txXfrm>
        <a:off x="968908" y="2020792"/>
        <a:ext cx="1336972" cy="427831"/>
      </dsp:txXfrm>
    </dsp:sp>
    <dsp:sp modelId="{E640DA45-A953-485B-9A0A-D5409FFB0338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7962D-98F0-4CC0-B571-8C9FD1B86C99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CCF72-2A4F-43DA-9D87-56EBB2E59C56}">
      <dsp:nvSpPr>
        <dsp:cNvPr id="0" name=""/>
        <dsp:cNvSpPr/>
      </dsp:nvSpPr>
      <dsp:spPr>
        <a:xfrm>
          <a:off x="2586645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登录失败</a:t>
          </a:r>
        </a:p>
      </dsp:txBody>
      <dsp:txXfrm>
        <a:off x="2586645" y="2020792"/>
        <a:ext cx="1336972" cy="427831"/>
      </dsp:txXfrm>
    </dsp:sp>
    <dsp:sp modelId="{6FA626B1-1232-4CB2-A3AD-ADF2DBAB3817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50EE4-89C9-44AA-9FCF-4622441B0319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F44F5-928F-48C2-9FEB-A6E4F4119423}">
      <dsp:nvSpPr>
        <dsp:cNvPr id="0" name=""/>
        <dsp:cNvSpPr/>
      </dsp:nvSpPr>
      <dsp:spPr>
        <a:xfrm>
          <a:off x="5013250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</a:t>
          </a:r>
        </a:p>
      </dsp:txBody>
      <dsp:txXfrm>
        <a:off x="5013250" y="1071541"/>
        <a:ext cx="1336972" cy="427831"/>
      </dsp:txXfrm>
    </dsp:sp>
    <dsp:sp modelId="{279DC111-F2A5-4B3E-B9E4-C1B8CC44A0D4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89B94-370A-43F7-942F-2917C9CFB4B6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AAA31-454A-4038-8E82-A0EDDA1C1D7A}">
      <dsp:nvSpPr>
        <dsp:cNvPr id="0" name=""/>
        <dsp:cNvSpPr/>
      </dsp:nvSpPr>
      <dsp:spPr>
        <a:xfrm>
          <a:off x="4204382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注册成功</a:t>
          </a:r>
        </a:p>
      </dsp:txBody>
      <dsp:txXfrm>
        <a:off x="4204382" y="2020792"/>
        <a:ext cx="1336972" cy="427831"/>
      </dsp:txXfrm>
    </dsp:sp>
    <dsp:sp modelId="{30493C44-D409-4E50-B3B8-1C877A9092B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FBCA-CA69-459D-8EA9-9FDD5ED20E1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6FB92-C024-4926-85E6-6DBF76EC695A}">
      <dsp:nvSpPr>
        <dsp:cNvPr id="0" name=""/>
        <dsp:cNvSpPr/>
      </dsp:nvSpPr>
      <dsp:spPr>
        <a:xfrm>
          <a:off x="5822119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注册失败</a:t>
          </a:r>
        </a:p>
      </dsp:txBody>
      <dsp:txXfrm>
        <a:off x="5822119" y="2020792"/>
        <a:ext cx="1336972" cy="42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537FB-6C38-408A-ADB1-45F24A7576B6}">
      <dsp:nvSpPr>
        <dsp:cNvPr id="0" name=""/>
        <dsp:cNvSpPr/>
      </dsp:nvSpPr>
      <dsp:spPr>
        <a:xfrm>
          <a:off x="5681736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85B08-8E03-4D29-BD69-22A690FAFAC5}">
      <dsp:nvSpPr>
        <dsp:cNvPr id="0" name=""/>
        <dsp:cNvSpPr/>
      </dsp:nvSpPr>
      <dsp:spPr>
        <a:xfrm>
          <a:off x="512689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BEFB-DB95-4EDF-8298-2616FD4322E6}">
      <dsp:nvSpPr>
        <dsp:cNvPr id="0" name=""/>
        <dsp:cNvSpPr/>
      </dsp:nvSpPr>
      <dsp:spPr>
        <a:xfrm>
          <a:off x="4063999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1363712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7662-DE0F-4AD1-8664-93FE52F9C0CE}">
      <dsp:nvSpPr>
        <dsp:cNvPr id="0" name=""/>
        <dsp:cNvSpPr/>
      </dsp:nvSpPr>
      <dsp:spPr>
        <a:xfrm>
          <a:off x="244626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E195-E604-4A4D-B874-C1E2727D07B2}">
      <dsp:nvSpPr>
        <dsp:cNvPr id="0" name=""/>
        <dsp:cNvSpPr/>
      </dsp:nvSpPr>
      <dsp:spPr>
        <a:xfrm>
          <a:off x="1891419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C38EA-3589-4F1B-847C-18B9E7C57D6F}">
      <dsp:nvSpPr>
        <dsp:cNvPr id="0" name=""/>
        <dsp:cNvSpPr/>
      </dsp:nvSpPr>
      <dsp:spPr>
        <a:xfrm>
          <a:off x="2700287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1363712" y="0"/>
              </a:moveTo>
              <a:lnTo>
                <a:pt x="1363712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395E6-9278-4156-BD1F-61F4A430CDE0}">
      <dsp:nvSpPr>
        <dsp:cNvPr id="0" name=""/>
        <dsp:cNvSpPr/>
      </dsp:nvSpPr>
      <dsp:spPr>
        <a:xfrm>
          <a:off x="4063999" y="4467452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9F737-83D1-4EDC-8E45-48988889F171}">
      <dsp:nvSpPr>
        <dsp:cNvPr id="0" name=""/>
        <dsp:cNvSpPr/>
      </dsp:nvSpPr>
      <dsp:spPr>
        <a:xfrm>
          <a:off x="4018279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ACBFF-5CA7-4B41-988C-0C0D63CE9B6F}">
      <dsp:nvSpPr>
        <dsp:cNvPr id="0" name=""/>
        <dsp:cNvSpPr/>
      </dsp:nvSpPr>
      <dsp:spPr>
        <a:xfrm>
          <a:off x="4018279" y="670450"/>
          <a:ext cx="91440" cy="2179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26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AC1CD-698D-4D0A-948F-97291BB5A19A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B4C9-2B4D-47B0-AFEE-C20156387865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4599D-E24C-4372-B148-50A8BBE02A53}">
      <dsp:nvSpPr>
        <dsp:cNvPr id="0" name=""/>
        <dsp:cNvSpPr/>
      </dsp:nvSpPr>
      <dsp:spPr>
        <a:xfrm>
          <a:off x="3395513" y="12229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开始</a:t>
          </a:r>
        </a:p>
      </dsp:txBody>
      <dsp:txXfrm>
        <a:off x="3395513" y="122291"/>
        <a:ext cx="1336972" cy="427831"/>
      </dsp:txXfrm>
    </dsp:sp>
    <dsp:sp modelId="{D6E0C117-3152-4834-AEDD-A40C20404D3B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48F2D-A93D-44D2-B830-5E737AD8AC0D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7982-2BD7-430A-BF2A-A83E5AEC6EAA}">
      <dsp:nvSpPr>
        <dsp:cNvPr id="0" name=""/>
        <dsp:cNvSpPr/>
      </dsp:nvSpPr>
      <dsp:spPr>
        <a:xfrm>
          <a:off x="3395513" y="297004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准备开始</a:t>
          </a:r>
        </a:p>
      </dsp:txBody>
      <dsp:txXfrm>
        <a:off x="3395513" y="2970043"/>
        <a:ext cx="1336972" cy="427831"/>
      </dsp:txXfrm>
    </dsp:sp>
    <dsp:sp modelId="{4A58D1E7-E68B-42B2-A3ED-186204320AA1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2DC7-F6D3-400A-9619-64E05ED7EEF7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F1C11-B23A-44CA-9DF5-B253756A8281}">
      <dsp:nvSpPr>
        <dsp:cNvPr id="0" name=""/>
        <dsp:cNvSpPr/>
      </dsp:nvSpPr>
      <dsp:spPr>
        <a:xfrm>
          <a:off x="3395513" y="391929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匹配对手</a:t>
          </a:r>
        </a:p>
      </dsp:txBody>
      <dsp:txXfrm>
        <a:off x="3395513" y="3919293"/>
        <a:ext cx="1336972" cy="427831"/>
      </dsp:txXfrm>
    </dsp:sp>
    <dsp:sp modelId="{21124022-3F83-459C-955F-37CD43A46319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FDD25-B4B2-4EA9-9816-2FB36F29D421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91C76-EEDC-4057-800C-D7142169877B}">
      <dsp:nvSpPr>
        <dsp:cNvPr id="0" name=""/>
        <dsp:cNvSpPr/>
      </dsp:nvSpPr>
      <dsp:spPr>
        <a:xfrm>
          <a:off x="4264545" y="4868544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游戏</a:t>
          </a:r>
          <a:endParaRPr lang="zh-CN" altLang="en-US" sz="2400" kern="1200" dirty="0"/>
        </a:p>
      </dsp:txBody>
      <dsp:txXfrm>
        <a:off x="4264545" y="4868544"/>
        <a:ext cx="1336972" cy="427831"/>
      </dsp:txXfrm>
    </dsp:sp>
    <dsp:sp modelId="{DA4BEDB5-E98D-4EB6-A33F-EB76EE05C092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DF71-387B-42A7-A792-AB49388A0FA6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E1CD-78B9-4ADD-9EB6-4B05ABBA84C6}">
      <dsp:nvSpPr>
        <dsp:cNvPr id="0" name=""/>
        <dsp:cNvSpPr/>
      </dsp:nvSpPr>
      <dsp:spPr>
        <a:xfrm>
          <a:off x="1777776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</a:t>
          </a:r>
        </a:p>
      </dsp:txBody>
      <dsp:txXfrm>
        <a:off x="1777776" y="1071541"/>
        <a:ext cx="1336972" cy="427831"/>
      </dsp:txXfrm>
    </dsp:sp>
    <dsp:sp modelId="{27B568F2-C5C8-4A6A-833F-F7433285CEFB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9F451-F576-4EEF-87CD-439A744F60F4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2976-9C8F-422B-8587-90097BD2199D}">
      <dsp:nvSpPr>
        <dsp:cNvPr id="0" name=""/>
        <dsp:cNvSpPr/>
      </dsp:nvSpPr>
      <dsp:spPr>
        <a:xfrm>
          <a:off x="968908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登录成功</a:t>
          </a:r>
        </a:p>
      </dsp:txBody>
      <dsp:txXfrm>
        <a:off x="968908" y="2020792"/>
        <a:ext cx="1336972" cy="427831"/>
      </dsp:txXfrm>
    </dsp:sp>
    <dsp:sp modelId="{E640DA45-A953-485B-9A0A-D5409FFB0338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7962D-98F0-4CC0-B571-8C9FD1B86C99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CCF72-2A4F-43DA-9D87-56EBB2E59C56}">
      <dsp:nvSpPr>
        <dsp:cNvPr id="0" name=""/>
        <dsp:cNvSpPr/>
      </dsp:nvSpPr>
      <dsp:spPr>
        <a:xfrm>
          <a:off x="2586645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登录失败</a:t>
          </a:r>
        </a:p>
      </dsp:txBody>
      <dsp:txXfrm>
        <a:off x="2586645" y="2020792"/>
        <a:ext cx="1336972" cy="427831"/>
      </dsp:txXfrm>
    </dsp:sp>
    <dsp:sp modelId="{6FA626B1-1232-4CB2-A3AD-ADF2DBAB3817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50EE4-89C9-44AA-9FCF-4622441B0319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F44F5-928F-48C2-9FEB-A6E4F4119423}">
      <dsp:nvSpPr>
        <dsp:cNvPr id="0" name=""/>
        <dsp:cNvSpPr/>
      </dsp:nvSpPr>
      <dsp:spPr>
        <a:xfrm>
          <a:off x="5013250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</a:t>
          </a:r>
        </a:p>
      </dsp:txBody>
      <dsp:txXfrm>
        <a:off x="5013250" y="1071541"/>
        <a:ext cx="1336972" cy="427831"/>
      </dsp:txXfrm>
    </dsp:sp>
    <dsp:sp modelId="{279DC111-F2A5-4B3E-B9E4-C1B8CC44A0D4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89B94-370A-43F7-942F-2917C9CFB4B6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AAA31-454A-4038-8E82-A0EDDA1C1D7A}">
      <dsp:nvSpPr>
        <dsp:cNvPr id="0" name=""/>
        <dsp:cNvSpPr/>
      </dsp:nvSpPr>
      <dsp:spPr>
        <a:xfrm>
          <a:off x="4204382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注册成功</a:t>
          </a:r>
        </a:p>
      </dsp:txBody>
      <dsp:txXfrm>
        <a:off x="4204382" y="2020792"/>
        <a:ext cx="1336972" cy="427831"/>
      </dsp:txXfrm>
    </dsp:sp>
    <dsp:sp modelId="{30493C44-D409-4E50-B3B8-1C877A9092B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FBCA-CA69-459D-8EA9-9FDD5ED20E1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6FB92-C024-4926-85E6-6DBF76EC695A}">
      <dsp:nvSpPr>
        <dsp:cNvPr id="0" name=""/>
        <dsp:cNvSpPr/>
      </dsp:nvSpPr>
      <dsp:spPr>
        <a:xfrm>
          <a:off x="5822119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注册失败</a:t>
          </a:r>
        </a:p>
      </dsp:txBody>
      <dsp:txXfrm>
        <a:off x="5822119" y="2020792"/>
        <a:ext cx="1336972" cy="42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475DB-575A-4EAA-9A47-0C78C91AEBE5}">
      <dsp:nvSpPr>
        <dsp:cNvPr id="0" name=""/>
        <dsp:cNvSpPr/>
      </dsp:nvSpPr>
      <dsp:spPr>
        <a:xfrm>
          <a:off x="2654325" y="29469"/>
          <a:ext cx="1737360" cy="1737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玩家</a:t>
          </a:r>
          <a:r>
            <a:rPr lang="en-US" altLang="zh-CN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1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打叉</a:t>
          </a:r>
        </a:p>
      </dsp:txBody>
      <dsp:txXfrm>
        <a:off x="2908755" y="283899"/>
        <a:ext cx="1228500" cy="1228500"/>
      </dsp:txXfrm>
    </dsp:sp>
    <dsp:sp modelId="{C828F63C-A143-44D5-9A9E-55403FF3DF61}">
      <dsp:nvSpPr>
        <dsp:cNvPr id="0" name=""/>
        <dsp:cNvSpPr/>
      </dsp:nvSpPr>
      <dsp:spPr>
        <a:xfrm rot="3600000">
          <a:off x="3936453" y="1737414"/>
          <a:ext cx="492147" cy="6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3973364" y="1794706"/>
        <a:ext cx="344503" cy="363670"/>
      </dsp:txXfrm>
    </dsp:sp>
    <dsp:sp modelId="{474EC8B8-22BE-400C-8BC7-898226016EB1}">
      <dsp:nvSpPr>
        <dsp:cNvPr id="0" name=""/>
        <dsp:cNvSpPr/>
      </dsp:nvSpPr>
      <dsp:spPr>
        <a:xfrm>
          <a:off x="3972659" y="2334320"/>
          <a:ext cx="1795907" cy="179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玩家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画圈</a:t>
          </a:r>
        </a:p>
      </dsp:txBody>
      <dsp:txXfrm>
        <a:off x="4235663" y="2597324"/>
        <a:ext cx="1269899" cy="1269899"/>
      </dsp:txXfrm>
    </dsp:sp>
    <dsp:sp modelId="{F887C7F5-8C12-4B9C-B503-AC1B77DCC614}">
      <dsp:nvSpPr>
        <dsp:cNvPr id="0" name=""/>
        <dsp:cNvSpPr/>
      </dsp:nvSpPr>
      <dsp:spPr>
        <a:xfrm rot="10800000">
          <a:off x="3298179" y="2929214"/>
          <a:ext cx="476633" cy="6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3441169" y="3050438"/>
        <a:ext cx="333643" cy="363670"/>
      </dsp:txXfrm>
    </dsp:sp>
    <dsp:sp modelId="{0EBAF8C2-AF29-437F-AAB6-9D103C054531}">
      <dsp:nvSpPr>
        <dsp:cNvPr id="0" name=""/>
        <dsp:cNvSpPr/>
      </dsp:nvSpPr>
      <dsp:spPr>
        <a:xfrm>
          <a:off x="1277444" y="2334320"/>
          <a:ext cx="1795907" cy="179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判断结束条件</a:t>
          </a:r>
        </a:p>
      </dsp:txBody>
      <dsp:txXfrm>
        <a:off x="1540448" y="2597324"/>
        <a:ext cx="1269899" cy="1269899"/>
      </dsp:txXfrm>
    </dsp:sp>
    <dsp:sp modelId="{9E8EA57F-BC50-4995-8F52-D04C86A43D59}">
      <dsp:nvSpPr>
        <dsp:cNvPr id="0" name=""/>
        <dsp:cNvSpPr/>
      </dsp:nvSpPr>
      <dsp:spPr>
        <a:xfrm rot="18000000">
          <a:off x="2603482" y="1761539"/>
          <a:ext cx="492147" cy="6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640393" y="1946695"/>
        <a:ext cx="344503" cy="36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5BBA3-76F5-42E3-940A-4F4F0539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8F67E-D1D5-4DC5-B581-9E086809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37BB6-EF16-4B7E-ABA5-9C1B913E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67A4A-B105-4BAA-B8A0-FF6A800C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6E50-33F7-4B79-8B13-B2FAE44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7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CB6C-0554-47C3-9F5A-642B61CF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C246E-FC46-49B4-96D4-1090EE49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31C5-5031-4532-B55A-9CBE0813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05D5A-BC57-452A-9E62-DA4FAEE0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7A833-03DF-4E88-AEC2-50DDD39E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E2A65-0900-4E39-A3D2-88684FE3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3ADD4-A4D0-4E78-ADA5-A0E40D4C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B4440-91F9-411C-9434-889B354D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1A86-AEA6-45F9-B724-C350185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D9B4F-AD54-4345-B58B-608D15D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377F-5B9A-4689-BF21-F980DEC1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5F713-5F83-4826-9A27-BDBB4EB3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E2AB2-86DE-48EF-9709-205D5C58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378E3-B006-410B-A512-4801DC7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843ED-B6B6-4943-A36C-58CB33B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160DC-444E-4AE0-B72A-AF993E1E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D7A80-599F-4455-99D7-23344090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0CB23-5405-4DC9-AE5B-C37DF75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4339-2C3A-4C95-ADB8-C4C179E1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9A315-C8FE-4E3E-B8B2-36D4F72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2663-61BC-45D8-9440-E159CB6A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0F862-B164-469E-8E2B-C3BA23C56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F4682-1283-4E88-888B-8F6954E1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FFA73-8E58-4CBD-BFA6-C5520F3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087B7-C3E3-446F-B815-8565D3DD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507A5-A9CD-4DDC-B01B-8412C7D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DAE2-A7B4-4C9F-B063-7AFDBC1E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2CB73-DCA8-4150-A227-E4C54A06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D2F2A-2EF0-43C5-82DA-9C70D9F5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1578C3-9C2F-4763-AB89-61F6F9304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9ABDA-94DC-493A-9911-202AA6AD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187EF-9DF5-40F9-BB58-21B5EF3B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A626D-C102-4019-97DC-9B9AC529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AB0D1-2B49-40CA-BC37-AEBD96FF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A5A-AF56-4F0F-BAB0-E74B12F0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C8E0B-F081-4762-8180-23912493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D007E5-08C7-427B-8CCC-4815C952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3667F-4628-441B-94D7-273D33D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69979-B109-44E8-B117-0959642C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E5248-16C9-40E1-89B8-59AE56F6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4B551-4ACB-4B8C-9DCE-BA66F9C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3AA2-48D7-442D-B58A-663FC7B9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3189B-BB04-4423-BDA4-547B549A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1C030-C65F-449F-AA8A-D4D0CF6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6FB76-6D22-48D6-962F-94519B91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B169C-D13E-4123-ADD7-DB725183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70775-AD62-42F9-987F-1B8CD929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8AA5-EF1E-4859-914F-1EAD72A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897C7-8C35-4BE7-BEC5-122C00B1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2EDBB-27E2-4DE9-AE6C-C6128A84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67444-AD55-4DF5-A752-7B58EED1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3878E-A1F6-450D-B9D8-FACEEE1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6087-1205-414C-8725-9431EC9B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020207-234B-4351-A58D-51817CDC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4371D-5384-4D07-A2D9-00A815F9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42D8F-B72A-4F83-B8AD-EDEF6B0F0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1F357-9689-4D0E-B777-6D918D59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3EE8A-50A7-4531-B83A-A6454514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7B41DAA-C586-42A7-9A8A-A0629CB5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598398"/>
              </p:ext>
            </p:extLst>
          </p:nvPr>
        </p:nvGraphicFramePr>
        <p:xfrm>
          <a:off x="2032001" y="2007910"/>
          <a:ext cx="6602952" cy="278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0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62945E-B7A1-400D-A336-25BAAB05EB6C}"/>
              </a:ext>
            </a:extLst>
          </p:cNvPr>
          <p:cNvSpPr/>
          <p:nvPr/>
        </p:nvSpPr>
        <p:spPr>
          <a:xfrm>
            <a:off x="3927565" y="1084217"/>
            <a:ext cx="4336869" cy="2155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Server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402658-CE23-4044-A35C-EA0C4D545E7A}"/>
              </a:ext>
            </a:extLst>
          </p:cNvPr>
          <p:cNvSpPr/>
          <p:nvPr/>
        </p:nvSpPr>
        <p:spPr>
          <a:xfrm>
            <a:off x="4167051" y="241662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048228-8B7B-40F3-9C0D-9000AC57E2FB}"/>
              </a:ext>
            </a:extLst>
          </p:cNvPr>
          <p:cNvSpPr/>
          <p:nvPr/>
        </p:nvSpPr>
        <p:spPr>
          <a:xfrm>
            <a:off x="6797042" y="241662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EACC1C-1629-450C-862B-494038C20505}"/>
              </a:ext>
            </a:extLst>
          </p:cNvPr>
          <p:cNvSpPr/>
          <p:nvPr/>
        </p:nvSpPr>
        <p:spPr>
          <a:xfrm>
            <a:off x="2830285" y="410826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9DD9F-0A8A-4BEA-BB67-9165904D1177}"/>
              </a:ext>
            </a:extLst>
          </p:cNvPr>
          <p:cNvSpPr/>
          <p:nvPr/>
        </p:nvSpPr>
        <p:spPr>
          <a:xfrm>
            <a:off x="8133808" y="410826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95311D-4B06-43FC-A9ED-CB69466602A7}"/>
              </a:ext>
            </a:extLst>
          </p:cNvPr>
          <p:cNvSpPr txBox="1"/>
          <p:nvPr/>
        </p:nvSpPr>
        <p:spPr>
          <a:xfrm>
            <a:off x="5841764" y="25128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DD201E-17F8-4C07-B025-DC81A3A382D7}"/>
              </a:ext>
            </a:extLst>
          </p:cNvPr>
          <p:cNvSpPr txBox="1"/>
          <p:nvPr/>
        </p:nvSpPr>
        <p:spPr>
          <a:xfrm>
            <a:off x="5826523" y="42044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72CE50-CC3A-4891-ADE2-0EB4F520E14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444240" y="2978331"/>
            <a:ext cx="1336766" cy="1129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AA853B-A38E-4697-8E3D-20482AA9A75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410997" y="2978331"/>
            <a:ext cx="1336766" cy="1129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AFC1D9B-7F15-43B5-BCC9-F0F571371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9321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C670608F-5CE5-4CF2-9F34-3262E96DEFAA}"/>
              </a:ext>
            </a:extLst>
          </p:cNvPr>
          <p:cNvCxnSpPr>
            <a:cxnSpLocks/>
          </p:cNvCxnSpPr>
          <p:nvPr/>
        </p:nvCxnSpPr>
        <p:spPr>
          <a:xfrm rot="10800000">
            <a:off x="3601041" y="3337090"/>
            <a:ext cx="2884600" cy="2573516"/>
          </a:xfrm>
          <a:prstGeom prst="curvedConnector3">
            <a:avLst>
              <a:gd name="adj1" fmla="val 11176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DD61DBE-2F24-4259-90E7-6065B0EA6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3249" y="4330438"/>
            <a:ext cx="1944280" cy="141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29C5770-09BB-49F7-9E3B-F0C99446F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9474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58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F55B008-AA87-4CF7-AD6A-DFCB869A8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1141"/>
              </p:ext>
            </p:extLst>
          </p:nvPr>
        </p:nvGraphicFramePr>
        <p:xfrm>
          <a:off x="3116082" y="2033832"/>
          <a:ext cx="7046012" cy="413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807DD8B-6E63-4773-A666-F24627D86930}"/>
              </a:ext>
            </a:extLst>
          </p:cNvPr>
          <p:cNvGrpSpPr/>
          <p:nvPr/>
        </p:nvGrpSpPr>
        <p:grpSpPr>
          <a:xfrm>
            <a:off x="3541327" y="529448"/>
            <a:ext cx="1734343" cy="1734343"/>
            <a:chOff x="1356108" y="1842161"/>
            <a:chExt cx="1734343" cy="173434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296B947-4A54-4512-AEA8-628535B71896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A53011-CA2F-404F-A4AE-1C2AEA80CA49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初始化棋盘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40BFF4-2F1C-4EA6-9CCB-8631E3FB37C2}"/>
              </a:ext>
            </a:extLst>
          </p:cNvPr>
          <p:cNvGrpSpPr/>
          <p:nvPr/>
        </p:nvGrpSpPr>
        <p:grpSpPr>
          <a:xfrm rot="4997064">
            <a:off x="5252578" y="1958890"/>
            <a:ext cx="460478" cy="585341"/>
            <a:chOff x="2904186" y="1505518"/>
            <a:chExt cx="460478" cy="585341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E33C459C-F9D5-4C5C-B5EA-8B45E9DD897C}"/>
                </a:ext>
              </a:extLst>
            </p:cNvPr>
            <p:cNvSpPr/>
            <p:nvPr/>
          </p:nvSpPr>
          <p:spPr>
            <a:xfrm rot="18900000">
              <a:off x="2904186" y="1505518"/>
              <a:ext cx="460478" cy="5853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箭头: 右 4">
              <a:extLst>
                <a:ext uri="{FF2B5EF4-FFF2-40B4-BE49-F238E27FC236}">
                  <a16:creationId xmlns:a16="http://schemas.microsoft.com/office/drawing/2014/main" id="{9AAAEE11-0394-4379-9653-1B7DCA2C0D8F}"/>
                </a:ext>
              </a:extLst>
            </p:cNvPr>
            <p:cNvSpPr txBox="1"/>
            <p:nvPr/>
          </p:nvSpPr>
          <p:spPr>
            <a:xfrm rot="18900000">
              <a:off x="2924417" y="1671427"/>
              <a:ext cx="322335" cy="351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/>
            </a:p>
          </p:txBody>
        </p:sp>
      </p:grpSp>
      <p:sp>
        <p:nvSpPr>
          <p:cNvPr id="9" name="椭圆 4">
            <a:extLst>
              <a:ext uri="{FF2B5EF4-FFF2-40B4-BE49-F238E27FC236}">
                <a16:creationId xmlns:a16="http://schemas.microsoft.com/office/drawing/2014/main" id="{A26C66C5-D663-45AD-91CC-F14A2102778D}"/>
              </a:ext>
            </a:extLst>
          </p:cNvPr>
          <p:cNvSpPr txBox="1"/>
          <p:nvPr/>
        </p:nvSpPr>
        <p:spPr>
          <a:xfrm>
            <a:off x="4869635" y="3317103"/>
            <a:ext cx="1226365" cy="12263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dirty="0"/>
              <a:t>否</a:t>
            </a:r>
            <a:endParaRPr lang="zh-CN" altLang="en-US" sz="2400" kern="1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83FF8EE-657D-4A08-8AC5-C3D2DD3925F0}"/>
              </a:ext>
            </a:extLst>
          </p:cNvPr>
          <p:cNvGrpSpPr/>
          <p:nvPr/>
        </p:nvGrpSpPr>
        <p:grpSpPr>
          <a:xfrm>
            <a:off x="2075725" y="2809125"/>
            <a:ext cx="1734343" cy="1734343"/>
            <a:chOff x="1356108" y="1842161"/>
            <a:chExt cx="1734343" cy="173434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882EC3A-F15F-4755-B0E6-A0325F15F779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4">
              <a:extLst>
                <a:ext uri="{FF2B5EF4-FFF2-40B4-BE49-F238E27FC236}">
                  <a16:creationId xmlns:a16="http://schemas.microsoft.com/office/drawing/2014/main" id="{AA1B1938-C039-47E5-B507-42255DC9549A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游戏</a:t>
              </a:r>
              <a:endParaRPr lang="en-US" altLang="zh-CN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结束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3BCA29-EE44-40F0-83B5-A8E2E7A9AAFD}"/>
              </a:ext>
            </a:extLst>
          </p:cNvPr>
          <p:cNvGrpSpPr/>
          <p:nvPr/>
        </p:nvGrpSpPr>
        <p:grpSpPr>
          <a:xfrm rot="15928730">
            <a:off x="3923697" y="4135760"/>
            <a:ext cx="460478" cy="585341"/>
            <a:chOff x="2904186" y="1505518"/>
            <a:chExt cx="460478" cy="585341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60F69CB-83FC-4F29-A356-36EB91FDD5AA}"/>
                </a:ext>
              </a:extLst>
            </p:cNvPr>
            <p:cNvSpPr/>
            <p:nvPr/>
          </p:nvSpPr>
          <p:spPr>
            <a:xfrm rot="18900000">
              <a:off x="2904186" y="1505518"/>
              <a:ext cx="460478" cy="5853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箭头: 右 4">
              <a:extLst>
                <a:ext uri="{FF2B5EF4-FFF2-40B4-BE49-F238E27FC236}">
                  <a16:creationId xmlns:a16="http://schemas.microsoft.com/office/drawing/2014/main" id="{FA61988D-C995-4993-9DF8-1B7F35BBBCD2}"/>
                </a:ext>
              </a:extLst>
            </p:cNvPr>
            <p:cNvSpPr txBox="1"/>
            <p:nvPr/>
          </p:nvSpPr>
          <p:spPr>
            <a:xfrm rot="18900000">
              <a:off x="2924417" y="1671427"/>
              <a:ext cx="322335" cy="351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/>
            </a:p>
          </p:txBody>
        </p:sp>
      </p:grpSp>
      <p:sp>
        <p:nvSpPr>
          <p:cNvPr id="16" name="椭圆 4">
            <a:extLst>
              <a:ext uri="{FF2B5EF4-FFF2-40B4-BE49-F238E27FC236}">
                <a16:creationId xmlns:a16="http://schemas.microsoft.com/office/drawing/2014/main" id="{37D192A7-E674-4D60-A649-3E34D1ACA566}"/>
              </a:ext>
            </a:extLst>
          </p:cNvPr>
          <p:cNvSpPr txBox="1"/>
          <p:nvPr/>
        </p:nvSpPr>
        <p:spPr>
          <a:xfrm>
            <a:off x="3237480" y="4676389"/>
            <a:ext cx="853754" cy="9380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dirty="0"/>
              <a:t>是</a:t>
            </a:r>
            <a:endParaRPr lang="zh-CN" altLang="en-US" sz="2400" kern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1B73CE-0C07-4C82-83EB-E16C651F3AAB}"/>
              </a:ext>
            </a:extLst>
          </p:cNvPr>
          <p:cNvGrpSpPr/>
          <p:nvPr/>
        </p:nvGrpSpPr>
        <p:grpSpPr>
          <a:xfrm rot="21245502">
            <a:off x="3434118" y="2323698"/>
            <a:ext cx="460478" cy="585341"/>
            <a:chOff x="2904186" y="1505518"/>
            <a:chExt cx="460478" cy="585341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7D5E186-FBE4-4DFB-912B-23B64A12E55B}"/>
                </a:ext>
              </a:extLst>
            </p:cNvPr>
            <p:cNvSpPr/>
            <p:nvPr/>
          </p:nvSpPr>
          <p:spPr>
            <a:xfrm rot="18900000">
              <a:off x="2904186" y="1505518"/>
              <a:ext cx="460478" cy="5853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4">
              <a:extLst>
                <a:ext uri="{FF2B5EF4-FFF2-40B4-BE49-F238E27FC236}">
                  <a16:creationId xmlns:a16="http://schemas.microsoft.com/office/drawing/2014/main" id="{600ABC19-4711-48A1-8CF9-0BEBE733F79C}"/>
                </a:ext>
              </a:extLst>
            </p:cNvPr>
            <p:cNvSpPr txBox="1"/>
            <p:nvPr/>
          </p:nvSpPr>
          <p:spPr>
            <a:xfrm rot="18900000">
              <a:off x="2924417" y="1671427"/>
              <a:ext cx="322335" cy="351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0998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2023-01-14T04:18:19Z</dcterms:created>
  <dcterms:modified xsi:type="dcterms:W3CDTF">2023-01-14T12:25:42Z</dcterms:modified>
</cp:coreProperties>
</file>