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Extra Condensed Medium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Squada One"/>
      <p:regular r:id="rId24"/>
    </p:embeddedFont>
    <p:embeddedFont>
      <p:font typeface="Roboto Condensed Light"/>
      <p:regular r:id="rId25"/>
      <p:bold r:id="rId26"/>
      <p:italic r:id="rId27"/>
      <p:boldItalic r:id="rId28"/>
    </p:embeddedFont>
    <p:embeddedFont>
      <p:font typeface="Exo 2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SquadaOne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2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2-italic.fntdata"/><Relationship Id="rId30" Type="http://schemas.openxmlformats.org/officeDocument/2006/relationships/font" Target="fonts/Exo2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Exo2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4e7d85c7a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4e7d85c7a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fb961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6fb961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6fb9615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6fb9615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801da6fb22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801da6fb22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7798cc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7798cc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7798cc8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77798cc8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751495ed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751495ed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7798cc8d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7798cc8d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7751495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7751495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1" name="Google Shape;131;p2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40" name="Google Shape;140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ites.google.com/site/progcamp12/curriculum" TargetMode="External"/><Relationship Id="rId4" Type="http://schemas.openxmlformats.org/officeDocument/2006/relationships/hyperlink" Target="https://www.shafaetsplanet.com/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ackerrank.com/" TargetMode="External"/><Relationship Id="rId4" Type="http://schemas.openxmlformats.org/officeDocument/2006/relationships/hyperlink" Target="https://www.hackerrank.com/" TargetMode="External"/><Relationship Id="rId5" Type="http://schemas.openxmlformats.org/officeDocument/2006/relationships/hyperlink" Target="https://leetcode.com/" TargetMode="External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2218431" y="4944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4753131" y="1674197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For Software Industry Interviews </a:t>
            </a:r>
            <a:endParaRPr/>
          </a:p>
        </p:txBody>
      </p:sp>
      <p:grpSp>
        <p:nvGrpSpPr>
          <p:cNvPr id="151" name="Google Shape;151;p28"/>
          <p:cNvGrpSpPr/>
          <p:nvPr/>
        </p:nvGrpSpPr>
        <p:grpSpPr>
          <a:xfrm>
            <a:off x="5794382" y="2667248"/>
            <a:ext cx="3148758" cy="2165022"/>
            <a:chOff x="366675" y="580995"/>
            <a:chExt cx="4653108" cy="3799617"/>
          </a:xfrm>
        </p:grpSpPr>
        <p:sp>
          <p:nvSpPr>
            <p:cNvPr id="152" name="Google Shape;152;p28"/>
            <p:cNvSpPr/>
            <p:nvPr/>
          </p:nvSpPr>
          <p:spPr>
            <a:xfrm>
              <a:off x="1706803" y="3406751"/>
              <a:ext cx="1797718" cy="973861"/>
            </a:xfrm>
            <a:custGeom>
              <a:rect b="b" l="l" r="r" t="t"/>
              <a:pathLst>
                <a:path extrusionOk="0" h="20061" w="37032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346698" y="2136151"/>
              <a:ext cx="2467882" cy="1420621"/>
            </a:xfrm>
            <a:custGeom>
              <a:rect b="b" l="l" r="r" t="t"/>
              <a:pathLst>
                <a:path extrusionOk="0" h="29264" w="50837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700506" y="2863463"/>
              <a:ext cx="1990733" cy="1141341"/>
            </a:xfrm>
            <a:custGeom>
              <a:rect b="b" l="l" r="r" t="t"/>
              <a:pathLst>
                <a:path extrusionOk="0" h="23511" w="41008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4434852" y="3645303"/>
              <a:ext cx="473552" cy="235792"/>
            </a:xfrm>
            <a:custGeom>
              <a:rect b="b" l="l" r="r" t="t"/>
              <a:pathLst>
                <a:path extrusionOk="0" h="9587" w="19254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4636944" y="3274415"/>
              <a:ext cx="368311" cy="421079"/>
            </a:xfrm>
            <a:custGeom>
              <a:rect b="b" l="l" r="r" t="t"/>
              <a:pathLst>
                <a:path extrusionOk="0" h="8674" w="7587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623352" y="3309948"/>
              <a:ext cx="301416" cy="339961"/>
            </a:xfrm>
            <a:custGeom>
              <a:rect b="b" l="l" r="r" t="t"/>
              <a:pathLst>
                <a:path extrusionOk="0" h="7003" w="6209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4636944" y="3493827"/>
              <a:ext cx="312678" cy="270881"/>
            </a:xfrm>
            <a:custGeom>
              <a:rect b="b" l="l" r="r" t="t"/>
              <a:pathLst>
                <a:path extrusionOk="0" h="5580" w="6441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4630294" y="3530573"/>
              <a:ext cx="250735" cy="202675"/>
            </a:xfrm>
            <a:custGeom>
              <a:rect b="b" l="l" r="r" t="t"/>
              <a:pathLst>
                <a:path extrusionOk="0" h="4175" w="5165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66675" y="3174718"/>
              <a:ext cx="380787" cy="349621"/>
            </a:xfrm>
            <a:custGeom>
              <a:rect b="b" l="l" r="r" t="t"/>
              <a:pathLst>
                <a:path extrusionOk="0" h="7202" w="7844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453470" y="3206756"/>
              <a:ext cx="277386" cy="271269"/>
            </a:xfrm>
            <a:custGeom>
              <a:rect b="b" l="l" r="r" t="t"/>
              <a:pathLst>
                <a:path extrusionOk="0" h="5588" w="5714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93811" y="3379567"/>
              <a:ext cx="390933" cy="387389"/>
            </a:xfrm>
            <a:custGeom>
              <a:rect b="b" l="l" r="r" t="t"/>
              <a:pathLst>
                <a:path extrusionOk="0" h="7980" w="8053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436092" y="3433838"/>
              <a:ext cx="351466" cy="254910"/>
            </a:xfrm>
            <a:custGeom>
              <a:rect b="b" l="l" r="r" t="t"/>
              <a:pathLst>
                <a:path extrusionOk="0" h="5251" w="724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519780" y="3520729"/>
              <a:ext cx="170199" cy="55681"/>
            </a:xfrm>
            <a:custGeom>
              <a:rect b="b" l="l" r="r" t="t"/>
              <a:pathLst>
                <a:path extrusionOk="0" h="1147" w="3506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397183" y="2005523"/>
              <a:ext cx="2384725" cy="1372707"/>
            </a:xfrm>
            <a:custGeom>
              <a:rect b="b" l="l" r="r" t="t"/>
              <a:pathLst>
                <a:path extrusionOk="0" h="28277" w="49124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199781" y="3044527"/>
              <a:ext cx="144518" cy="75973"/>
            </a:xfrm>
            <a:custGeom>
              <a:rect b="b" l="l" r="r" t="t"/>
              <a:pathLst>
                <a:path extrusionOk="0" h="1565" w="2977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897406" y="2853270"/>
              <a:ext cx="899345" cy="633658"/>
            </a:xfrm>
            <a:custGeom>
              <a:rect b="b" l="l" r="r" t="t"/>
              <a:pathLst>
                <a:path extrusionOk="0" h="13053" w="18526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382280" y="2498909"/>
              <a:ext cx="1515235" cy="988036"/>
            </a:xfrm>
            <a:custGeom>
              <a:rect b="b" l="l" r="r" t="t"/>
              <a:pathLst>
                <a:path extrusionOk="0" h="20353" w="31213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579753" y="2115521"/>
              <a:ext cx="2008452" cy="1158575"/>
            </a:xfrm>
            <a:custGeom>
              <a:rect b="b" l="l" r="r" t="t"/>
              <a:pathLst>
                <a:path extrusionOk="0" h="23866" w="41373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698247" y="2179160"/>
              <a:ext cx="1113574" cy="639046"/>
            </a:xfrm>
            <a:custGeom>
              <a:rect b="b" l="l" r="r" t="t"/>
              <a:pathLst>
                <a:path extrusionOk="0" h="13164" w="22939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922613" y="2471337"/>
              <a:ext cx="395496" cy="222288"/>
            </a:xfrm>
            <a:custGeom>
              <a:rect b="b" l="l" r="r" t="t"/>
              <a:pathLst>
                <a:path extrusionOk="0" h="4579" w="8147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192415" y="2245178"/>
              <a:ext cx="249958" cy="141557"/>
            </a:xfrm>
            <a:custGeom>
              <a:rect b="b" l="l" r="r" t="t"/>
              <a:pathLst>
                <a:path extrusionOk="0" h="2916" w="5149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244502" y="227532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296492" y="2305322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348481" y="2335467"/>
              <a:ext cx="249958" cy="141460"/>
            </a:xfrm>
            <a:custGeom>
              <a:rect b="b" l="l" r="r" t="t"/>
              <a:pathLst>
                <a:path extrusionOk="0" h="2914" w="5149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400568" y="2365466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3452558" y="2395611"/>
              <a:ext cx="249910" cy="141412"/>
            </a:xfrm>
            <a:custGeom>
              <a:rect b="b" l="l" r="r" t="t"/>
              <a:pathLst>
                <a:path extrusionOk="0" h="2913" w="5148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66930" y="2613130"/>
              <a:ext cx="459964" cy="263211"/>
            </a:xfrm>
            <a:custGeom>
              <a:rect b="b" l="l" r="r" t="t"/>
              <a:pathLst>
                <a:path extrusionOk="0" h="5422" w="9475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687652" y="2449105"/>
              <a:ext cx="223404" cy="126508"/>
            </a:xfrm>
            <a:custGeom>
              <a:rect b="b" l="l" r="r" t="t"/>
              <a:pathLst>
                <a:path extrusionOk="0" h="2606" w="4602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266686" y="2507210"/>
              <a:ext cx="1113574" cy="639095"/>
            </a:xfrm>
            <a:custGeom>
              <a:rect b="b" l="l" r="r" t="t"/>
              <a:pathLst>
                <a:path extrusionOk="0" h="13165" w="22939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3491004" y="2799387"/>
              <a:ext cx="395690" cy="222288"/>
            </a:xfrm>
            <a:custGeom>
              <a:rect b="b" l="l" r="r" t="t"/>
              <a:pathLst>
                <a:path extrusionOk="0" h="4579" w="8151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3760855" y="2573373"/>
              <a:ext cx="249958" cy="141412"/>
            </a:xfrm>
            <a:custGeom>
              <a:rect b="b" l="l" r="r" t="t"/>
              <a:pathLst>
                <a:path extrusionOk="0" h="2913" w="5149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812942" y="260337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864931" y="2633518"/>
              <a:ext cx="249910" cy="141363"/>
            </a:xfrm>
            <a:custGeom>
              <a:rect b="b" l="l" r="r" t="t"/>
              <a:pathLst>
                <a:path extrusionOk="0" h="2912" w="5148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916921" y="2663517"/>
              <a:ext cx="249958" cy="141509"/>
            </a:xfrm>
            <a:custGeom>
              <a:rect b="b" l="l" r="r" t="t"/>
              <a:pathLst>
                <a:path extrusionOk="0" h="2915" w="5149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969007" y="2693516"/>
              <a:ext cx="249861" cy="141509"/>
            </a:xfrm>
            <a:custGeom>
              <a:rect b="b" l="l" r="r" t="t"/>
              <a:pathLst>
                <a:path extrusionOk="0" h="2915" w="5147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020997" y="2723661"/>
              <a:ext cx="249910" cy="141509"/>
            </a:xfrm>
            <a:custGeom>
              <a:rect b="b" l="l" r="r" t="t"/>
              <a:pathLst>
                <a:path extrusionOk="0" h="2915" w="5148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735370" y="2941229"/>
              <a:ext cx="459964" cy="263162"/>
            </a:xfrm>
            <a:custGeom>
              <a:rect b="b" l="l" r="r" t="t"/>
              <a:pathLst>
                <a:path extrusionOk="0" h="5421" w="9475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256285" y="2777301"/>
              <a:ext cx="223210" cy="126363"/>
            </a:xfrm>
            <a:custGeom>
              <a:rect b="b" l="l" r="r" t="t"/>
              <a:pathLst>
                <a:path extrusionOk="0" h="2603" w="4598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876157" y="2276099"/>
              <a:ext cx="31846" cy="16797"/>
            </a:xfrm>
            <a:custGeom>
              <a:rect b="b" l="l" r="r" t="t"/>
              <a:pathLst>
                <a:path extrusionOk="0" h="346" w="656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817178" y="2354884"/>
              <a:ext cx="63691" cy="33593"/>
            </a:xfrm>
            <a:custGeom>
              <a:rect b="b" l="l" r="r" t="t"/>
              <a:pathLst>
                <a:path extrusionOk="0" h="692" w="1312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890914" y="2244304"/>
              <a:ext cx="179325" cy="101119"/>
            </a:xfrm>
            <a:custGeom>
              <a:rect b="b" l="l" r="r" t="t"/>
              <a:pathLst>
                <a:path extrusionOk="0" h="2083" w="3694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772592" y="1042343"/>
              <a:ext cx="1799175" cy="2857990"/>
            </a:xfrm>
            <a:custGeom>
              <a:rect b="b" l="l" r="r" t="t"/>
              <a:pathLst>
                <a:path extrusionOk="0" h="58873" w="37062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867300" y="1097002"/>
              <a:ext cx="1562469" cy="2681043"/>
            </a:xfrm>
            <a:custGeom>
              <a:rect b="b" l="l" r="r" t="t"/>
              <a:pathLst>
                <a:path extrusionOk="0" h="55228" w="32186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725360" y="1917079"/>
              <a:ext cx="386078" cy="2042919"/>
            </a:xfrm>
            <a:custGeom>
              <a:rect b="b" l="l" r="r" t="t"/>
              <a:pathLst>
                <a:path extrusionOk="0" h="42083" w="7953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819970" y="1972223"/>
              <a:ext cx="196899" cy="1866847"/>
            </a:xfrm>
            <a:custGeom>
              <a:rect b="b" l="l" r="r" t="t"/>
              <a:pathLst>
                <a:path extrusionOk="0" h="38456" w="4056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732641" y="1019043"/>
              <a:ext cx="1595286" cy="925462"/>
            </a:xfrm>
            <a:custGeom>
              <a:rect b="b" l="l" r="r" t="t"/>
              <a:pathLst>
                <a:path extrusionOk="0" h="19064" w="32862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064142" y="1210300"/>
              <a:ext cx="1595092" cy="925559"/>
            </a:xfrm>
            <a:custGeom>
              <a:rect b="b" l="l" r="r" t="t"/>
              <a:pathLst>
                <a:path extrusionOk="0" h="19066" w="32858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828222" y="1073653"/>
              <a:ext cx="1594461" cy="925510"/>
            </a:xfrm>
            <a:custGeom>
              <a:rect b="b" l="l" r="r" t="t"/>
              <a:pathLst>
                <a:path extrusionOk="0" h="19065" w="32845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969386" y="1155738"/>
              <a:ext cx="1595431" cy="925462"/>
            </a:xfrm>
            <a:custGeom>
              <a:rect b="b" l="l" r="r" t="t"/>
              <a:pathLst>
                <a:path extrusionOk="0" h="19064" w="32865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1041812" y="1233649"/>
              <a:ext cx="1624558" cy="2714928"/>
            </a:xfrm>
            <a:custGeom>
              <a:rect b="b" l="l" r="r" t="t"/>
              <a:pathLst>
                <a:path extrusionOk="0" h="55926" w="33465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246081" y="2005960"/>
              <a:ext cx="284037" cy="524432"/>
            </a:xfrm>
            <a:custGeom>
              <a:rect b="b" l="l" r="r" t="t"/>
              <a:pathLst>
                <a:path extrusionOk="0" h="10803" w="5851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246081" y="1912759"/>
              <a:ext cx="1278287" cy="792691"/>
            </a:xfrm>
            <a:custGeom>
              <a:rect b="b" l="l" r="r" t="t"/>
              <a:pathLst>
                <a:path extrusionOk="0" h="16329" w="26332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1246081" y="1912759"/>
              <a:ext cx="1278287" cy="792691"/>
            </a:xfrm>
            <a:custGeom>
              <a:rect b="b" l="l" r="r" t="t"/>
              <a:pathLst>
                <a:path extrusionOk="0" h="16329" w="26332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246081" y="2657401"/>
              <a:ext cx="284037" cy="697397"/>
            </a:xfrm>
            <a:custGeom>
              <a:rect b="b" l="l" r="r" t="t"/>
              <a:pathLst>
                <a:path extrusionOk="0" h="14366" w="5851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1246081" y="3258794"/>
              <a:ext cx="284037" cy="575210"/>
            </a:xfrm>
            <a:custGeom>
              <a:rect b="b" l="l" r="r" t="t"/>
              <a:pathLst>
                <a:path extrusionOk="0" h="11849" w="5851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577436" y="2466046"/>
              <a:ext cx="284182" cy="861431"/>
            </a:xfrm>
            <a:custGeom>
              <a:rect b="b" l="l" r="r" t="t"/>
              <a:pathLst>
                <a:path extrusionOk="0" h="17745" w="5854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908937" y="2274789"/>
              <a:ext cx="284037" cy="697446"/>
            </a:xfrm>
            <a:custGeom>
              <a:rect b="b" l="l" r="r" t="t"/>
              <a:pathLst>
                <a:path extrusionOk="0" h="14367" w="5851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240340" y="2083483"/>
              <a:ext cx="283988" cy="861382"/>
            </a:xfrm>
            <a:custGeom>
              <a:rect b="b" l="l" r="r" t="t"/>
              <a:pathLst>
                <a:path extrusionOk="0" h="17744" w="585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577436" y="3231464"/>
              <a:ext cx="284182" cy="411176"/>
            </a:xfrm>
            <a:custGeom>
              <a:rect b="b" l="l" r="r" t="t"/>
              <a:pathLst>
                <a:path extrusionOk="0" h="8470" w="5854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908937" y="2876133"/>
              <a:ext cx="284037" cy="575307"/>
            </a:xfrm>
            <a:custGeom>
              <a:rect b="b" l="l" r="r" t="t"/>
              <a:pathLst>
                <a:path extrusionOk="0" h="11851" w="5851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240340" y="2848755"/>
              <a:ext cx="283988" cy="411370"/>
            </a:xfrm>
            <a:custGeom>
              <a:rect b="b" l="l" r="r" t="t"/>
              <a:pathLst>
                <a:path extrusionOk="0" h="8474" w="585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624814" y="3313647"/>
              <a:ext cx="189423" cy="260007"/>
            </a:xfrm>
            <a:custGeom>
              <a:rect b="b" l="l" r="r" t="t"/>
              <a:pathLst>
                <a:path extrusionOk="0" h="5356" w="3902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287670" y="2930938"/>
              <a:ext cx="189471" cy="260056"/>
            </a:xfrm>
            <a:custGeom>
              <a:rect b="b" l="l" r="r" t="t"/>
              <a:pathLst>
                <a:path extrusionOk="0" h="5357" w="3903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293459" y="273943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293459" y="2928559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293459" y="298326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293459" y="3037828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93459" y="309253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93459" y="3147194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624814" y="2548083"/>
              <a:ext cx="189423" cy="260104"/>
            </a:xfrm>
            <a:custGeom>
              <a:rect b="b" l="l" r="r" t="t"/>
              <a:pathLst>
                <a:path extrusionOk="0" h="5358" w="3902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624814" y="273720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624814" y="279191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624814" y="284657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624814" y="290123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624814" y="295584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624814" y="301059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624814" y="306520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624814" y="3119865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293459" y="334083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293459" y="353000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293459" y="358456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293459" y="363927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956169" y="235677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956169" y="2545947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956169" y="260060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956169" y="265521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956169" y="2709875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956169" y="276453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87670" y="2165519"/>
              <a:ext cx="189471" cy="259958"/>
            </a:xfrm>
            <a:custGeom>
              <a:rect b="b" l="l" r="r" t="t"/>
              <a:pathLst>
                <a:path extrusionOk="0" h="5355" w="3903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87670" y="2354592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287670" y="2409251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287670" y="246391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287670" y="251852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287670" y="2573179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287670" y="2627887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287670" y="2682546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287670" y="2737204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956169" y="295817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956169" y="314734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956169" y="320195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956169" y="3256609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628601" y="1862808"/>
              <a:ext cx="155150" cy="430594"/>
            </a:xfrm>
            <a:custGeom>
              <a:rect b="b" l="l" r="r" t="t"/>
              <a:pathLst>
                <a:path extrusionOk="0" h="8870" w="3196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810686" y="1744607"/>
              <a:ext cx="244133" cy="418167"/>
            </a:xfrm>
            <a:custGeom>
              <a:rect b="b" l="l" r="r" t="t"/>
              <a:pathLst>
                <a:path extrusionOk="0" h="8614" w="5029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083401" y="1602184"/>
              <a:ext cx="202044" cy="441517"/>
            </a:xfrm>
            <a:custGeom>
              <a:rect b="b" l="l" r="r" t="t"/>
              <a:pathLst>
                <a:path extrusionOk="0" h="9095" w="4162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291796" y="1478789"/>
              <a:ext cx="187335" cy="426177"/>
            </a:xfrm>
            <a:custGeom>
              <a:rect b="b" l="l" r="r" t="t"/>
              <a:pathLst>
                <a:path extrusionOk="0" h="8779" w="3859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092368" y="751331"/>
              <a:ext cx="710165" cy="1752620"/>
            </a:xfrm>
            <a:custGeom>
              <a:rect b="b" l="l" r="r" t="t"/>
              <a:pathLst>
                <a:path extrusionOk="0" h="36103" w="14629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108921" y="752544"/>
              <a:ext cx="683659" cy="363214"/>
            </a:xfrm>
            <a:custGeom>
              <a:rect b="b" l="l" r="r" t="t"/>
              <a:pathLst>
                <a:path extrusionOk="0" h="7482" w="14083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101640" y="751379"/>
              <a:ext cx="690941" cy="402147"/>
            </a:xfrm>
            <a:custGeom>
              <a:rect b="b" l="l" r="r" t="t"/>
              <a:pathLst>
                <a:path extrusionOk="0" h="8284" w="14233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336103" y="2475755"/>
              <a:ext cx="46943" cy="27185"/>
            </a:xfrm>
            <a:custGeom>
              <a:rect b="b" l="l" r="r" t="t"/>
              <a:pathLst>
                <a:path extrusionOk="0" h="560" w="967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329113" y="2323283"/>
              <a:ext cx="53739" cy="179519"/>
            </a:xfrm>
            <a:custGeom>
              <a:rect b="b" l="l" r="r" t="t"/>
              <a:pathLst>
                <a:path extrusionOk="0" h="3698" w="1107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098388" y="2414931"/>
              <a:ext cx="3010" cy="2379"/>
            </a:xfrm>
            <a:custGeom>
              <a:rect b="b" l="l" r="r" t="t"/>
              <a:pathLst>
                <a:path extrusionOk="0" h="49" w="62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092368" y="1126127"/>
              <a:ext cx="56749" cy="1318725"/>
            </a:xfrm>
            <a:custGeom>
              <a:rect b="b" l="l" r="r" t="t"/>
              <a:pathLst>
                <a:path extrusionOk="0" h="27165" w="1169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234405" y="940501"/>
              <a:ext cx="473556" cy="579870"/>
            </a:xfrm>
            <a:custGeom>
              <a:rect b="b" l="l" r="r" t="t"/>
              <a:pathLst>
                <a:path extrusionOk="0" h="11945" w="9755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234405" y="1323016"/>
              <a:ext cx="473556" cy="306173"/>
            </a:xfrm>
            <a:custGeom>
              <a:rect b="b" l="l" r="r" t="t"/>
              <a:pathLst>
                <a:path extrusionOk="0" h="6307" w="9755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234405" y="1432285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234405" y="1541603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234405" y="1650969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234405" y="1978971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393238" y="1760287"/>
              <a:ext cx="314717" cy="214763"/>
            </a:xfrm>
            <a:custGeom>
              <a:rect b="b" l="l" r="r" t="t"/>
              <a:pathLst>
                <a:path extrusionOk="0" h="4424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234405" y="2088288"/>
              <a:ext cx="94760" cy="87575"/>
            </a:xfrm>
            <a:custGeom>
              <a:rect b="b" l="l" r="r" t="t"/>
              <a:pathLst>
                <a:path extrusionOk="0" h="1804" w="1952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393238" y="1869653"/>
              <a:ext cx="314717" cy="214715"/>
            </a:xfrm>
            <a:custGeom>
              <a:rect b="b" l="l" r="r" t="t"/>
              <a:pathLst>
                <a:path extrusionOk="0" h="4423" w="6483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234405" y="2197606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393238" y="1978971"/>
              <a:ext cx="314717" cy="214666"/>
            </a:xfrm>
            <a:custGeom>
              <a:rect b="b" l="l" r="r" t="t"/>
              <a:pathLst>
                <a:path extrusionOk="0" h="4422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660856" y="1078556"/>
              <a:ext cx="710116" cy="1752620"/>
            </a:xfrm>
            <a:custGeom>
              <a:rect b="b" l="l" r="r" t="t"/>
              <a:pathLst>
                <a:path extrusionOk="0" h="36103" w="14628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312935" y="1079721"/>
              <a:ext cx="48108" cy="27719"/>
            </a:xfrm>
            <a:custGeom>
              <a:rect b="b" l="l" r="r" t="t"/>
              <a:pathLst>
                <a:path extrusionOk="0" h="571" w="991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687166" y="1432188"/>
              <a:ext cx="2330" cy="1651"/>
            </a:xfrm>
            <a:custGeom>
              <a:rect b="b" l="l" r="r" t="t"/>
              <a:pathLst>
                <a:path extrusionOk="0" h="34" w="48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677361" y="1433790"/>
              <a:ext cx="10000" cy="9175"/>
            </a:xfrm>
            <a:custGeom>
              <a:rect b="b" l="l" r="r" t="t"/>
              <a:pathLst>
                <a:path extrusionOk="0" h="189" w="206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670079" y="1078604"/>
              <a:ext cx="690990" cy="402147"/>
            </a:xfrm>
            <a:custGeom>
              <a:rect b="b" l="l" r="r" t="t"/>
              <a:pathLst>
                <a:path extrusionOk="0" h="8284" w="14234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904542" y="2803125"/>
              <a:ext cx="46749" cy="27040"/>
            </a:xfrm>
            <a:custGeom>
              <a:rect b="b" l="l" r="r" t="t"/>
              <a:pathLst>
                <a:path extrusionOk="0" h="557" w="963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97601" y="2650702"/>
              <a:ext cx="53545" cy="179277"/>
            </a:xfrm>
            <a:custGeom>
              <a:rect b="b" l="l" r="r" t="t"/>
              <a:pathLst>
                <a:path extrusionOk="0" h="3693" w="1103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669594" y="2744437"/>
              <a:ext cx="47283" cy="27379"/>
            </a:xfrm>
            <a:custGeom>
              <a:rect b="b" l="l" r="r" t="t"/>
              <a:pathLst>
                <a:path extrusionOk="0" h="564" w="974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660856" y="1453352"/>
              <a:ext cx="56506" cy="1318725"/>
            </a:xfrm>
            <a:custGeom>
              <a:rect b="b" l="l" r="r" t="t"/>
              <a:pathLst>
                <a:path extrusionOk="0" h="27165" w="1164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802796" y="1267774"/>
              <a:ext cx="473411" cy="579870"/>
            </a:xfrm>
            <a:custGeom>
              <a:rect b="b" l="l" r="r" t="t"/>
              <a:pathLst>
                <a:path extrusionOk="0" h="11945" w="9752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02796" y="1650289"/>
              <a:ext cx="473411" cy="306125"/>
            </a:xfrm>
            <a:custGeom>
              <a:rect b="b" l="l" r="r" t="t"/>
              <a:pathLst>
                <a:path extrusionOk="0" h="6306" w="9752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02796" y="1759558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802796" y="1868925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02796" y="1978242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802796" y="2306196"/>
              <a:ext cx="94663" cy="87624"/>
            </a:xfrm>
            <a:custGeom>
              <a:rect b="b" l="l" r="r" t="t"/>
              <a:pathLst>
                <a:path extrusionOk="0" h="1805" w="195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961677" y="2087609"/>
              <a:ext cx="314523" cy="214666"/>
            </a:xfrm>
            <a:custGeom>
              <a:rect b="b" l="l" r="r" t="t"/>
              <a:pathLst>
                <a:path extrusionOk="0" h="4422" w="6479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802796" y="2415562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61677" y="2196878"/>
              <a:ext cx="314523" cy="214715"/>
            </a:xfrm>
            <a:custGeom>
              <a:rect b="b" l="l" r="r" t="t"/>
              <a:pathLst>
                <a:path extrusionOk="0" h="4423" w="6479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02796" y="2524928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961677" y="2306196"/>
              <a:ext cx="314523" cy="214763"/>
            </a:xfrm>
            <a:custGeom>
              <a:rect b="b" l="l" r="r" t="t"/>
              <a:pathLst>
                <a:path extrusionOk="0" h="4424" w="6479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654678" y="580995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654678" y="705992"/>
              <a:ext cx="272823" cy="292144"/>
            </a:xfrm>
            <a:custGeom>
              <a:rect b="b" l="l" r="r" t="t"/>
              <a:pathLst>
                <a:path extrusionOk="0" h="6018" w="562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705600" y="580995"/>
              <a:ext cx="272580" cy="253114"/>
            </a:xfrm>
            <a:custGeom>
              <a:rect b="b" l="l" r="r" t="t"/>
              <a:pathLst>
                <a:path extrusionOk="0" h="5214" w="5615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713852" y="614878"/>
              <a:ext cx="305931" cy="395011"/>
            </a:xfrm>
            <a:custGeom>
              <a:rect b="b" l="l" r="r" t="t"/>
              <a:pathLst>
                <a:path extrusionOk="0" h="8137" w="6302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19239" y="694002"/>
              <a:ext cx="95148" cy="236754"/>
            </a:xfrm>
            <a:custGeom>
              <a:rect b="b" l="l" r="r" t="t"/>
              <a:pathLst>
                <a:path extrusionOk="0" h="4877" w="196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654678" y="1721501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654678" y="1846304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4705600" y="1721501"/>
              <a:ext cx="272580" cy="252919"/>
            </a:xfrm>
            <a:custGeom>
              <a:rect b="b" l="l" r="r" t="t"/>
              <a:pathLst>
                <a:path extrusionOk="0" h="5210" w="5615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4713852" y="1755287"/>
              <a:ext cx="305931" cy="395108"/>
            </a:xfrm>
            <a:custGeom>
              <a:rect b="b" l="l" r="r" t="t"/>
              <a:pathLst>
                <a:path extrusionOk="0" h="8139" w="6302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4785745" y="1839217"/>
              <a:ext cx="162092" cy="238696"/>
            </a:xfrm>
            <a:custGeom>
              <a:rect b="b" l="l" r="r" t="t"/>
              <a:pathLst>
                <a:path extrusionOk="0" h="4917" w="3339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4832831" y="1839362"/>
              <a:ext cx="67963" cy="72284"/>
            </a:xfrm>
            <a:custGeom>
              <a:rect b="b" l="l" r="r" t="t"/>
              <a:pathLst>
                <a:path extrusionOk="0" h="1489" w="140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832831" y="1827761"/>
              <a:ext cx="67963" cy="57866"/>
            </a:xfrm>
            <a:custGeom>
              <a:rect b="b" l="l" r="r" t="t"/>
              <a:pathLst>
                <a:path extrusionOk="0" h="1192" w="140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42103" y="1919943"/>
              <a:ext cx="49419" cy="41991"/>
            </a:xfrm>
            <a:custGeom>
              <a:rect b="b" l="l" r="r" t="t"/>
              <a:pathLst>
                <a:path extrusionOk="0" h="865" w="1018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654678" y="1151224"/>
              <a:ext cx="323504" cy="417196"/>
            </a:xfrm>
            <a:custGeom>
              <a:rect b="b" l="l" r="r" t="t"/>
              <a:pathLst>
                <a:path extrusionOk="0" h="8594" w="6664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654678" y="1276075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705600" y="1151224"/>
              <a:ext cx="272580" cy="252968"/>
            </a:xfrm>
            <a:custGeom>
              <a:rect b="b" l="l" r="r" t="t"/>
              <a:pathLst>
                <a:path extrusionOk="0" h="5211" w="5615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713852" y="1185107"/>
              <a:ext cx="305931" cy="395059"/>
            </a:xfrm>
            <a:custGeom>
              <a:rect b="b" l="l" r="r" t="t"/>
              <a:pathLst>
                <a:path extrusionOk="0" h="8138" w="6302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10744" y="1303162"/>
              <a:ext cx="52283" cy="85973"/>
            </a:xfrm>
            <a:custGeom>
              <a:rect b="b" l="l" r="r" t="t"/>
              <a:pathLst>
                <a:path extrusionOk="0" h="1771" w="1077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787249" y="1385636"/>
              <a:ext cx="95973" cy="142965"/>
            </a:xfrm>
            <a:custGeom>
              <a:rect b="b" l="l" r="r" t="t"/>
              <a:pathLst>
                <a:path extrusionOk="0" h="2945" w="1977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73753" y="1236707"/>
              <a:ext cx="52234" cy="85876"/>
            </a:xfrm>
            <a:custGeom>
              <a:rect b="b" l="l" r="r" t="t"/>
              <a:pathLst>
                <a:path extrusionOk="0" h="1769" w="1076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60307" y="1319084"/>
              <a:ext cx="86070" cy="121557"/>
            </a:xfrm>
            <a:custGeom>
              <a:rect b="b" l="l" r="r" t="t"/>
              <a:pathLst>
                <a:path extrusionOk="0" h="2504" w="1773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404125" y="3297385"/>
              <a:ext cx="978619" cy="698077"/>
            </a:xfrm>
            <a:custGeom>
              <a:rect b="b" l="l" r="r" t="t"/>
              <a:pathLst>
                <a:path extrusionOk="0" h="14380" w="20159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404319" y="3380150"/>
              <a:ext cx="143208" cy="192578"/>
            </a:xfrm>
            <a:custGeom>
              <a:rect b="b" l="l" r="r" t="t"/>
              <a:pathLst>
                <a:path extrusionOk="0" h="3967" w="295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893439" y="3646357"/>
              <a:ext cx="422973" cy="168597"/>
            </a:xfrm>
            <a:custGeom>
              <a:rect b="b" l="l" r="r" t="t"/>
              <a:pathLst>
                <a:path extrusionOk="0" h="3473" w="8713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386940" y="3297288"/>
              <a:ext cx="1043523" cy="565015"/>
            </a:xfrm>
            <a:custGeom>
              <a:rect b="b" l="l" r="r" t="t"/>
              <a:pathLst>
                <a:path extrusionOk="0" h="11639" w="21496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470580" y="3477720"/>
              <a:ext cx="845702" cy="337242"/>
            </a:xfrm>
            <a:custGeom>
              <a:rect b="b" l="l" r="r" t="t"/>
              <a:pathLst>
                <a:path extrusionOk="0" h="6947" w="17421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503929" y="3688637"/>
              <a:ext cx="67283" cy="49904"/>
            </a:xfrm>
            <a:custGeom>
              <a:rect b="b" l="l" r="r" t="t"/>
              <a:pathLst>
                <a:path extrusionOk="0" h="1028" w="1386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559414" y="3731549"/>
              <a:ext cx="2379" cy="1505"/>
            </a:xfrm>
            <a:custGeom>
              <a:rect b="b" l="l" r="r" t="t"/>
              <a:pathLst>
                <a:path extrusionOk="0" h="31" w="49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225231" y="3732860"/>
              <a:ext cx="49" cy="4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561890" y="3733005"/>
              <a:ext cx="8010" cy="4854"/>
            </a:xfrm>
            <a:custGeom>
              <a:rect b="b" l="l" r="r" t="t"/>
              <a:pathLst>
                <a:path extrusionOk="0" h="100" w="165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217124" y="3733005"/>
              <a:ext cx="7864" cy="4854"/>
            </a:xfrm>
            <a:custGeom>
              <a:rect b="b" l="l" r="r" t="t"/>
              <a:pathLst>
                <a:path extrusionOk="0" h="100" w="162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569851" y="3737811"/>
              <a:ext cx="340" cy="243"/>
            </a:xfrm>
            <a:custGeom>
              <a:rect b="b" l="l" r="r" t="t"/>
              <a:pathLst>
                <a:path extrusionOk="0" h="5" w="7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216638" y="3737811"/>
              <a:ext cx="388" cy="243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570142" y="3738005"/>
              <a:ext cx="583" cy="388"/>
            </a:xfrm>
            <a:custGeom>
              <a:rect b="b" l="l" r="r" t="t"/>
              <a:pathLst>
                <a:path extrusionOk="0" h="8" w="12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216299" y="3738005"/>
              <a:ext cx="388" cy="388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2570676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215668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455338" y="3404955"/>
              <a:ext cx="876189" cy="241463"/>
            </a:xfrm>
            <a:custGeom>
              <a:rect b="b" l="l" r="r" t="t"/>
              <a:pathLst>
                <a:path extrusionOk="0" h="4974" w="18049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2404125" y="3572669"/>
              <a:ext cx="243" cy="10146"/>
            </a:xfrm>
            <a:custGeom>
              <a:rect b="b" l="l" r="r" t="t"/>
              <a:pathLst>
                <a:path extrusionOk="0" h="209" w="5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404125" y="3591407"/>
              <a:ext cx="272143" cy="374816"/>
            </a:xfrm>
            <a:custGeom>
              <a:rect b="b" l="l" r="r" t="t"/>
              <a:pathLst>
                <a:path extrusionOk="0" h="7721" w="5606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404125" y="3582766"/>
              <a:ext cx="374039" cy="404817"/>
            </a:xfrm>
            <a:custGeom>
              <a:rect b="b" l="l" r="r" t="t"/>
              <a:pathLst>
                <a:path extrusionOk="0" h="8339" w="7705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2404125" y="3548641"/>
              <a:ext cx="3058" cy="34176"/>
            </a:xfrm>
            <a:custGeom>
              <a:rect b="b" l="l" r="r" t="t"/>
              <a:pathLst>
                <a:path extrusionOk="0" h="704" w="63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386940" y="3536214"/>
              <a:ext cx="160587" cy="243405"/>
            </a:xfrm>
            <a:custGeom>
              <a:rect b="b" l="l" r="r" t="t"/>
              <a:pathLst>
                <a:path extrusionOk="0" h="5014" w="3308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328786" y="3800091"/>
              <a:ext cx="233307" cy="182723"/>
            </a:xfrm>
            <a:custGeom>
              <a:rect b="b" l="l" r="r" t="t"/>
              <a:pathLst>
                <a:path extrusionOk="0" h="3764" w="4806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343883" y="3838585"/>
              <a:ext cx="218210" cy="144227"/>
            </a:xfrm>
            <a:custGeom>
              <a:rect b="b" l="l" r="r" t="t"/>
              <a:pathLst>
                <a:path extrusionOk="0" h="2971" w="4495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768599" y="3893924"/>
              <a:ext cx="622201" cy="438556"/>
            </a:xfrm>
            <a:custGeom>
              <a:rect b="b" l="l" r="r" t="t"/>
              <a:pathLst>
                <a:path extrusionOk="0" h="9034" w="12817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2390727" y="3976737"/>
              <a:ext cx="49" cy="728"/>
            </a:xfrm>
            <a:custGeom>
              <a:rect b="b" l="l" r="r" t="t"/>
              <a:pathLst>
                <a:path extrusionOk="0" h="15" w="1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849277" y="3930525"/>
              <a:ext cx="541519" cy="400836"/>
            </a:xfrm>
            <a:custGeom>
              <a:rect b="b" l="l" r="r" t="t"/>
              <a:pathLst>
                <a:path extrusionOk="0" h="8257" w="11155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7"/>
          <p:cNvGrpSpPr/>
          <p:nvPr/>
        </p:nvGrpSpPr>
        <p:grpSpPr>
          <a:xfrm>
            <a:off x="1153232" y="1050943"/>
            <a:ext cx="6381648" cy="3830565"/>
            <a:chOff x="1955652" y="1227876"/>
            <a:chExt cx="5863868" cy="3448163"/>
          </a:xfrm>
        </p:grpSpPr>
        <p:sp>
          <p:nvSpPr>
            <p:cNvPr id="1186" name="Google Shape;1186;p37"/>
            <p:cNvSpPr/>
            <p:nvPr/>
          </p:nvSpPr>
          <p:spPr>
            <a:xfrm>
              <a:off x="1976003" y="1819070"/>
              <a:ext cx="5723008" cy="2856969"/>
            </a:xfrm>
            <a:custGeom>
              <a:rect b="b" l="l" r="r" t="t"/>
              <a:pathLst>
                <a:path extrusionOk="0" h="89141" w="178565">
                  <a:moveTo>
                    <a:pt x="165047" y="1"/>
                  </a:moveTo>
                  <a:lnTo>
                    <a:pt x="2690" y="1722"/>
                  </a:lnTo>
                  <a:lnTo>
                    <a:pt x="2690" y="1722"/>
                  </a:lnTo>
                  <a:cubicBezTo>
                    <a:pt x="2690" y="1722"/>
                    <a:pt x="0" y="68890"/>
                    <a:pt x="7101" y="88940"/>
                  </a:cubicBezTo>
                  <a:lnTo>
                    <a:pt x="178565" y="89141"/>
                  </a:lnTo>
                  <a:cubicBezTo>
                    <a:pt x="178565" y="89141"/>
                    <a:pt x="163427" y="33151"/>
                    <a:pt x="1650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955652" y="1874228"/>
              <a:ext cx="5837074" cy="2701687"/>
            </a:xfrm>
            <a:custGeom>
              <a:rect b="b" l="l" r="r" t="t"/>
              <a:pathLst>
                <a:path extrusionOk="0" h="84296" w="182124">
                  <a:moveTo>
                    <a:pt x="3325" y="1"/>
                  </a:moveTo>
                  <a:cubicBezTo>
                    <a:pt x="3325" y="1"/>
                    <a:pt x="0" y="67587"/>
                    <a:pt x="10243" y="84295"/>
                  </a:cubicBezTo>
                  <a:lnTo>
                    <a:pt x="182124" y="83660"/>
                  </a:lnTo>
                  <a:cubicBezTo>
                    <a:pt x="182124" y="83660"/>
                    <a:pt x="167921" y="49508"/>
                    <a:pt x="1663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044526" y="1362838"/>
              <a:ext cx="5294628" cy="547863"/>
            </a:xfrm>
            <a:custGeom>
              <a:rect b="b" l="l" r="r" t="t"/>
              <a:pathLst>
                <a:path extrusionOk="0" h="17094" w="165199">
                  <a:moveTo>
                    <a:pt x="1" y="0"/>
                  </a:moveTo>
                  <a:lnTo>
                    <a:pt x="1" y="17093"/>
                  </a:lnTo>
                  <a:lnTo>
                    <a:pt x="165199" y="17093"/>
                  </a:lnTo>
                  <a:lnTo>
                    <a:pt x="1651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044526" y="1896182"/>
              <a:ext cx="5774993" cy="2559225"/>
            </a:xfrm>
            <a:custGeom>
              <a:rect b="b" l="l" r="r" t="t"/>
              <a:pathLst>
                <a:path extrusionOk="0" h="79851" w="180187">
                  <a:moveTo>
                    <a:pt x="1" y="1"/>
                  </a:moveTo>
                  <a:cubicBezTo>
                    <a:pt x="1" y="1"/>
                    <a:pt x="987" y="74621"/>
                    <a:pt x="9976" y="79851"/>
                  </a:cubicBezTo>
                  <a:lnTo>
                    <a:pt x="180186" y="79016"/>
                  </a:lnTo>
                  <a:cubicBezTo>
                    <a:pt x="180186" y="79016"/>
                    <a:pt x="169560" y="61321"/>
                    <a:pt x="16526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283363" y="1227876"/>
              <a:ext cx="350819" cy="364184"/>
            </a:xfrm>
            <a:custGeom>
              <a:rect b="b" l="l" r="r" t="t"/>
              <a:pathLst>
                <a:path extrusionOk="0" h="11363" w="10946">
                  <a:moveTo>
                    <a:pt x="5465" y="1"/>
                  </a:moveTo>
                  <a:cubicBezTo>
                    <a:pt x="1237" y="1"/>
                    <a:pt x="34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5" y="986"/>
                  </a:cubicBezTo>
                  <a:cubicBezTo>
                    <a:pt x="7804" y="986"/>
                    <a:pt x="9274" y="2457"/>
                    <a:pt x="9775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5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932952" y="1227876"/>
              <a:ext cx="350787" cy="364184"/>
            </a:xfrm>
            <a:custGeom>
              <a:rect b="b" l="l" r="r" t="t"/>
              <a:pathLst>
                <a:path extrusionOk="0" h="11363" w="10945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3" y="11363"/>
                    <a:pt x="5459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78" y="4679"/>
                    <a:pt x="10777" y="4211"/>
                  </a:cubicBezTo>
                  <a:cubicBezTo>
                    <a:pt x="10259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3582510" y="1227876"/>
              <a:ext cx="350274" cy="364184"/>
            </a:xfrm>
            <a:custGeom>
              <a:rect b="b" l="l" r="r" t="t"/>
              <a:pathLst>
                <a:path extrusionOk="0" h="11363" w="10929">
                  <a:moveTo>
                    <a:pt x="5448" y="1"/>
                  </a:moveTo>
                  <a:cubicBezTo>
                    <a:pt x="1237" y="1"/>
                    <a:pt x="18" y="4161"/>
                    <a:pt x="1" y="4211"/>
                  </a:cubicBezTo>
                  <a:lnTo>
                    <a:pt x="1037" y="4211"/>
                  </a:lnTo>
                  <a:cubicBezTo>
                    <a:pt x="1338" y="3393"/>
                    <a:pt x="2507" y="986"/>
                    <a:pt x="5448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31" y="10377"/>
                  </a:cubicBezTo>
                  <a:cubicBezTo>
                    <a:pt x="4785" y="10393"/>
                    <a:pt x="4796" y="11363"/>
                    <a:pt x="5432" y="11363"/>
                  </a:cubicBezTo>
                  <a:cubicBezTo>
                    <a:pt x="5437" y="11363"/>
                    <a:pt x="5442" y="11363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7"/>
                    <a:pt x="10878" y="4679"/>
                    <a:pt x="10778" y="4211"/>
                  </a:cubicBezTo>
                  <a:cubicBezTo>
                    <a:pt x="10243" y="1956"/>
                    <a:pt x="8439" y="1"/>
                    <a:pt x="54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4231554" y="1227876"/>
              <a:ext cx="350787" cy="364184"/>
            </a:xfrm>
            <a:custGeom>
              <a:rect b="b" l="l" r="r" t="t"/>
              <a:pathLst>
                <a:path extrusionOk="0" h="11363" w="10945">
                  <a:moveTo>
                    <a:pt x="5464" y="1"/>
                  </a:moveTo>
                  <a:cubicBezTo>
                    <a:pt x="1237" y="1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4881144" y="1227876"/>
              <a:ext cx="350787" cy="364184"/>
            </a:xfrm>
            <a:custGeom>
              <a:rect b="b" l="l" r="r" t="t"/>
              <a:pathLst>
                <a:path extrusionOk="0" h="11363" w="10945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4" y="10393"/>
                    <a:pt x="4812" y="11363"/>
                    <a:pt x="5448" y="11363"/>
                  </a:cubicBezTo>
                  <a:cubicBezTo>
                    <a:pt x="5453" y="11363"/>
                    <a:pt x="5458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44" y="5147"/>
                    <a:pt x="10878" y="4679"/>
                    <a:pt x="10777" y="4211"/>
                  </a:cubicBezTo>
                  <a:cubicBezTo>
                    <a:pt x="10243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5530701" y="1228965"/>
              <a:ext cx="350274" cy="364184"/>
            </a:xfrm>
            <a:custGeom>
              <a:rect b="b" l="l" r="r" t="t"/>
              <a:pathLst>
                <a:path extrusionOk="0" h="11363" w="10929">
                  <a:moveTo>
                    <a:pt x="5448" y="0"/>
                  </a:moveTo>
                  <a:cubicBezTo>
                    <a:pt x="1220" y="0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37" y="3392"/>
                    <a:pt x="2507" y="986"/>
                    <a:pt x="5448" y="986"/>
                  </a:cubicBezTo>
                  <a:cubicBezTo>
                    <a:pt x="7804" y="986"/>
                    <a:pt x="9257" y="2456"/>
                    <a:pt x="9759" y="4211"/>
                  </a:cubicBezTo>
                  <a:cubicBezTo>
                    <a:pt x="9892" y="4678"/>
                    <a:pt x="9942" y="5146"/>
                    <a:pt x="9942" y="5631"/>
                  </a:cubicBezTo>
                  <a:cubicBezTo>
                    <a:pt x="9942" y="7703"/>
                    <a:pt x="8773" y="10192"/>
                    <a:pt x="5431" y="10376"/>
                  </a:cubicBezTo>
                  <a:cubicBezTo>
                    <a:pt x="4785" y="10393"/>
                    <a:pt x="4796" y="11362"/>
                    <a:pt x="5431" y="11362"/>
                  </a:cubicBezTo>
                  <a:cubicBezTo>
                    <a:pt x="5437" y="11362"/>
                    <a:pt x="5442" y="11362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6"/>
                    <a:pt x="10878" y="4678"/>
                    <a:pt x="10778" y="4211"/>
                  </a:cubicBezTo>
                  <a:cubicBezTo>
                    <a:pt x="10243" y="1955"/>
                    <a:pt x="8439" y="0"/>
                    <a:pt x="5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6179745" y="1228965"/>
              <a:ext cx="350787" cy="364184"/>
            </a:xfrm>
            <a:custGeom>
              <a:rect b="b" l="l" r="r" t="t"/>
              <a:pathLst>
                <a:path extrusionOk="0" h="11363" w="10945">
                  <a:moveTo>
                    <a:pt x="5464" y="0"/>
                  </a:moveTo>
                  <a:cubicBezTo>
                    <a:pt x="1237" y="0"/>
                    <a:pt x="17" y="4161"/>
                    <a:pt x="1" y="4211"/>
                  </a:cubicBezTo>
                  <a:lnTo>
                    <a:pt x="1036" y="4211"/>
                  </a:lnTo>
                  <a:cubicBezTo>
                    <a:pt x="1354" y="3392"/>
                    <a:pt x="2507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2" y="4678"/>
                    <a:pt x="9959" y="5146"/>
                    <a:pt x="9959" y="5631"/>
                  </a:cubicBezTo>
                  <a:cubicBezTo>
                    <a:pt x="9959" y="7703"/>
                    <a:pt x="8773" y="10192"/>
                    <a:pt x="5431" y="10376"/>
                  </a:cubicBezTo>
                  <a:cubicBezTo>
                    <a:pt x="4785" y="10393"/>
                    <a:pt x="4812" y="11362"/>
                    <a:pt x="5448" y="11362"/>
                  </a:cubicBezTo>
                  <a:cubicBezTo>
                    <a:pt x="5453" y="11362"/>
                    <a:pt x="5459" y="11362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6"/>
                    <a:pt x="10895" y="4678"/>
                    <a:pt x="10778" y="4211"/>
                  </a:cubicBezTo>
                  <a:cubicBezTo>
                    <a:pt x="10260" y="1955"/>
                    <a:pt x="8455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6829335" y="1228965"/>
              <a:ext cx="350787" cy="364184"/>
            </a:xfrm>
            <a:custGeom>
              <a:rect b="b" l="l" r="r" t="t"/>
              <a:pathLst>
                <a:path extrusionOk="0" h="11363" w="10945">
                  <a:moveTo>
                    <a:pt x="5464" y="0"/>
                  </a:moveTo>
                  <a:cubicBezTo>
                    <a:pt x="1236" y="0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37" y="3392"/>
                    <a:pt x="2506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1" y="4678"/>
                    <a:pt x="9958" y="5146"/>
                    <a:pt x="9958" y="5631"/>
                  </a:cubicBezTo>
                  <a:cubicBezTo>
                    <a:pt x="9958" y="7703"/>
                    <a:pt x="8772" y="10192"/>
                    <a:pt x="5430" y="10376"/>
                  </a:cubicBezTo>
                  <a:cubicBezTo>
                    <a:pt x="4784" y="10393"/>
                    <a:pt x="4795" y="11362"/>
                    <a:pt x="5447" y="11362"/>
                  </a:cubicBezTo>
                  <a:cubicBezTo>
                    <a:pt x="5453" y="11362"/>
                    <a:pt x="5458" y="11362"/>
                    <a:pt x="5464" y="11362"/>
                  </a:cubicBezTo>
                  <a:lnTo>
                    <a:pt x="5480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27" y="5146"/>
                    <a:pt x="10877" y="4678"/>
                    <a:pt x="10777" y="4211"/>
                  </a:cubicBezTo>
                  <a:cubicBezTo>
                    <a:pt x="10242" y="1955"/>
                    <a:pt x="8438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7"/>
          <p:cNvSpPr txBox="1"/>
          <p:nvPr>
            <p:ph idx="1" type="body"/>
          </p:nvPr>
        </p:nvSpPr>
        <p:spPr>
          <a:xfrm>
            <a:off x="1620200" y="1878850"/>
            <a:ext cx="50445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https://sites.google.com/site/progcamp12/curriculum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https://www.shafaetsplanet.com/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aminulhaq785@gmail.com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7"/>
          <p:cNvSpPr txBox="1"/>
          <p:nvPr>
            <p:ph type="title"/>
          </p:nvPr>
        </p:nvSpPr>
        <p:spPr>
          <a:xfrm>
            <a:off x="1280575" y="37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&amp; Overview</a:t>
            </a:r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1153225" y="1164275"/>
            <a:ext cx="32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Aminul Haq, Software Engineer at TigerIt Bangladesh Ltd. CSE grad from NSU. 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9"/>
          <p:cNvGrpSpPr/>
          <p:nvPr/>
        </p:nvGrpSpPr>
        <p:grpSpPr>
          <a:xfrm>
            <a:off x="4530036" y="1055644"/>
            <a:ext cx="4461844" cy="3032218"/>
            <a:chOff x="3551078" y="894499"/>
            <a:chExt cx="5591283" cy="3790746"/>
          </a:xfrm>
        </p:grpSpPr>
        <p:sp>
          <p:nvSpPr>
            <p:cNvPr id="353" name="Google Shape;353;p29"/>
            <p:cNvSpPr/>
            <p:nvPr/>
          </p:nvSpPr>
          <p:spPr>
            <a:xfrm>
              <a:off x="7439416" y="1150995"/>
              <a:ext cx="1702945" cy="1120308"/>
            </a:xfrm>
            <a:custGeom>
              <a:rect b="b" l="l" r="r" t="t"/>
              <a:pathLst>
                <a:path extrusionOk="0" h="34955" w="53134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7610788" y="1330924"/>
              <a:ext cx="80349" cy="752438"/>
            </a:xfrm>
            <a:custGeom>
              <a:rect b="b" l="l" r="r" t="t"/>
              <a:pathLst>
                <a:path extrusionOk="0" h="23477" w="2507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740911" y="1366275"/>
              <a:ext cx="158007" cy="4840"/>
            </a:xfrm>
            <a:custGeom>
              <a:rect b="b" l="l" r="r" t="t"/>
              <a:pathLst>
                <a:path extrusionOk="0" h="151" w="493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941736" y="1366275"/>
              <a:ext cx="628693" cy="4840"/>
            </a:xfrm>
            <a:custGeom>
              <a:rect b="b" l="l" r="r" t="t"/>
              <a:pathLst>
                <a:path extrusionOk="0" h="151" w="19616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722161" y="1764144"/>
              <a:ext cx="158007" cy="5384"/>
            </a:xfrm>
            <a:custGeom>
              <a:rect b="b" l="l" r="r" t="t"/>
              <a:pathLst>
                <a:path extrusionOk="0" h="168" w="493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922987" y="1764144"/>
              <a:ext cx="629238" cy="5384"/>
            </a:xfrm>
            <a:custGeom>
              <a:rect b="b" l="l" r="r" t="t"/>
              <a:pathLst>
                <a:path extrusionOk="0" h="168" w="19633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708764" y="1947822"/>
              <a:ext cx="629270" cy="4872"/>
            </a:xfrm>
            <a:custGeom>
              <a:rect b="b" l="l" r="r" t="t"/>
              <a:pathLst>
                <a:path extrusionOk="0" h="152" w="19634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746263" y="1478194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740366" y="1643123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928339" y="1878755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8208937" y="1478194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8033848" y="1652770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8229288" y="1878755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710912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338547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7710912" y="2146500"/>
              <a:ext cx="567670" cy="4872"/>
            </a:xfrm>
            <a:custGeom>
              <a:rect b="b" l="l" r="r" t="t"/>
              <a:pathLst>
                <a:path extrusionOk="0" h="152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7738218" y="1525852"/>
              <a:ext cx="567670" cy="4840"/>
            </a:xfrm>
            <a:custGeom>
              <a:rect b="b" l="l" r="r" t="t"/>
              <a:pathLst>
                <a:path extrusionOk="0" h="151" w="17712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8008656" y="1479251"/>
              <a:ext cx="146244" cy="4872"/>
            </a:xfrm>
            <a:custGeom>
              <a:rect b="b" l="l" r="r" t="t"/>
              <a:pathLst>
                <a:path extrusionOk="0" h="152" w="4563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7715206" y="1818244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712001" y="1878755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544380" y="1266664"/>
              <a:ext cx="1580321" cy="5384"/>
            </a:xfrm>
            <a:custGeom>
              <a:rect b="b" l="l" r="r" t="t"/>
              <a:pathLst>
                <a:path extrusionOk="0" h="168" w="49308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625787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706649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7786966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706705" y="1223300"/>
              <a:ext cx="1060342" cy="697793"/>
            </a:xfrm>
            <a:custGeom>
              <a:rect b="b" l="l" r="r" t="t"/>
              <a:pathLst>
                <a:path extrusionOk="0" h="21772" w="33084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812726" y="1335731"/>
              <a:ext cx="51440" cy="468603"/>
            </a:xfrm>
            <a:custGeom>
              <a:rect b="b" l="l" r="r" t="t"/>
              <a:pathLst>
                <a:path extrusionOk="0" h="14621" w="1605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894133" y="1356628"/>
              <a:ext cx="98586" cy="4840"/>
            </a:xfrm>
            <a:custGeom>
              <a:rect b="b" l="l" r="r" t="t"/>
              <a:pathLst>
                <a:path extrusionOk="0" h="151" w="3076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019449" y="1356628"/>
              <a:ext cx="391491" cy="4840"/>
            </a:xfrm>
            <a:custGeom>
              <a:rect b="b" l="l" r="r" t="t"/>
              <a:pathLst>
                <a:path extrusionOk="0" h="151" w="12215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882884" y="1604567"/>
              <a:ext cx="98041" cy="4872"/>
            </a:xfrm>
            <a:custGeom>
              <a:rect b="b" l="l" r="r" t="t"/>
              <a:pathLst>
                <a:path extrusionOk="0" h="152" w="3059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5007655" y="1604567"/>
              <a:ext cx="392036" cy="4872"/>
            </a:xfrm>
            <a:custGeom>
              <a:rect b="b" l="l" r="r" t="t"/>
              <a:pathLst>
                <a:path extrusionOk="0" h="152" w="12232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874327" y="1718633"/>
              <a:ext cx="391491" cy="5384"/>
            </a:xfrm>
            <a:custGeom>
              <a:rect b="b" l="l" r="r" t="t"/>
              <a:pathLst>
                <a:path extrusionOk="0" h="168" w="12215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897338" y="1426241"/>
              <a:ext cx="138744" cy="5384"/>
            </a:xfrm>
            <a:custGeom>
              <a:rect b="b" l="l" r="r" t="t"/>
              <a:pathLst>
                <a:path extrusionOk="0" h="168" w="4329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894133" y="1529057"/>
              <a:ext cx="138200" cy="4872"/>
            </a:xfrm>
            <a:custGeom>
              <a:rect b="b" l="l" r="r" t="t"/>
              <a:pathLst>
                <a:path extrusionOk="0" h="152" w="4312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010892" y="1675782"/>
              <a:ext cx="138712" cy="4872"/>
            </a:xfrm>
            <a:custGeom>
              <a:rect b="b" l="l" r="r" t="t"/>
              <a:pathLst>
                <a:path extrusionOk="0" h="152" w="4328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185981" y="1426241"/>
              <a:ext cx="353479" cy="5384"/>
            </a:xfrm>
            <a:custGeom>
              <a:rect b="b" l="l" r="r" t="t"/>
              <a:pathLst>
                <a:path extrusionOk="0" h="168" w="11029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076754" y="1534954"/>
              <a:ext cx="353447" cy="5384"/>
            </a:xfrm>
            <a:custGeom>
              <a:rect b="b" l="l" r="r" t="t"/>
              <a:pathLst>
                <a:path extrusionOk="0" h="168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198320" y="1675782"/>
              <a:ext cx="353447" cy="4872"/>
            </a:xfrm>
            <a:custGeom>
              <a:rect b="b" l="l" r="r" t="t"/>
              <a:pathLst>
                <a:path extrusionOk="0" h="152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4875384" y="1801642"/>
              <a:ext cx="354024" cy="4840"/>
            </a:xfrm>
            <a:custGeom>
              <a:rect b="b" l="l" r="r" t="t"/>
              <a:pathLst>
                <a:path extrusionOk="0" h="151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266843" y="1801642"/>
              <a:ext cx="353479" cy="4840"/>
            </a:xfrm>
            <a:custGeom>
              <a:rect b="b" l="l" r="r" t="t"/>
              <a:pathLst>
                <a:path extrusionOk="0" h="151" w="11029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875384" y="1842346"/>
              <a:ext cx="354024" cy="5384"/>
            </a:xfrm>
            <a:custGeom>
              <a:rect b="b" l="l" r="r" t="t"/>
              <a:pathLst>
                <a:path extrusionOk="0" h="168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892531" y="1455695"/>
              <a:ext cx="353992" cy="5384"/>
            </a:xfrm>
            <a:custGeom>
              <a:rect b="b" l="l" r="r" t="t"/>
              <a:pathLst>
                <a:path extrusionOk="0" h="168" w="11045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5061210" y="1426785"/>
              <a:ext cx="91086" cy="4840"/>
            </a:xfrm>
            <a:custGeom>
              <a:rect b="b" l="l" r="r" t="t"/>
              <a:pathLst>
                <a:path extrusionOk="0" h="151" w="2842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78621" y="1638315"/>
              <a:ext cx="91054" cy="4840"/>
            </a:xfrm>
            <a:custGeom>
              <a:rect b="b" l="l" r="r" t="t"/>
              <a:pathLst>
                <a:path extrusionOk="0" h="151" w="2841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876474" y="1675782"/>
              <a:ext cx="91054" cy="4872"/>
            </a:xfrm>
            <a:custGeom>
              <a:rect b="b" l="l" r="r" t="t"/>
              <a:pathLst>
                <a:path extrusionOk="0" h="152" w="2841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72055" y="1294515"/>
              <a:ext cx="984288" cy="5384"/>
            </a:xfrm>
            <a:custGeom>
              <a:rect b="b" l="l" r="r" t="t"/>
              <a:pathLst>
                <a:path extrusionOk="0" h="168" w="30711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822918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872724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923043" y="1252209"/>
              <a:ext cx="27371" cy="23364"/>
            </a:xfrm>
            <a:custGeom>
              <a:rect b="b" l="l" r="r" t="t"/>
              <a:pathLst>
                <a:path extrusionOk="0" h="729" w="854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882283" y="2757533"/>
              <a:ext cx="493762" cy="1596891"/>
            </a:xfrm>
            <a:custGeom>
              <a:rect b="b" l="l" r="r" t="t"/>
              <a:pathLst>
                <a:path extrusionOk="0" h="49825" w="15406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376013" y="2758046"/>
              <a:ext cx="418797" cy="1596378"/>
            </a:xfrm>
            <a:custGeom>
              <a:rect b="b" l="l" r="r" t="t"/>
              <a:pathLst>
                <a:path extrusionOk="0" h="49809" w="13067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920839" y="2822307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920839" y="3205208"/>
              <a:ext cx="396298" cy="344345"/>
            </a:xfrm>
            <a:custGeom>
              <a:rect b="b" l="l" r="r" t="t"/>
              <a:pathLst>
                <a:path extrusionOk="0" h="10744" w="12365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7920839" y="3588077"/>
              <a:ext cx="396298" cy="344377"/>
            </a:xfrm>
            <a:custGeom>
              <a:rect b="b" l="l" r="r" t="t"/>
              <a:pathLst>
                <a:path extrusionOk="0" h="10745" w="12365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7920839" y="3971523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086858" y="2872112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086858" y="3259821"/>
              <a:ext cx="32146" cy="27339"/>
            </a:xfrm>
            <a:custGeom>
              <a:rect b="b" l="l" r="r" t="t"/>
              <a:pathLst>
                <a:path extrusionOk="0" h="853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8086858" y="3646985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086858" y="4034694"/>
              <a:ext cx="32146" cy="27371"/>
            </a:xfrm>
            <a:custGeom>
              <a:rect b="b" l="l" r="r" t="t"/>
              <a:pathLst>
                <a:path extrusionOk="0" h="854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882283" y="4354393"/>
              <a:ext cx="57337" cy="320821"/>
            </a:xfrm>
            <a:custGeom>
              <a:rect b="b" l="l" r="r" t="t"/>
              <a:pathLst>
                <a:path extrusionOk="0" h="10010" w="1789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8316593" y="4354393"/>
              <a:ext cx="57305" cy="320821"/>
            </a:xfrm>
            <a:custGeom>
              <a:rect b="b" l="l" r="r" t="t"/>
              <a:pathLst>
                <a:path extrusionOk="0" h="10010" w="1788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8731608" y="4354393"/>
              <a:ext cx="56793" cy="320821"/>
            </a:xfrm>
            <a:custGeom>
              <a:rect b="b" l="l" r="r" t="t"/>
              <a:pathLst>
                <a:path extrusionOk="0" h="10010" w="1772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690303" y="4272954"/>
              <a:ext cx="403285" cy="315853"/>
            </a:xfrm>
            <a:custGeom>
              <a:rect b="b" l="l" r="r" t="t"/>
              <a:pathLst>
                <a:path extrusionOk="0" h="9855" w="12583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51078" y="3872457"/>
              <a:ext cx="684428" cy="801154"/>
            </a:xfrm>
            <a:custGeom>
              <a:rect b="b" l="l" r="r" t="t"/>
              <a:pathLst>
                <a:path extrusionOk="0" h="24997" w="21355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5215435" y="1824654"/>
              <a:ext cx="1158896" cy="762598"/>
            </a:xfrm>
            <a:custGeom>
              <a:rect b="b" l="l" r="r" t="t"/>
              <a:pathLst>
                <a:path extrusionOk="0" h="23794" w="36159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5161366" y="1824654"/>
              <a:ext cx="1158319" cy="762598"/>
            </a:xfrm>
            <a:custGeom>
              <a:rect b="b" l="l" r="r" t="t"/>
              <a:pathLst>
                <a:path extrusionOk="0" h="23794" w="36141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5198320" y="1845006"/>
              <a:ext cx="1075310" cy="707440"/>
            </a:xfrm>
            <a:custGeom>
              <a:rect b="b" l="l" r="r" t="t"/>
              <a:pathLst>
                <a:path extrusionOk="0" h="22073" w="33551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5305944" y="1959617"/>
              <a:ext cx="50895" cy="475013"/>
            </a:xfrm>
            <a:custGeom>
              <a:rect b="b" l="l" r="r" t="t"/>
              <a:pathLst>
                <a:path extrusionOk="0" h="14821" w="1588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5387351" y="1981026"/>
              <a:ext cx="99643" cy="4872"/>
            </a:xfrm>
            <a:custGeom>
              <a:rect b="b" l="l" r="r" t="t"/>
              <a:pathLst>
                <a:path extrusionOk="0" h="152" w="3109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5514269" y="1981026"/>
              <a:ext cx="396843" cy="4872"/>
            </a:xfrm>
            <a:custGeom>
              <a:rect b="b" l="l" r="r" t="t"/>
              <a:pathLst>
                <a:path extrusionOk="0" h="152" w="12382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5375556" y="2232202"/>
              <a:ext cx="99643" cy="4840"/>
            </a:xfrm>
            <a:custGeom>
              <a:rect b="b" l="l" r="r" t="t"/>
              <a:pathLst>
                <a:path extrusionOk="0" h="151" w="3109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5502474" y="2232202"/>
              <a:ext cx="397388" cy="4840"/>
            </a:xfrm>
            <a:custGeom>
              <a:rect b="b" l="l" r="r" t="t"/>
              <a:pathLst>
                <a:path extrusionOk="0" h="151" w="12399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5366999" y="2348383"/>
              <a:ext cx="397388" cy="4872"/>
            </a:xfrm>
            <a:custGeom>
              <a:rect b="b" l="l" r="r" t="t"/>
              <a:pathLst>
                <a:path extrusionOk="0" h="152" w="12399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390556" y="2051728"/>
              <a:ext cx="140347" cy="4840"/>
            </a:xfrm>
            <a:custGeom>
              <a:rect b="b" l="l" r="r" t="t"/>
              <a:pathLst>
                <a:path extrusionOk="0" h="151" w="4379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387351" y="2155602"/>
              <a:ext cx="140315" cy="5384"/>
            </a:xfrm>
            <a:custGeom>
              <a:rect b="b" l="l" r="r" t="t"/>
              <a:pathLst>
                <a:path extrusionOk="0" h="168" w="4378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505679" y="2304475"/>
              <a:ext cx="140347" cy="5384"/>
            </a:xfrm>
            <a:custGeom>
              <a:rect b="b" l="l" r="r" t="t"/>
              <a:pathLst>
                <a:path extrusionOk="0" h="168" w="4379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82948" y="2051728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572632" y="2162044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695800" y="2304475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368602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764868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368602" y="2473699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385748" y="2081695"/>
              <a:ext cx="358800" cy="4872"/>
            </a:xfrm>
            <a:custGeom>
              <a:rect b="b" l="l" r="r" t="t"/>
              <a:pathLst>
                <a:path extrusionOk="0" h="152" w="11195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556575" y="2052241"/>
              <a:ext cx="92144" cy="4872"/>
            </a:xfrm>
            <a:custGeom>
              <a:rect b="b" l="l" r="r" t="t"/>
              <a:pathLst>
                <a:path extrusionOk="0" h="152" w="2875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371262" y="2266463"/>
              <a:ext cx="92144" cy="4840"/>
            </a:xfrm>
            <a:custGeom>
              <a:rect b="b" l="l" r="r" t="t"/>
              <a:pathLst>
                <a:path extrusionOk="0" h="151" w="2875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369146" y="2304475"/>
              <a:ext cx="92144" cy="5384"/>
            </a:xfrm>
            <a:custGeom>
              <a:rect b="b" l="l" r="r" t="t"/>
              <a:pathLst>
                <a:path extrusionOk="0" h="168" w="2875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263638" y="1917856"/>
              <a:ext cx="997684" cy="5384"/>
            </a:xfrm>
            <a:custGeom>
              <a:rect b="b" l="l" r="r" t="t"/>
              <a:pathLst>
                <a:path extrusionOk="0" h="168" w="31129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315046" y="1875005"/>
              <a:ext cx="27339" cy="23877"/>
            </a:xfrm>
            <a:custGeom>
              <a:rect b="b" l="l" r="r" t="t"/>
              <a:pathLst>
                <a:path extrusionOk="0" h="745" w="853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365909" y="1875005"/>
              <a:ext cx="27371" cy="23877"/>
            </a:xfrm>
            <a:custGeom>
              <a:rect b="b" l="l" r="r" t="t"/>
              <a:pathLst>
                <a:path extrusionOk="0" h="745" w="854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416260" y="1875005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6565990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508684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6548330" y="1829494"/>
              <a:ext cx="1131012" cy="744393"/>
            </a:xfrm>
            <a:custGeom>
              <a:rect b="b" l="l" r="r" t="t"/>
              <a:pathLst>
                <a:path extrusionOk="0" h="23226" w="35289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660794" y="1938720"/>
              <a:ext cx="54100" cy="499660"/>
            </a:xfrm>
            <a:custGeom>
              <a:rect b="b" l="l" r="r" t="t"/>
              <a:pathLst>
                <a:path extrusionOk="0" h="15590" w="1688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747553" y="1961219"/>
              <a:ext cx="104964" cy="5384"/>
            </a:xfrm>
            <a:custGeom>
              <a:rect b="b" l="l" r="r" t="t"/>
              <a:pathLst>
                <a:path extrusionOk="0" h="168" w="3275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80881" y="1961219"/>
              <a:ext cx="417740" cy="5384"/>
            </a:xfrm>
            <a:custGeom>
              <a:rect b="b" l="l" r="r" t="t"/>
              <a:pathLst>
                <a:path extrusionOk="0" h="168" w="13034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735214" y="2225760"/>
              <a:ext cx="104996" cy="5384"/>
            </a:xfrm>
            <a:custGeom>
              <a:rect b="b" l="l" r="r" t="t"/>
              <a:pathLst>
                <a:path extrusionOk="0" h="168" w="3276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868574" y="2225760"/>
              <a:ext cx="417708" cy="5384"/>
            </a:xfrm>
            <a:custGeom>
              <a:rect b="b" l="l" r="r" t="t"/>
              <a:pathLst>
                <a:path extrusionOk="0" h="168" w="13033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726111" y="2347870"/>
              <a:ext cx="417740" cy="4840"/>
            </a:xfrm>
            <a:custGeom>
              <a:rect b="b" l="l" r="r" t="t"/>
              <a:pathLst>
                <a:path extrusionOk="0" h="151" w="13034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751271" y="2036184"/>
              <a:ext cx="147302" cy="4872"/>
            </a:xfrm>
            <a:custGeom>
              <a:rect b="b" l="l" r="r" t="t"/>
              <a:pathLst>
                <a:path extrusionOk="0" h="152" w="4596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747553" y="2145443"/>
              <a:ext cx="147270" cy="4840"/>
            </a:xfrm>
            <a:custGeom>
              <a:rect b="b" l="l" r="r" t="t"/>
              <a:pathLst>
                <a:path extrusionOk="0" h="151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872324" y="2301815"/>
              <a:ext cx="147270" cy="5384"/>
            </a:xfrm>
            <a:custGeom>
              <a:rect b="b" l="l" r="r" t="t"/>
              <a:pathLst>
                <a:path extrusionOk="0" h="168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058662" y="2036184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941936" y="2151853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7072059" y="2301815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727714" y="2436200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144364" y="2436200"/>
              <a:ext cx="377004" cy="4872"/>
            </a:xfrm>
            <a:custGeom>
              <a:rect b="b" l="l" r="r" t="t"/>
              <a:pathLst>
                <a:path extrusionOk="0" h="152" w="11763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727714" y="2479596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745918" y="2067241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925334" y="2036184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730406" y="2261624"/>
              <a:ext cx="97496" cy="5416"/>
            </a:xfrm>
            <a:custGeom>
              <a:rect b="b" l="l" r="r" t="t"/>
              <a:pathLst>
                <a:path extrusionOk="0" h="169" w="3042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728259" y="2301815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16885" y="1895356"/>
              <a:ext cx="1050150" cy="4840"/>
            </a:xfrm>
            <a:custGeom>
              <a:rect b="b" l="l" r="r" t="t"/>
              <a:pathLst>
                <a:path extrusionOk="0" h="151" w="32766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71498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724509" y="1849845"/>
              <a:ext cx="29486" cy="25159"/>
            </a:xfrm>
            <a:custGeom>
              <a:rect b="b" l="l" r="r" t="t"/>
              <a:pathLst>
                <a:path extrusionOk="0" h="785" w="92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778064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5974250" y="894499"/>
              <a:ext cx="1164248" cy="766348"/>
            </a:xfrm>
            <a:custGeom>
              <a:rect b="b" l="l" r="r" t="t"/>
              <a:pathLst>
                <a:path extrusionOk="0" h="23911" w="36326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919637" y="894499"/>
              <a:ext cx="1164216" cy="766348"/>
            </a:xfrm>
            <a:custGeom>
              <a:rect b="b" l="l" r="r" t="t"/>
              <a:pathLst>
                <a:path extrusionOk="0" h="23911" w="36325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957136" y="915364"/>
              <a:ext cx="1080149" cy="710645"/>
            </a:xfrm>
            <a:custGeom>
              <a:rect b="b" l="l" r="r" t="t"/>
              <a:pathLst>
                <a:path extrusionOk="0" h="22173" w="33702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065849" y="1029430"/>
              <a:ext cx="51953" cy="477192"/>
            </a:xfrm>
            <a:custGeom>
              <a:rect b="b" l="l" r="r" t="t"/>
              <a:pathLst>
                <a:path extrusionOk="0" h="14889" w="1621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148314" y="1050871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275745" y="1050871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136520" y="1303617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263982" y="1303617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127962" y="1419831"/>
              <a:ext cx="399503" cy="5384"/>
            </a:xfrm>
            <a:custGeom>
              <a:rect b="b" l="l" r="r" t="t"/>
              <a:pathLst>
                <a:path extrusionOk="0" h="168" w="12465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152064" y="1122086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148314" y="1226505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67732" y="1375922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45514" y="1122086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34653" y="1232915"/>
              <a:ext cx="359889" cy="4872"/>
            </a:xfrm>
            <a:custGeom>
              <a:rect b="b" l="l" r="r" t="t"/>
              <a:pathLst>
                <a:path extrusionOk="0" h="152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458366" y="1375922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129565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527978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129565" y="1545659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147224" y="1152053"/>
              <a:ext cx="359889" cy="5416"/>
            </a:xfrm>
            <a:custGeom>
              <a:rect b="b" l="l" r="r" t="t"/>
              <a:pathLst>
                <a:path extrusionOk="0" h="169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318596" y="1122599"/>
              <a:ext cx="92689" cy="4872"/>
            </a:xfrm>
            <a:custGeom>
              <a:rect b="b" l="l" r="r" t="t"/>
              <a:pathLst>
                <a:path extrusionOk="0" h="152" w="2892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132225" y="1337879"/>
              <a:ext cx="93233" cy="4872"/>
            </a:xfrm>
            <a:custGeom>
              <a:rect b="b" l="l" r="r" t="t"/>
              <a:pathLst>
                <a:path extrusionOk="0" h="152" w="2909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130110" y="1375922"/>
              <a:ext cx="92657" cy="5384"/>
            </a:xfrm>
            <a:custGeom>
              <a:rect b="b" l="l" r="r" t="t"/>
              <a:pathLst>
                <a:path extrusionOk="0" h="168" w="2891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024056" y="987668"/>
              <a:ext cx="1002524" cy="5384"/>
            </a:xfrm>
            <a:custGeom>
              <a:rect b="b" l="l" r="r" t="t"/>
              <a:pathLst>
                <a:path extrusionOk="0" h="168" w="3128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076009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126873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177768" y="944818"/>
              <a:ext cx="27851" cy="23877"/>
            </a:xfrm>
            <a:custGeom>
              <a:rect b="b" l="l" r="r" t="t"/>
              <a:pathLst>
                <a:path extrusionOk="0" h="745" w="869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5144220" y="4554160"/>
              <a:ext cx="84099" cy="114611"/>
            </a:xfrm>
            <a:custGeom>
              <a:rect b="b" l="l" r="r" t="t"/>
              <a:pathLst>
                <a:path extrusionOk="0" h="3576" w="2624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5677051" y="3184856"/>
              <a:ext cx="743336" cy="35896"/>
            </a:xfrm>
            <a:custGeom>
              <a:rect b="b" l="l" r="r" t="t"/>
              <a:pathLst>
                <a:path extrusionOk="0" h="1120" w="23193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968385" y="2698081"/>
              <a:ext cx="706895" cy="522671"/>
            </a:xfrm>
            <a:custGeom>
              <a:rect b="b" l="l" r="r" t="t"/>
              <a:pathLst>
                <a:path extrusionOk="0" h="16308" w="22056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003192" y="2722727"/>
              <a:ext cx="639430" cy="458411"/>
            </a:xfrm>
            <a:custGeom>
              <a:rect b="b" l="l" r="r" t="t"/>
              <a:pathLst>
                <a:path extrusionOk="0" h="14303" w="19951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102258" y="2811057"/>
              <a:ext cx="380241" cy="130187"/>
            </a:xfrm>
            <a:custGeom>
              <a:rect b="b" l="l" r="r" t="t"/>
              <a:pathLst>
                <a:path extrusionOk="0" h="4062" w="11864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140814" y="2791795"/>
              <a:ext cx="269380" cy="4840"/>
            </a:xfrm>
            <a:custGeom>
              <a:rect b="b" l="l" r="r" t="t"/>
              <a:pathLst>
                <a:path extrusionOk="0" h="151" w="8405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144564" y="2833556"/>
              <a:ext cx="108714" cy="5384"/>
            </a:xfrm>
            <a:custGeom>
              <a:rect b="b" l="l" r="r" t="t"/>
              <a:pathLst>
                <a:path extrusionOk="0" h="168" w="3392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269848" y="2831409"/>
              <a:ext cx="70734" cy="5384"/>
            </a:xfrm>
            <a:custGeom>
              <a:rect b="b" l="l" r="r" t="t"/>
              <a:pathLst>
                <a:path extrusionOk="0" h="168" w="2207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141872" y="2857113"/>
              <a:ext cx="296719" cy="5384"/>
            </a:xfrm>
            <a:custGeom>
              <a:rect b="b" l="l" r="r" t="t"/>
              <a:pathLst>
                <a:path extrusionOk="0" h="168" w="9258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135462" y="2878554"/>
              <a:ext cx="96406" cy="5384"/>
            </a:xfrm>
            <a:custGeom>
              <a:rect b="b" l="l" r="r" t="t"/>
              <a:pathLst>
                <a:path extrusionOk="0" h="168" w="3008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136520" y="2909611"/>
              <a:ext cx="275822" cy="4840"/>
            </a:xfrm>
            <a:custGeom>
              <a:rect b="b" l="l" r="r" t="t"/>
              <a:pathLst>
                <a:path extrusionOk="0" h="151" w="8606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102771" y="2976018"/>
              <a:ext cx="106598" cy="4840"/>
            </a:xfrm>
            <a:custGeom>
              <a:rect b="b" l="l" r="r" t="t"/>
              <a:pathLst>
                <a:path extrusionOk="0" h="151" w="3326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227542" y="2976018"/>
              <a:ext cx="72882" cy="5384"/>
            </a:xfrm>
            <a:custGeom>
              <a:rect b="b" l="l" r="r" t="t"/>
              <a:pathLst>
                <a:path extrusionOk="0" h="168" w="2274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320743" y="2973871"/>
              <a:ext cx="31089" cy="5384"/>
            </a:xfrm>
            <a:custGeom>
              <a:rect b="b" l="l" r="r" t="t"/>
              <a:pathLst>
                <a:path extrusionOk="0" h="168" w="97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104918" y="3002780"/>
              <a:ext cx="33781" cy="4840"/>
            </a:xfrm>
            <a:custGeom>
              <a:rect b="b" l="l" r="r" t="t"/>
              <a:pathLst>
                <a:path extrusionOk="0" h="151" w="1054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159019" y="3002780"/>
              <a:ext cx="80894" cy="4840"/>
            </a:xfrm>
            <a:custGeom>
              <a:rect b="b" l="l" r="r" t="t"/>
              <a:pathLst>
                <a:path extrusionOk="0" h="151" w="2524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265585" y="2999575"/>
              <a:ext cx="216370" cy="4840"/>
            </a:xfrm>
            <a:custGeom>
              <a:rect b="b" l="l" r="r" t="t"/>
              <a:pathLst>
                <a:path extrusionOk="0" h="151" w="6751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098508" y="3030087"/>
              <a:ext cx="34838" cy="5384"/>
            </a:xfrm>
            <a:custGeom>
              <a:rect b="b" l="l" r="r" t="t"/>
              <a:pathLst>
                <a:path extrusionOk="0" h="168" w="1087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144564" y="3029029"/>
              <a:ext cx="42338" cy="5384"/>
            </a:xfrm>
            <a:custGeom>
              <a:rect b="b" l="l" r="r" t="t"/>
              <a:pathLst>
                <a:path extrusionOk="0" h="168" w="1321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209337" y="3027427"/>
              <a:ext cx="136052" cy="4840"/>
            </a:xfrm>
            <a:custGeom>
              <a:rect b="b" l="l" r="r" t="t"/>
              <a:pathLst>
                <a:path extrusionOk="0" h="151" w="4245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096361" y="3075598"/>
              <a:ext cx="164961" cy="4872"/>
            </a:xfrm>
            <a:custGeom>
              <a:rect b="b" l="l" r="r" t="t"/>
              <a:pathLst>
                <a:path extrusionOk="0" h="152" w="5147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283245" y="3073482"/>
              <a:ext cx="74484" cy="4840"/>
            </a:xfrm>
            <a:custGeom>
              <a:rect b="b" l="l" r="r" t="t"/>
              <a:pathLst>
                <a:path extrusionOk="0" h="151" w="2324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376959" y="3073482"/>
              <a:ext cx="123745" cy="4840"/>
            </a:xfrm>
            <a:custGeom>
              <a:rect b="b" l="l" r="r" t="t"/>
              <a:pathLst>
                <a:path extrusionOk="0" h="151" w="3861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41764" y="2789648"/>
              <a:ext cx="25736" cy="4840"/>
            </a:xfrm>
            <a:custGeom>
              <a:rect b="b" l="l" r="r" t="t"/>
              <a:pathLst>
                <a:path extrusionOk="0" h="151" w="803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149917" y="2771988"/>
              <a:ext cx="56248" cy="5384"/>
            </a:xfrm>
            <a:custGeom>
              <a:rect b="b" l="l" r="r" t="t"/>
              <a:pathLst>
                <a:path extrusionOk="0" h="168" w="1755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112418" y="2722727"/>
              <a:ext cx="530203" cy="32691"/>
            </a:xfrm>
            <a:custGeom>
              <a:rect b="b" l="l" r="r" t="t"/>
              <a:pathLst>
                <a:path extrusionOk="0" h="1020" w="16543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135462" y="2733432"/>
              <a:ext cx="13397" cy="11442"/>
            </a:xfrm>
            <a:custGeom>
              <a:rect b="b" l="l" r="r" t="t"/>
              <a:pathLst>
                <a:path extrusionOk="0" h="357" w="418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155269" y="2733432"/>
              <a:ext cx="13429" cy="11442"/>
            </a:xfrm>
            <a:custGeom>
              <a:rect b="b" l="l" r="r" t="t"/>
              <a:pathLst>
                <a:path extrusionOk="0" h="357" w="419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175076" y="2733432"/>
              <a:ext cx="12884" cy="11442"/>
            </a:xfrm>
            <a:custGeom>
              <a:rect b="b" l="l" r="r" t="t"/>
              <a:pathLst>
                <a:path extrusionOk="0" h="357" w="402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033158" y="3269468"/>
              <a:ext cx="1236008" cy="720837"/>
            </a:xfrm>
            <a:custGeom>
              <a:rect b="b" l="l" r="r" t="t"/>
              <a:pathLst>
                <a:path extrusionOk="0" h="22491" w="38565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033158" y="3269468"/>
              <a:ext cx="562862" cy="720837"/>
            </a:xfrm>
            <a:custGeom>
              <a:rect b="b" l="l" r="r" t="t"/>
              <a:pathLst>
                <a:path extrusionOk="0" h="22491" w="17562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083509" y="3311229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285937" y="3392636"/>
              <a:ext cx="46601" cy="43107"/>
            </a:xfrm>
            <a:custGeom>
              <a:rect b="b" l="l" r="r" t="t"/>
              <a:pathLst>
                <a:path extrusionOk="0" h="1345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083509" y="3531861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285937" y="3613268"/>
              <a:ext cx="46601" cy="42851"/>
            </a:xfrm>
            <a:custGeom>
              <a:rect b="b" l="l" r="r" t="t"/>
              <a:pathLst>
                <a:path extrusionOk="0" h="1337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083509" y="3752494"/>
              <a:ext cx="457354" cy="205120"/>
            </a:xfrm>
            <a:custGeom>
              <a:rect b="b" l="l" r="r" t="t"/>
              <a:pathLst>
                <a:path extrusionOk="0" h="6400" w="1427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285937" y="3833676"/>
              <a:ext cx="46601" cy="43075"/>
            </a:xfrm>
            <a:custGeom>
              <a:rect b="b" l="l" r="r" t="t"/>
              <a:pathLst>
                <a:path extrusionOk="0" h="1344" w="1454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384346" y="3269468"/>
              <a:ext cx="825768" cy="1307736"/>
            </a:xfrm>
            <a:custGeom>
              <a:rect b="b" l="l" r="r" t="t"/>
              <a:pathLst>
                <a:path extrusionOk="0" h="40803" w="25765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344155" y="3219118"/>
              <a:ext cx="2969977" cy="68587"/>
            </a:xfrm>
            <a:custGeom>
              <a:rect b="b" l="l" r="r" t="t"/>
              <a:pathLst>
                <a:path extrusionOk="0" h="2140" w="92667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384346" y="3287673"/>
              <a:ext cx="92112" cy="1386996"/>
            </a:xfrm>
            <a:custGeom>
              <a:rect b="b" l="l" r="r" t="t"/>
              <a:pathLst>
                <a:path extrusionOk="0" h="43276" w="2874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7177023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5988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366655" y="3216457"/>
              <a:ext cx="395241" cy="5384"/>
            </a:xfrm>
            <a:custGeom>
              <a:rect b="b" l="l" r="r" t="t"/>
              <a:pathLst>
                <a:path extrusionOk="0" h="168" w="12332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441964" y="4502207"/>
              <a:ext cx="344890" cy="158808"/>
            </a:xfrm>
            <a:custGeom>
              <a:rect b="b" l="l" r="r" t="t"/>
              <a:pathLst>
                <a:path extrusionOk="0" h="4955" w="10761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41964" y="4629670"/>
              <a:ext cx="319731" cy="30576"/>
            </a:xfrm>
            <a:custGeom>
              <a:rect b="b" l="l" r="r" t="t"/>
              <a:pathLst>
                <a:path extrusionOk="0" h="954" w="9976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39272" y="4643035"/>
              <a:ext cx="315468" cy="10737"/>
            </a:xfrm>
            <a:custGeom>
              <a:rect b="b" l="l" r="r" t="t"/>
              <a:pathLst>
                <a:path extrusionOk="0" h="335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688845" y="4627523"/>
              <a:ext cx="19294" cy="28396"/>
            </a:xfrm>
            <a:custGeom>
              <a:rect b="b" l="l" r="r" t="t"/>
              <a:pathLst>
                <a:path extrusionOk="0" h="886" w="602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634745" y="4611402"/>
              <a:ext cx="11282" cy="15128"/>
            </a:xfrm>
            <a:custGeom>
              <a:rect b="b" l="l" r="r" t="t"/>
              <a:pathLst>
                <a:path extrusionOk="0" h="472" w="352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620290" y="4607620"/>
              <a:ext cx="12884" cy="10384"/>
            </a:xfrm>
            <a:custGeom>
              <a:rect b="b" l="l" r="r" t="t"/>
              <a:pathLst>
                <a:path extrusionOk="0" h="324" w="402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560132" y="4599319"/>
              <a:ext cx="102496" cy="85157"/>
            </a:xfrm>
            <a:custGeom>
              <a:rect b="b" l="l" r="r" t="t"/>
              <a:pathLst>
                <a:path extrusionOk="0" h="2657" w="3198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608496" y="4587877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642245" y="4594447"/>
              <a:ext cx="35383" cy="19166"/>
            </a:xfrm>
            <a:custGeom>
              <a:rect b="b" l="l" r="r" t="t"/>
              <a:pathLst>
                <a:path extrusionOk="0" h="598" w="1104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629937" y="4587364"/>
              <a:ext cx="17692" cy="23589"/>
            </a:xfrm>
            <a:custGeom>
              <a:rect b="b" l="l" r="r" t="t"/>
              <a:pathLst>
                <a:path extrusionOk="0" h="736" w="552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444656" y="4591242"/>
              <a:ext cx="64805" cy="55575"/>
            </a:xfrm>
            <a:custGeom>
              <a:rect b="b" l="l" r="r" t="t"/>
              <a:pathLst>
                <a:path extrusionOk="0" h="1734" w="2022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462316" y="4515604"/>
              <a:ext cx="4327" cy="76600"/>
            </a:xfrm>
            <a:custGeom>
              <a:rect b="b" l="l" r="r" t="t"/>
              <a:pathLst>
                <a:path extrusionOk="0" h="2390" w="135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532986" y="4630568"/>
              <a:ext cx="54132" cy="3814"/>
            </a:xfrm>
            <a:custGeom>
              <a:rect b="b" l="l" r="r" t="t"/>
              <a:pathLst>
                <a:path extrusionOk="0" h="119" w="1689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496064" y="4629542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483212" y="4611850"/>
              <a:ext cx="7500" cy="7275"/>
            </a:xfrm>
            <a:custGeom>
              <a:rect b="b" l="l" r="r" t="t"/>
              <a:pathLst>
                <a:path extrusionOk="0" h="227" w="234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463918" y="4602428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50009" y="4598902"/>
              <a:ext cx="5897" cy="3333"/>
            </a:xfrm>
            <a:custGeom>
              <a:rect b="b" l="l" r="r" t="t"/>
              <a:pathLst>
                <a:path extrusionOk="0" h="104" w="184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444111" y="4567525"/>
              <a:ext cx="186916" cy="22531"/>
            </a:xfrm>
            <a:custGeom>
              <a:rect b="b" l="l" r="r" t="t"/>
              <a:pathLst>
                <a:path extrusionOk="0" h="703" w="5832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5735959" y="4522559"/>
              <a:ext cx="344890" cy="152526"/>
            </a:xfrm>
            <a:custGeom>
              <a:rect b="b" l="l" r="r" t="t"/>
              <a:pathLst>
                <a:path extrusionOk="0" h="4759" w="10761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5735959" y="4643035"/>
              <a:ext cx="319731" cy="31569"/>
            </a:xfrm>
            <a:custGeom>
              <a:rect b="b" l="l" r="r" t="t"/>
              <a:pathLst>
                <a:path extrusionOk="0" h="985" w="9976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5733267" y="4663387"/>
              <a:ext cx="315468" cy="5384"/>
            </a:xfrm>
            <a:custGeom>
              <a:rect b="b" l="l" r="r" t="t"/>
              <a:pathLst>
                <a:path extrusionOk="0" h="168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982840" y="4640888"/>
              <a:ext cx="18749" cy="28973"/>
            </a:xfrm>
            <a:custGeom>
              <a:rect b="b" l="l" r="r" t="t"/>
              <a:pathLst>
                <a:path extrusionOk="0" h="904" w="585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928195" y="4626369"/>
              <a:ext cx="11282" cy="15160"/>
            </a:xfrm>
            <a:custGeom>
              <a:rect b="b" l="l" r="r" t="t"/>
              <a:pathLst>
                <a:path extrusionOk="0" h="473" w="352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913740" y="4623132"/>
              <a:ext cx="12371" cy="10416"/>
            </a:xfrm>
            <a:custGeom>
              <a:rect b="b" l="l" r="r" t="t"/>
              <a:pathLst>
                <a:path extrusionOk="0" h="325" w="386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904638" y="4615055"/>
              <a:ext cx="19326" cy="2436"/>
            </a:xfrm>
            <a:custGeom>
              <a:rect b="b" l="l" r="r" t="t"/>
              <a:pathLst>
                <a:path extrusionOk="0" h="76" w="603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901433" y="4603421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935182" y="4609062"/>
              <a:ext cx="35351" cy="19550"/>
            </a:xfrm>
            <a:custGeom>
              <a:rect b="b" l="l" r="r" t="t"/>
              <a:pathLst>
                <a:path extrusionOk="0" h="610" w="1103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5922329" y="4602876"/>
              <a:ext cx="18236" cy="23076"/>
            </a:xfrm>
            <a:custGeom>
              <a:rect b="b" l="l" r="r" t="t"/>
              <a:pathLst>
                <a:path extrusionOk="0" h="720" w="569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5737016" y="4611434"/>
              <a:ext cx="66440" cy="54132"/>
            </a:xfrm>
            <a:custGeom>
              <a:rect b="b" l="l" r="r" t="t"/>
              <a:pathLst>
                <a:path extrusionOk="0" h="1689" w="2073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5754708" y="4535411"/>
              <a:ext cx="3237" cy="76600"/>
            </a:xfrm>
            <a:custGeom>
              <a:rect b="b" l="l" r="r" t="t"/>
              <a:pathLst>
                <a:path extrusionOk="0" h="2390" w="101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826981" y="4648259"/>
              <a:ext cx="54132" cy="3397"/>
            </a:xfrm>
            <a:custGeom>
              <a:rect b="b" l="l" r="r" t="t"/>
              <a:pathLst>
                <a:path extrusionOk="0" h="106" w="1689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790059" y="4648291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776117" y="4631112"/>
              <a:ext cx="8077" cy="7275"/>
            </a:xfrm>
            <a:custGeom>
              <a:rect b="b" l="l" r="r" t="t"/>
              <a:pathLst>
                <a:path extrusionOk="0" h="227" w="252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756855" y="4622235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742914" y="4619094"/>
              <a:ext cx="5929" cy="2949"/>
            </a:xfrm>
            <a:custGeom>
              <a:rect b="b" l="l" r="r" t="t"/>
              <a:pathLst>
                <a:path extrusionOk="0" h="92" w="185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735959" y="4583069"/>
              <a:ext cx="187460" cy="24679"/>
            </a:xfrm>
            <a:custGeom>
              <a:rect b="b" l="l" r="r" t="t"/>
              <a:pathLst>
                <a:path extrusionOk="0" h="770" w="5849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5512666" y="2842145"/>
              <a:ext cx="625488" cy="377004"/>
            </a:xfrm>
            <a:custGeom>
              <a:rect b="b" l="l" r="r" t="t"/>
              <a:pathLst>
                <a:path extrusionOk="0" h="11763" w="19516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138122" y="3025728"/>
              <a:ext cx="256560" cy="193422"/>
            </a:xfrm>
            <a:custGeom>
              <a:rect b="b" l="l" r="r" t="t"/>
              <a:pathLst>
                <a:path extrusionOk="0" h="6035" w="8005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261835" y="3148896"/>
              <a:ext cx="87304" cy="32819"/>
            </a:xfrm>
            <a:custGeom>
              <a:rect b="b" l="l" r="r" t="t"/>
              <a:pathLst>
                <a:path extrusionOk="0" h="1024" w="2724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6270392" y="3175786"/>
              <a:ext cx="54132" cy="12307"/>
            </a:xfrm>
            <a:custGeom>
              <a:rect b="b" l="l" r="r" t="t"/>
              <a:pathLst>
                <a:path extrusionOk="0" h="384" w="1689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141015" y="1960162"/>
              <a:ext cx="320276" cy="516261"/>
            </a:xfrm>
            <a:custGeom>
              <a:rect b="b" l="l" r="r" t="t"/>
              <a:pathLst>
                <a:path extrusionOk="0" h="16108" w="9993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5081562" y="1900613"/>
              <a:ext cx="402195" cy="458700"/>
            </a:xfrm>
            <a:custGeom>
              <a:rect b="b" l="l" r="r" t="t"/>
              <a:pathLst>
                <a:path extrusionOk="0" h="14312" w="12549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5338090" y="1906606"/>
              <a:ext cx="184768" cy="148904"/>
            </a:xfrm>
            <a:custGeom>
              <a:rect b="b" l="l" r="r" t="t"/>
              <a:pathLst>
                <a:path extrusionOk="0" h="4646" w="5765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154924" y="1939682"/>
              <a:ext cx="71247" cy="176852"/>
            </a:xfrm>
            <a:custGeom>
              <a:rect b="b" l="l" r="r" t="t"/>
              <a:pathLst>
                <a:path extrusionOk="0" h="5518" w="2223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5193480" y="1938207"/>
              <a:ext cx="31633" cy="162269"/>
            </a:xfrm>
            <a:custGeom>
              <a:rect b="b" l="l" r="r" t="t"/>
              <a:pathLst>
                <a:path extrusionOk="0" h="5063" w="987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5300592" y="1918368"/>
              <a:ext cx="158007" cy="111438"/>
            </a:xfrm>
            <a:custGeom>
              <a:rect b="b" l="l" r="r" t="t"/>
              <a:pathLst>
                <a:path extrusionOk="0" h="3477" w="493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5176366" y="1869877"/>
              <a:ext cx="46601" cy="44806"/>
            </a:xfrm>
            <a:custGeom>
              <a:rect b="b" l="l" r="r" t="t"/>
              <a:pathLst>
                <a:path extrusionOk="0" h="1398" w="1454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5215980" y="1870165"/>
              <a:ext cx="9679" cy="46665"/>
            </a:xfrm>
            <a:custGeom>
              <a:rect b="b" l="l" r="r" t="t"/>
              <a:pathLst>
                <a:path extrusionOk="0" h="1456" w="302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884486" y="2421137"/>
              <a:ext cx="827403" cy="966692"/>
            </a:xfrm>
            <a:custGeom>
              <a:rect b="b" l="l" r="r" t="t"/>
              <a:pathLst>
                <a:path extrusionOk="0" h="30162" w="25816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901633" y="2933680"/>
              <a:ext cx="430592" cy="480397"/>
            </a:xfrm>
            <a:custGeom>
              <a:rect b="b" l="l" r="r" t="t"/>
              <a:pathLst>
                <a:path extrusionOk="0" h="14989" w="13435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909133" y="2573310"/>
              <a:ext cx="680678" cy="4840"/>
            </a:xfrm>
            <a:custGeom>
              <a:rect b="b" l="l" r="r" t="t"/>
              <a:pathLst>
                <a:path extrusionOk="0" h="151" w="21238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891986" y="2670774"/>
              <a:ext cx="740643" cy="4840"/>
            </a:xfrm>
            <a:custGeom>
              <a:rect b="b" l="l" r="r" t="t"/>
              <a:pathLst>
                <a:path extrusionOk="0" h="151" w="23109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895736" y="2792853"/>
              <a:ext cx="789904" cy="5384"/>
            </a:xfrm>
            <a:custGeom>
              <a:rect b="b" l="l" r="r" t="t"/>
              <a:pathLst>
                <a:path extrusionOk="0" h="168" w="24646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5226684" y="2925123"/>
              <a:ext cx="246913" cy="4872"/>
            </a:xfrm>
            <a:custGeom>
              <a:rect b="b" l="l" r="r" t="t"/>
              <a:pathLst>
                <a:path extrusionOk="0" h="152" w="7704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5226684" y="3066848"/>
              <a:ext cx="258163" cy="5256"/>
            </a:xfrm>
            <a:custGeom>
              <a:rect b="b" l="l" r="r" t="t"/>
              <a:pathLst>
                <a:path extrusionOk="0" h="164" w="8055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232037" y="3181106"/>
              <a:ext cx="258676" cy="6666"/>
            </a:xfrm>
            <a:custGeom>
              <a:rect b="b" l="l" r="r" t="t"/>
              <a:pathLst>
                <a:path extrusionOk="0" h="208" w="8071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5234184" y="3279115"/>
              <a:ext cx="254413" cy="4840"/>
            </a:xfrm>
            <a:custGeom>
              <a:rect b="b" l="l" r="r" t="t"/>
              <a:pathLst>
                <a:path extrusionOk="0" h="151" w="7938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5006597" y="2477449"/>
              <a:ext cx="499115" cy="4840"/>
            </a:xfrm>
            <a:custGeom>
              <a:rect b="b" l="l" r="r" t="t"/>
              <a:pathLst>
                <a:path extrusionOk="0" h="151" w="15573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417862" y="2497800"/>
              <a:ext cx="74997" cy="373286"/>
            </a:xfrm>
            <a:custGeom>
              <a:rect b="b" l="l" r="r" t="t"/>
              <a:pathLst>
                <a:path extrusionOk="0" h="11647" w="234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501417" y="2864100"/>
              <a:ext cx="204062" cy="92112"/>
            </a:xfrm>
            <a:custGeom>
              <a:rect b="b" l="l" r="r" t="t"/>
              <a:pathLst>
                <a:path extrusionOk="0" h="2874" w="6367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094959" y="3373342"/>
              <a:ext cx="895413" cy="1225816"/>
            </a:xfrm>
            <a:custGeom>
              <a:rect b="b" l="l" r="r" t="t"/>
              <a:pathLst>
                <a:path extrusionOk="0" h="38247" w="27938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808464" y="3373342"/>
              <a:ext cx="895381" cy="1225816"/>
            </a:xfrm>
            <a:custGeom>
              <a:rect b="b" l="l" r="r" t="t"/>
              <a:pathLst>
                <a:path extrusionOk="0" h="38247" w="27937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259343" y="3733744"/>
              <a:ext cx="68587" cy="817211"/>
            </a:xfrm>
            <a:custGeom>
              <a:rect b="b" l="l" r="r" t="t"/>
              <a:pathLst>
                <a:path extrusionOk="0" h="25498" w="214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686898" y="2876407"/>
              <a:ext cx="544113" cy="808109"/>
            </a:xfrm>
            <a:custGeom>
              <a:rect b="b" l="l" r="r" t="t"/>
              <a:pathLst>
                <a:path extrusionOk="0" h="25214" w="16977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794009" y="3627723"/>
              <a:ext cx="976243" cy="106053"/>
            </a:xfrm>
            <a:custGeom>
              <a:rect b="b" l="l" r="r" t="t"/>
              <a:pathLst>
                <a:path extrusionOk="0" h="3309" w="3046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820771" y="3613268"/>
              <a:ext cx="410240" cy="74132"/>
            </a:xfrm>
            <a:custGeom>
              <a:rect b="b" l="l" r="r" t="t"/>
              <a:pathLst>
                <a:path extrusionOk="0" h="2313" w="1280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233639" y="3733232"/>
              <a:ext cx="119995" cy="4840"/>
            </a:xfrm>
            <a:custGeom>
              <a:rect b="b" l="l" r="r" t="t"/>
              <a:pathLst>
                <a:path extrusionOk="0" h="151" w="3744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5153867" y="3309467"/>
              <a:ext cx="496967" cy="380401"/>
            </a:xfrm>
            <a:custGeom>
              <a:rect b="b" l="l" r="r" t="t"/>
              <a:pathLst>
                <a:path extrusionOk="0" h="11869" w="15506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991597" y="4323881"/>
              <a:ext cx="601418" cy="301526"/>
            </a:xfrm>
            <a:custGeom>
              <a:rect b="b" l="l" r="r" t="t"/>
              <a:pathLst>
                <a:path extrusionOk="0" h="9408" w="18765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936984" y="4595377"/>
              <a:ext cx="104996" cy="89868"/>
            </a:xfrm>
            <a:custGeom>
              <a:rect b="b" l="l" r="r" t="t"/>
              <a:pathLst>
                <a:path extrusionOk="0" h="2804" w="3276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529781" y="4588967"/>
              <a:ext cx="104996" cy="89964"/>
            </a:xfrm>
            <a:custGeom>
              <a:rect b="b" l="l" r="r" t="t"/>
              <a:pathLst>
                <a:path extrusionOk="0" h="2807" w="3276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006052" y="4548808"/>
              <a:ext cx="583214" cy="4840"/>
            </a:xfrm>
            <a:custGeom>
              <a:rect b="b" l="l" r="r" t="t"/>
              <a:pathLst>
                <a:path extrusionOk="0" h="151" w="18197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541776" y="2672184"/>
              <a:ext cx="83042" cy="176403"/>
            </a:xfrm>
            <a:custGeom>
              <a:rect b="b" l="l" r="r" t="t"/>
              <a:pathLst>
                <a:path extrusionOk="0" h="5504" w="2591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591037" y="2844998"/>
              <a:ext cx="103938" cy="66023"/>
            </a:xfrm>
            <a:custGeom>
              <a:rect b="b" l="l" r="r" t="t"/>
              <a:pathLst>
                <a:path extrusionOk="0" h="2060" w="3243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551936" y="2875990"/>
              <a:ext cx="97496" cy="100060"/>
            </a:xfrm>
            <a:custGeom>
              <a:rect b="b" l="l" r="r" t="t"/>
              <a:pathLst>
                <a:path extrusionOk="0" h="3122" w="3042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4549275" y="2720035"/>
              <a:ext cx="31633" cy="275277"/>
            </a:xfrm>
            <a:custGeom>
              <a:rect b="b" l="l" r="r" t="t"/>
              <a:pathLst>
                <a:path extrusionOk="0" h="8589" w="987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444312" y="2818589"/>
              <a:ext cx="106598" cy="96951"/>
            </a:xfrm>
            <a:custGeom>
              <a:rect b="b" l="l" r="r" t="t"/>
              <a:pathLst>
                <a:path extrusionOk="0" h="3025" w="3326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4487163" y="2851248"/>
              <a:ext cx="70157" cy="117303"/>
            </a:xfrm>
            <a:custGeom>
              <a:rect b="b" l="l" r="r" t="t"/>
              <a:pathLst>
                <a:path extrusionOk="0" h="3660" w="2189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4426652" y="2977621"/>
              <a:ext cx="241529" cy="241529"/>
            </a:xfrm>
            <a:custGeom>
              <a:rect b="b" l="l" r="r" t="t"/>
              <a:pathLst>
                <a:path extrusionOk="0" h="7536" w="7536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4426652" y="3034926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4426652" y="3010825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4426652" y="3059541"/>
              <a:ext cx="241529" cy="46633"/>
            </a:xfrm>
            <a:custGeom>
              <a:rect b="b" l="l" r="r" t="t"/>
              <a:pathLst>
                <a:path extrusionOk="0" h="1455" w="7536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679310" y="3501895"/>
              <a:ext cx="352935" cy="864805"/>
            </a:xfrm>
            <a:custGeom>
              <a:rect b="b" l="l" r="r" t="t"/>
              <a:pathLst>
                <a:path extrusionOk="0" h="26983" w="11012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7647741" y="4095204"/>
              <a:ext cx="259733" cy="445046"/>
            </a:xfrm>
            <a:custGeom>
              <a:rect b="b" l="l" r="r" t="t"/>
              <a:pathLst>
                <a:path extrusionOk="0" h="13886" w="8104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7852829" y="3735892"/>
              <a:ext cx="56793" cy="797404"/>
            </a:xfrm>
            <a:custGeom>
              <a:rect b="b" l="l" r="r" t="t"/>
              <a:pathLst>
                <a:path extrusionOk="0" h="24880" w="1772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7775717" y="4419743"/>
              <a:ext cx="211017" cy="256560"/>
            </a:xfrm>
            <a:custGeom>
              <a:rect b="b" l="l" r="r" t="t"/>
              <a:pathLst>
                <a:path extrusionOk="0" h="8005" w="6584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691305" y="2375177"/>
              <a:ext cx="517864" cy="314378"/>
            </a:xfrm>
            <a:custGeom>
              <a:rect b="b" l="l" r="r" t="t"/>
              <a:pathLst>
                <a:path extrusionOk="0" h="9809" w="16158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680600" y="2313064"/>
              <a:ext cx="36986" cy="43941"/>
            </a:xfrm>
            <a:custGeom>
              <a:rect b="b" l="l" r="r" t="t"/>
              <a:pathLst>
                <a:path extrusionOk="0" h="1371" w="1154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7053855" y="2609719"/>
              <a:ext cx="124258" cy="553760"/>
            </a:xfrm>
            <a:custGeom>
              <a:rect b="b" l="l" r="r" t="t"/>
              <a:pathLst>
                <a:path extrusionOk="0" h="17278" w="3877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937641" y="3161075"/>
              <a:ext cx="268323" cy="58075"/>
            </a:xfrm>
            <a:custGeom>
              <a:rect b="b" l="l" r="r" t="t"/>
              <a:pathLst>
                <a:path extrusionOk="0" h="1812" w="8372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481922" y="2321109"/>
              <a:ext cx="288130" cy="271496"/>
            </a:xfrm>
            <a:custGeom>
              <a:rect b="b" l="l" r="r" t="t"/>
              <a:pathLst>
                <a:path extrusionOk="0" h="8471" w="899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0" name="Google Shape;6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"/>
          <p:cNvSpPr txBox="1"/>
          <p:nvPr>
            <p:ph idx="4294967295" type="ctrTitle"/>
          </p:nvPr>
        </p:nvSpPr>
        <p:spPr>
          <a:xfrm flipH="1">
            <a:off x="1954200" y="187763"/>
            <a:ext cx="7009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steps of an </a:t>
            </a:r>
            <a:r>
              <a:rPr lang="en"/>
              <a:t>I</a:t>
            </a:r>
            <a:r>
              <a:rPr lang="en"/>
              <a:t>nterviews</a:t>
            </a:r>
            <a:endParaRPr/>
          </a:p>
        </p:txBody>
      </p:sp>
      <p:grpSp>
        <p:nvGrpSpPr>
          <p:cNvPr id="636" name="Google Shape;636;p30"/>
          <p:cNvGrpSpPr/>
          <p:nvPr/>
        </p:nvGrpSpPr>
        <p:grpSpPr>
          <a:xfrm>
            <a:off x="265795" y="378997"/>
            <a:ext cx="1085571" cy="1609137"/>
            <a:chOff x="1653252" y="1249313"/>
            <a:chExt cx="1608730" cy="2677877"/>
          </a:xfrm>
        </p:grpSpPr>
        <p:sp>
          <p:nvSpPr>
            <p:cNvPr id="637" name="Google Shape;637;p30"/>
            <p:cNvSpPr/>
            <p:nvPr/>
          </p:nvSpPr>
          <p:spPr>
            <a:xfrm>
              <a:off x="1653252" y="3010960"/>
              <a:ext cx="1287405" cy="739572"/>
            </a:xfrm>
            <a:custGeom>
              <a:rect b="b" l="l" r="r" t="t"/>
              <a:pathLst>
                <a:path extrusionOk="0" h="14611" w="25434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958632" y="1659063"/>
              <a:ext cx="303351" cy="394614"/>
            </a:xfrm>
            <a:custGeom>
              <a:rect b="b" l="l" r="r" t="t"/>
              <a:pathLst>
                <a:path extrusionOk="0" h="7796" w="5993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072117" y="1756451"/>
              <a:ext cx="153523" cy="210518"/>
            </a:xfrm>
            <a:custGeom>
              <a:rect b="b" l="l" r="r" t="t"/>
              <a:pathLst>
                <a:path extrusionOk="0" h="4159" w="3033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072117" y="1741823"/>
              <a:ext cx="153523" cy="128973"/>
            </a:xfrm>
            <a:custGeom>
              <a:rect b="b" l="l" r="r" t="t"/>
              <a:pathLst>
                <a:path extrusionOk="0" h="2548" w="3033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958632" y="2068712"/>
              <a:ext cx="303351" cy="394715"/>
            </a:xfrm>
            <a:custGeom>
              <a:rect b="b" l="l" r="r" t="t"/>
              <a:pathLst>
                <a:path extrusionOk="0" h="7798" w="5993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059361" y="2184424"/>
              <a:ext cx="172656" cy="193156"/>
            </a:xfrm>
            <a:custGeom>
              <a:rect b="b" l="l" r="r" t="t"/>
              <a:pathLst>
                <a:path extrusionOk="0" h="3816" w="3411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2958632" y="1249313"/>
              <a:ext cx="303351" cy="394665"/>
            </a:xfrm>
            <a:custGeom>
              <a:rect b="b" l="l" r="r" t="t"/>
              <a:pathLst>
                <a:path extrusionOk="0" h="7797" w="5993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063866" y="1343968"/>
              <a:ext cx="162128" cy="215226"/>
            </a:xfrm>
            <a:custGeom>
              <a:rect b="b" l="l" r="r" t="t"/>
              <a:pathLst>
                <a:path extrusionOk="0" h="4252" w="3203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701238" y="1311775"/>
              <a:ext cx="1187790" cy="2384034"/>
            </a:xfrm>
            <a:custGeom>
              <a:rect b="b" l="l" r="r" t="t"/>
              <a:pathLst>
                <a:path extrusionOk="0" h="47099" w="23466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704629" y="1935942"/>
              <a:ext cx="456" cy="759"/>
            </a:xfrm>
            <a:custGeom>
              <a:rect b="b" l="l" r="r" t="t"/>
              <a:pathLst>
                <a:path extrusionOk="0" h="15" w="9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702402" y="1936650"/>
              <a:ext cx="2278" cy="7238"/>
            </a:xfrm>
            <a:custGeom>
              <a:rect b="b" l="l" r="r" t="t"/>
              <a:pathLst>
                <a:path extrusionOk="0" h="143" w="45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705034" y="1311775"/>
              <a:ext cx="1183994" cy="681716"/>
            </a:xfrm>
            <a:custGeom>
              <a:rect b="b" l="l" r="r" t="t"/>
              <a:pathLst>
                <a:path extrusionOk="0" h="13468" w="23391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886904" y="1559093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1701238" y="1929058"/>
              <a:ext cx="129631" cy="1766652"/>
            </a:xfrm>
            <a:custGeom>
              <a:rect b="b" l="l" r="r" t="t"/>
              <a:pathLst>
                <a:path extrusionOk="0" h="34902" w="2561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026153" y="3270882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161758" y="3192576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297312" y="3114271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432967" y="3036016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568572" y="2957710"/>
              <a:ext cx="106600" cy="150233"/>
            </a:xfrm>
            <a:custGeom>
              <a:rect b="b" l="l" r="r" t="t"/>
              <a:pathLst>
                <a:path extrusionOk="0" h="2968" w="2106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503174" y="2200925"/>
              <a:ext cx="210164" cy="494685"/>
            </a:xfrm>
            <a:custGeom>
              <a:rect b="b" l="l" r="r" t="t"/>
              <a:pathLst>
                <a:path extrusionOk="0" h="9773" w="4152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2464603" y="2194193"/>
              <a:ext cx="260427" cy="429844"/>
            </a:xfrm>
            <a:custGeom>
              <a:rect b="b" l="l" r="r" t="t"/>
              <a:pathLst>
                <a:path extrusionOk="0" h="8492" w="5145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464603" y="2194294"/>
              <a:ext cx="254758" cy="429743"/>
            </a:xfrm>
            <a:custGeom>
              <a:rect b="b" l="l" r="r" t="t"/>
              <a:pathLst>
                <a:path extrusionOk="0" h="8490" w="5033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195621" y="3644289"/>
              <a:ext cx="71624" cy="135503"/>
            </a:xfrm>
            <a:custGeom>
              <a:rect b="b" l="l" r="r" t="t"/>
              <a:pathLst>
                <a:path extrusionOk="0" h="2677" w="1415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8697" y="3494410"/>
              <a:ext cx="75268" cy="140818"/>
            </a:xfrm>
            <a:custGeom>
              <a:rect b="b" l="l" r="r" t="t"/>
              <a:pathLst>
                <a:path extrusionOk="0" h="2782" w="1487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176740" y="2703660"/>
              <a:ext cx="396335" cy="1019032"/>
            </a:xfrm>
            <a:custGeom>
              <a:rect b="b" l="l" r="r" t="t"/>
              <a:pathLst>
                <a:path extrusionOk="0" h="20132" w="783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175677" y="3721329"/>
              <a:ext cx="186070" cy="205861"/>
            </a:xfrm>
            <a:custGeom>
              <a:rect b="b" l="l" r="r" t="t"/>
              <a:pathLst>
                <a:path extrusionOk="0" h="4067" w="3676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2461870" y="3602630"/>
              <a:ext cx="273841" cy="120875"/>
            </a:xfrm>
            <a:custGeom>
              <a:rect b="b" l="l" r="r" t="t"/>
              <a:pathLst>
                <a:path extrusionOk="0" h="2388" w="541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2391309" y="2839923"/>
              <a:ext cx="99868" cy="345414"/>
            </a:xfrm>
            <a:custGeom>
              <a:rect b="b" l="l" r="r" t="t"/>
              <a:pathLst>
                <a:path extrusionOk="0" h="6824" w="1973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2223359" y="2209885"/>
              <a:ext cx="334582" cy="584683"/>
            </a:xfrm>
            <a:custGeom>
              <a:rect b="b" l="l" r="r" t="t"/>
              <a:pathLst>
                <a:path extrusionOk="0" h="11551" w="661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2433625" y="2196471"/>
              <a:ext cx="132213" cy="590858"/>
            </a:xfrm>
            <a:custGeom>
              <a:rect b="b" l="l" r="r" t="t"/>
              <a:pathLst>
                <a:path extrusionOk="0" h="11673" w="2612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191166" y="2220767"/>
              <a:ext cx="191233" cy="603917"/>
            </a:xfrm>
            <a:custGeom>
              <a:rect b="b" l="l" r="r" t="t"/>
              <a:pathLst>
                <a:path extrusionOk="0" h="11931" w="3778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301108" y="2312487"/>
              <a:ext cx="56135" cy="176098"/>
            </a:xfrm>
            <a:custGeom>
              <a:rect b="b" l="l" r="r" t="t"/>
              <a:pathLst>
                <a:path extrusionOk="0" h="3479" w="1109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501959" y="2261717"/>
              <a:ext cx="37406" cy="194877"/>
            </a:xfrm>
            <a:custGeom>
              <a:rect b="b" l="l" r="r" t="t"/>
              <a:pathLst>
                <a:path extrusionOk="0" h="3850" w="739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347423" y="1876466"/>
              <a:ext cx="197105" cy="200142"/>
            </a:xfrm>
            <a:custGeom>
              <a:rect b="b" l="l" r="r" t="t"/>
              <a:pathLst>
                <a:path extrusionOk="0" h="3954" w="3894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275647" y="2076558"/>
              <a:ext cx="42063" cy="95718"/>
            </a:xfrm>
            <a:custGeom>
              <a:rect b="b" l="l" r="r" t="t"/>
              <a:pathLst>
                <a:path extrusionOk="0" h="1891" w="831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2252110" y="1965553"/>
              <a:ext cx="53756" cy="111055"/>
            </a:xfrm>
            <a:custGeom>
              <a:rect b="b" l="l" r="r" t="t"/>
              <a:pathLst>
                <a:path extrusionOk="0" h="2194" w="1062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2236621" y="1893828"/>
              <a:ext cx="297023" cy="390767"/>
            </a:xfrm>
            <a:custGeom>
              <a:rect b="b" l="l" r="r" t="t"/>
              <a:pathLst>
                <a:path extrusionOk="0" h="7720" w="5868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2282380" y="1849385"/>
              <a:ext cx="262148" cy="233954"/>
            </a:xfrm>
            <a:custGeom>
              <a:rect b="b" l="l" r="r" t="t"/>
              <a:pathLst>
                <a:path extrusionOk="0" h="4622" w="5179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2259348" y="1944041"/>
              <a:ext cx="41658" cy="28295"/>
            </a:xfrm>
            <a:custGeom>
              <a:rect b="b" l="l" r="r" t="t"/>
              <a:pathLst>
                <a:path extrusionOk="0" h="559" w="823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327126" y="2150561"/>
              <a:ext cx="99008" cy="43784"/>
            </a:xfrm>
            <a:custGeom>
              <a:rect b="b" l="l" r="r" t="t"/>
              <a:pathLst>
                <a:path extrusionOk="0" h="865" w="19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2391511" y="2032672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2375162" y="1997999"/>
              <a:ext cx="26524" cy="22322"/>
            </a:xfrm>
            <a:custGeom>
              <a:rect b="b" l="l" r="r" t="t"/>
              <a:pathLst>
                <a:path extrusionOk="0" h="441" w="524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2418845" y="2115584"/>
              <a:ext cx="27232" cy="16501"/>
            </a:xfrm>
            <a:custGeom>
              <a:rect b="b" l="l" r="r" t="t"/>
              <a:pathLst>
                <a:path extrusionOk="0" h="326" w="538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2488545" y="1973247"/>
              <a:ext cx="25511" cy="20247"/>
            </a:xfrm>
            <a:custGeom>
              <a:rect b="b" l="l" r="r" t="t"/>
              <a:pathLst>
                <a:path extrusionOk="0" h="400" w="504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481510" y="2013741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2448051" y="2022852"/>
              <a:ext cx="37609" cy="64436"/>
            </a:xfrm>
            <a:custGeom>
              <a:rect b="b" l="l" r="r" t="t"/>
              <a:pathLst>
                <a:path extrusionOk="0" h="1273" w="743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2357192" y="2247240"/>
              <a:ext cx="102652" cy="55325"/>
            </a:xfrm>
            <a:custGeom>
              <a:rect b="b" l="l" r="r" t="t"/>
              <a:pathLst>
                <a:path extrusionOk="0" h="1093" w="2028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2357192" y="2247240"/>
              <a:ext cx="102652" cy="55122"/>
            </a:xfrm>
            <a:custGeom>
              <a:rect b="b" l="l" r="r" t="t"/>
              <a:pathLst>
                <a:path extrusionOk="0" h="1089" w="2028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2388575" y="2262426"/>
              <a:ext cx="59374" cy="62411"/>
            </a:xfrm>
            <a:custGeom>
              <a:rect b="b" l="l" r="r" t="t"/>
              <a:pathLst>
                <a:path extrusionOk="0" h="1233" w="1173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397838" y="2317802"/>
              <a:ext cx="77344" cy="287609"/>
            </a:xfrm>
            <a:custGeom>
              <a:rect b="b" l="l" r="r" t="t"/>
              <a:pathLst>
                <a:path extrusionOk="0" h="5682" w="1528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411961" y="2324534"/>
              <a:ext cx="405" cy="5568"/>
            </a:xfrm>
            <a:custGeom>
              <a:rect b="b" l="l" r="r" t="t"/>
              <a:pathLst>
                <a:path extrusionOk="0" h="110" w="8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411961" y="2317802"/>
              <a:ext cx="24803" cy="12452"/>
            </a:xfrm>
            <a:custGeom>
              <a:rect b="b" l="l" r="r" t="t"/>
              <a:pathLst>
                <a:path extrusionOk="0" h="246" w="49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289264" y="2195104"/>
              <a:ext cx="130644" cy="125683"/>
            </a:xfrm>
            <a:custGeom>
              <a:rect b="b" l="l" r="r" t="t"/>
              <a:pathLst>
                <a:path extrusionOk="0" h="2483" w="2581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2419857" y="2186499"/>
              <a:ext cx="49150" cy="93693"/>
            </a:xfrm>
            <a:custGeom>
              <a:rect b="b" l="l" r="r" t="t"/>
              <a:pathLst>
                <a:path extrusionOk="0" h="1851" w="971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1975181" y="2263641"/>
              <a:ext cx="364345" cy="572838"/>
            </a:xfrm>
            <a:custGeom>
              <a:rect b="b" l="l" r="r" t="t"/>
              <a:pathLst>
                <a:path extrusionOk="0" h="11317" w="7198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1966272" y="2254985"/>
              <a:ext cx="316309" cy="503745"/>
            </a:xfrm>
            <a:custGeom>
              <a:rect b="b" l="l" r="r" t="t"/>
              <a:pathLst>
                <a:path extrusionOk="0" h="9952" w="6249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1970018" y="2254985"/>
              <a:ext cx="286242" cy="503745"/>
            </a:xfrm>
            <a:custGeom>
              <a:rect b="b" l="l" r="r" t="t"/>
              <a:pathLst>
                <a:path extrusionOk="0" h="9952" w="5655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0"/>
          <p:cNvGrpSpPr/>
          <p:nvPr/>
        </p:nvGrpSpPr>
        <p:grpSpPr>
          <a:xfrm>
            <a:off x="244006" y="2310793"/>
            <a:ext cx="1092663" cy="1567105"/>
            <a:chOff x="-1269564" y="1381779"/>
            <a:chExt cx="1606857" cy="2619262"/>
          </a:xfrm>
        </p:grpSpPr>
        <p:sp>
          <p:nvSpPr>
            <p:cNvPr id="695" name="Google Shape;695;p30"/>
            <p:cNvSpPr/>
            <p:nvPr/>
          </p:nvSpPr>
          <p:spPr>
            <a:xfrm>
              <a:off x="-1269564" y="3149551"/>
              <a:ext cx="1287456" cy="739674"/>
            </a:xfrm>
            <a:custGeom>
              <a:rect b="b" l="l" r="r" t="t"/>
              <a:pathLst>
                <a:path extrusionOk="0" h="14613" w="25435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4043" y="1381779"/>
              <a:ext cx="303249" cy="394715"/>
            </a:xfrm>
            <a:custGeom>
              <a:rect b="b" l="l" r="r" t="t"/>
              <a:pathLst>
                <a:path extrusionOk="0" h="7798" w="5991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76684" y="1522496"/>
              <a:ext cx="41000" cy="67321"/>
            </a:xfrm>
            <a:custGeom>
              <a:rect b="b" l="l" r="r" t="t"/>
              <a:pathLst>
                <a:path extrusionOk="0" h="1330" w="81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158259" y="1589717"/>
              <a:ext cx="75268" cy="112067"/>
            </a:xfrm>
            <a:custGeom>
              <a:rect b="b" l="l" r="r" t="t"/>
              <a:pathLst>
                <a:path extrusionOk="0" h="2214" w="1487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29681" y="1468791"/>
              <a:ext cx="40798" cy="67321"/>
            </a:xfrm>
            <a:custGeom>
              <a:rect b="b" l="l" r="r" t="t"/>
              <a:pathLst>
                <a:path extrusionOk="0" h="1330" w="806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19051" y="1536011"/>
              <a:ext cx="67473" cy="95212"/>
            </a:xfrm>
            <a:custGeom>
              <a:rect b="b" l="l" r="r" t="t"/>
              <a:pathLst>
                <a:path extrusionOk="0" h="1881" w="1333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3993" y="2201330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59474" y="2290519"/>
              <a:ext cx="129277" cy="192498"/>
            </a:xfrm>
            <a:custGeom>
              <a:rect b="b" l="l" r="r" t="t"/>
              <a:pathLst>
                <a:path extrusionOk="0" h="3803" w="2554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185998" y="2392665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16267" y="2375202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46536" y="2357638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3993" y="1791529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157247" y="1893170"/>
              <a:ext cx="116370" cy="191435"/>
            </a:xfrm>
            <a:custGeom>
              <a:rect b="b" l="l" r="r" t="t"/>
              <a:pathLst>
                <a:path extrusionOk="0" h="3782" w="2299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76684" y="1906685"/>
              <a:ext cx="78710" cy="55882"/>
            </a:xfrm>
            <a:custGeom>
              <a:rect b="b" l="l" r="r" t="t"/>
              <a:pathLst>
                <a:path extrusionOk="0" h="1104" w="1555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76684" y="2013994"/>
              <a:ext cx="78710" cy="58109"/>
            </a:xfrm>
            <a:custGeom>
              <a:rect b="b" l="l" r="r" t="t"/>
              <a:pathLst>
                <a:path extrusionOk="0" h="1148" w="1555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87364" y="1903698"/>
              <a:ext cx="56135" cy="170429"/>
            </a:xfrm>
            <a:custGeom>
              <a:rect b="b" l="l" r="r" t="t"/>
              <a:pathLst>
                <a:path extrusionOk="0" h="3367" w="1109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61195" y="1955632"/>
              <a:ext cx="108473" cy="66916"/>
            </a:xfrm>
            <a:custGeom>
              <a:rect b="b" l="l" r="r" t="t"/>
              <a:pathLst>
                <a:path extrusionOk="0" h="1322" w="2143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213483" y="1905318"/>
              <a:ext cx="3847" cy="167493"/>
            </a:xfrm>
            <a:custGeom>
              <a:rect b="b" l="l" r="r" t="t"/>
              <a:pathLst>
                <a:path extrusionOk="0" h="3309" w="76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6366" y="2971428"/>
              <a:ext cx="2480" cy="7086"/>
            </a:xfrm>
            <a:custGeom>
              <a:rect b="b" l="l" r="r" t="t"/>
              <a:pathLst>
                <a:path extrusionOk="0" h="140" w="49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6366" y="2975224"/>
              <a:ext cx="1114" cy="3290"/>
            </a:xfrm>
            <a:custGeom>
              <a:rect b="b" l="l" r="r" t="t"/>
              <a:pathLst>
                <a:path extrusionOk="0" h="65" w="22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60162" y="2963835"/>
              <a:ext cx="2278" cy="4353"/>
            </a:xfrm>
            <a:custGeom>
              <a:rect b="b" l="l" r="r" t="t"/>
              <a:pathLst>
                <a:path extrusionOk="0" h="86" w="45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-1223452" y="1444292"/>
              <a:ext cx="1187841" cy="2384034"/>
            </a:xfrm>
            <a:custGeom>
              <a:rect b="b" l="l" r="r" t="t"/>
              <a:pathLst>
                <a:path extrusionOk="0" h="47099" w="23467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-1219858" y="1444292"/>
              <a:ext cx="1184247" cy="681666"/>
            </a:xfrm>
            <a:custGeom>
              <a:rect b="b" l="l" r="r" t="t"/>
              <a:pathLst>
                <a:path extrusionOk="0" h="13467" w="23396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-1037786" y="1691661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-1222085" y="2066071"/>
              <a:ext cx="129631" cy="1766601"/>
            </a:xfrm>
            <a:custGeom>
              <a:rect b="b" l="l" r="r" t="t"/>
              <a:pathLst>
                <a:path extrusionOk="0" h="34901" w="2561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-898537" y="3403500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-762932" y="3325195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-627327" y="3246889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491722" y="3168584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-356118" y="3090278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-309853" y="2184525"/>
              <a:ext cx="249595" cy="502834"/>
            </a:xfrm>
            <a:custGeom>
              <a:rect b="b" l="l" r="r" t="t"/>
              <a:pathLst>
                <a:path extrusionOk="0" h="9934" w="4931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-309853" y="2180678"/>
              <a:ext cx="243723" cy="446953"/>
            </a:xfrm>
            <a:custGeom>
              <a:rect b="b" l="l" r="r" t="t"/>
              <a:pathLst>
                <a:path extrusionOk="0" h="8830" w="4815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-270220" y="3584256"/>
              <a:ext cx="78356" cy="146285"/>
            </a:xfrm>
            <a:custGeom>
              <a:rect b="b" l="l" r="r" t="t"/>
              <a:pathLst>
                <a:path extrusionOk="0" h="2890" w="1548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548870" y="3731705"/>
              <a:ext cx="74560" cy="140666"/>
            </a:xfrm>
            <a:custGeom>
              <a:rect b="b" l="l" r="r" t="t"/>
              <a:pathLst>
                <a:path extrusionOk="0" h="2779" w="1473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-567598" y="3811732"/>
              <a:ext cx="218769" cy="189309"/>
            </a:xfrm>
            <a:custGeom>
              <a:rect b="b" l="l" r="r" t="t"/>
              <a:pathLst>
                <a:path extrusionOk="0" h="3740" w="4322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-298110" y="3696729"/>
              <a:ext cx="284673" cy="125734"/>
            </a:xfrm>
            <a:custGeom>
              <a:rect b="b" l="l" r="r" t="t"/>
              <a:pathLst>
                <a:path extrusionOk="0" h="2484" w="5624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-575343" y="2632239"/>
              <a:ext cx="429540" cy="1140615"/>
            </a:xfrm>
            <a:custGeom>
              <a:rect b="b" l="l" r="r" t="t"/>
              <a:pathLst>
                <a:path extrusionOk="0" h="22534" w="8486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-544871" y="2187815"/>
              <a:ext cx="370723" cy="523436"/>
            </a:xfrm>
            <a:custGeom>
              <a:rect b="b" l="l" r="r" t="t"/>
              <a:pathLst>
                <a:path extrusionOk="0" h="10341" w="7324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-555045" y="1851714"/>
              <a:ext cx="317726" cy="300263"/>
            </a:xfrm>
            <a:custGeom>
              <a:rect b="b" l="l" r="r" t="t"/>
              <a:pathLst>
                <a:path extrusionOk="0" h="5932" w="6277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-437005" y="1853637"/>
              <a:ext cx="221553" cy="225045"/>
            </a:xfrm>
            <a:custGeom>
              <a:rect b="b" l="l" r="r" t="t"/>
              <a:pathLst>
                <a:path extrusionOk="0" h="4446" w="4377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-629403" y="1958315"/>
              <a:ext cx="89542" cy="296720"/>
            </a:xfrm>
            <a:custGeom>
              <a:rect b="b" l="l" r="r" t="t"/>
              <a:pathLst>
                <a:path extrusionOk="0" h="5862" w="1769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-517183" y="1889677"/>
              <a:ext cx="271411" cy="417341"/>
            </a:xfrm>
            <a:custGeom>
              <a:rect b="b" l="l" r="r" t="t"/>
              <a:pathLst>
                <a:path extrusionOk="0" h="8245" w="5362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-364014" y="2018853"/>
              <a:ext cx="20348" cy="20804"/>
            </a:xfrm>
            <a:custGeom>
              <a:rect b="b" l="l" r="r" t="t"/>
              <a:pathLst>
                <a:path extrusionOk="0" h="411" w="402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-334605" y="2091338"/>
              <a:ext cx="24803" cy="14274"/>
            </a:xfrm>
            <a:custGeom>
              <a:rect b="b" l="l" r="r" t="t"/>
              <a:pathLst>
                <a:path extrusionOk="0" h="282" w="49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-283329" y="1964946"/>
              <a:ext cx="23638" cy="17716"/>
            </a:xfrm>
            <a:custGeom>
              <a:rect b="b" l="l" r="r" t="t"/>
              <a:pathLst>
                <a:path extrusionOk="0" h="350" w="467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-287936" y="1998353"/>
              <a:ext cx="20298" cy="20854"/>
            </a:xfrm>
            <a:custGeom>
              <a:rect b="b" l="l" r="r" t="t"/>
              <a:pathLst>
                <a:path extrusionOk="0" h="412" w="401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-316029" y="2009439"/>
              <a:ext cx="32750" cy="58919"/>
            </a:xfrm>
            <a:custGeom>
              <a:rect b="b" l="l" r="r" t="t"/>
              <a:pathLst>
                <a:path extrusionOk="0" h="1164" w="647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-434069" y="2125252"/>
              <a:ext cx="85037" cy="39482"/>
            </a:xfrm>
            <a:custGeom>
              <a:rect b="b" l="l" r="r" t="t"/>
              <a:pathLst>
                <a:path extrusionOk="0" h="780" w="168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-342653" y="2770425"/>
              <a:ext cx="119255" cy="330634"/>
            </a:xfrm>
            <a:custGeom>
              <a:rect b="b" l="l" r="r" t="t"/>
              <a:pathLst>
                <a:path extrusionOk="0" h="6532" w="2356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-447331" y="2023358"/>
              <a:ext cx="17463" cy="47580"/>
            </a:xfrm>
            <a:custGeom>
              <a:rect b="b" l="l" r="r" t="t"/>
              <a:pathLst>
                <a:path extrusionOk="0" h="940" w="345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-558842" y="1931943"/>
              <a:ext cx="28093" cy="33812"/>
            </a:xfrm>
            <a:custGeom>
              <a:rect b="b" l="l" r="r" t="t"/>
              <a:pathLst>
                <a:path extrusionOk="0" h="668" w="555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-471729" y="2183260"/>
              <a:ext cx="161925" cy="123760"/>
            </a:xfrm>
            <a:custGeom>
              <a:rect b="b" l="l" r="r" t="t"/>
              <a:pathLst>
                <a:path extrusionOk="0" h="2445" w="3199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-349082" y="2169998"/>
              <a:ext cx="60792" cy="137022"/>
            </a:xfrm>
            <a:custGeom>
              <a:rect b="b" l="l" r="r" t="t"/>
              <a:pathLst>
                <a:path extrusionOk="0" h="2707" w="1201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-750531" y="2235598"/>
              <a:ext cx="356600" cy="560690"/>
            </a:xfrm>
            <a:custGeom>
              <a:rect b="b" l="l" r="r" t="t"/>
              <a:pathLst>
                <a:path extrusionOk="0" h="11077" w="7045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-759338" y="2233675"/>
              <a:ext cx="309678" cy="486535"/>
            </a:xfrm>
            <a:custGeom>
              <a:rect b="b" l="l" r="r" t="t"/>
              <a:pathLst>
                <a:path extrusionOk="0" h="9612" w="6118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0"/>
          <p:cNvSpPr/>
          <p:nvPr/>
        </p:nvSpPr>
        <p:spPr>
          <a:xfrm>
            <a:off x="2282895" y="141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/ Preparation</a:t>
            </a:r>
            <a:endParaRPr/>
          </a:p>
        </p:txBody>
      </p:sp>
      <p:grpSp>
        <p:nvGrpSpPr>
          <p:cNvPr id="753" name="Google Shape;753;p30"/>
          <p:cNvGrpSpPr/>
          <p:nvPr/>
        </p:nvGrpSpPr>
        <p:grpSpPr>
          <a:xfrm>
            <a:off x="2008929" y="1445491"/>
            <a:ext cx="182714" cy="243110"/>
            <a:chOff x="-38129425" y="3222550"/>
            <a:chExt cx="228450" cy="315850"/>
          </a:xfrm>
        </p:grpSpPr>
        <p:sp>
          <p:nvSpPr>
            <p:cNvPr id="754" name="Google Shape;754;p30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30"/>
          <p:cNvSpPr/>
          <p:nvPr/>
        </p:nvSpPr>
        <p:spPr>
          <a:xfrm>
            <a:off x="2282895" y="1910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CV</a:t>
            </a:r>
            <a:endParaRPr/>
          </a:p>
        </p:txBody>
      </p:sp>
      <p:grpSp>
        <p:nvGrpSpPr>
          <p:cNvPr id="757" name="Google Shape;757;p30"/>
          <p:cNvGrpSpPr/>
          <p:nvPr/>
        </p:nvGrpSpPr>
        <p:grpSpPr>
          <a:xfrm>
            <a:off x="2008929" y="1937491"/>
            <a:ext cx="182714" cy="243110"/>
            <a:chOff x="-38129425" y="3222550"/>
            <a:chExt cx="228450" cy="315850"/>
          </a:xfrm>
        </p:grpSpPr>
        <p:sp>
          <p:nvSpPr>
            <p:cNvPr id="758" name="Google Shape;758;p30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30"/>
          <p:cNvSpPr/>
          <p:nvPr/>
        </p:nvSpPr>
        <p:spPr>
          <a:xfrm>
            <a:off x="2282895" y="2402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grpSp>
        <p:nvGrpSpPr>
          <p:cNvPr id="761" name="Google Shape;761;p30"/>
          <p:cNvGrpSpPr/>
          <p:nvPr/>
        </p:nvGrpSpPr>
        <p:grpSpPr>
          <a:xfrm>
            <a:off x="2008929" y="2429491"/>
            <a:ext cx="182714" cy="243110"/>
            <a:chOff x="-38129425" y="3222550"/>
            <a:chExt cx="228450" cy="315850"/>
          </a:xfrm>
        </p:grpSpPr>
        <p:sp>
          <p:nvSpPr>
            <p:cNvPr id="762" name="Google Shape;762;p30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30"/>
          <p:cNvSpPr/>
          <p:nvPr/>
        </p:nvSpPr>
        <p:spPr>
          <a:xfrm>
            <a:off x="2282895" y="2894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Interview(s)</a:t>
            </a: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2008929" y="2921491"/>
            <a:ext cx="182714" cy="243110"/>
            <a:chOff x="-38129425" y="3222550"/>
            <a:chExt cx="228450" cy="315850"/>
          </a:xfrm>
        </p:grpSpPr>
        <p:sp>
          <p:nvSpPr>
            <p:cNvPr id="766" name="Google Shape;766;p30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8" name="Google Shape;7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/>
          <p:nvPr>
            <p:ph idx="4294967295" type="title"/>
          </p:nvPr>
        </p:nvSpPr>
        <p:spPr>
          <a:xfrm>
            <a:off x="680150" y="131975"/>
            <a:ext cx="796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equirements</a:t>
            </a:r>
            <a:r>
              <a:rPr lang="en"/>
              <a:t> For Fresh Grads</a:t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667325" y="9516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concepts of CS Fundamentals (DS, Algo, OOP, DB, OS, Networking etc)</a:t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770200" y="15141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 programming skill in a programming language (C++, Java, Python)</a:t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866000" y="20765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and analytical skills</a:t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961225" y="26390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communication skills</a:t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1064100" y="32015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Participation in programing competitions (Bar raiser)</a:t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1159900" y="3763900"/>
            <a:ext cx="7687800" cy="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Minimum CGPA (Some companies require this)</a:t>
            </a:r>
            <a:endParaRPr/>
          </a:p>
        </p:txBody>
      </p:sp>
      <p:grpSp>
        <p:nvGrpSpPr>
          <p:cNvPr id="780" name="Google Shape;780;p31"/>
          <p:cNvGrpSpPr/>
          <p:nvPr/>
        </p:nvGrpSpPr>
        <p:grpSpPr>
          <a:xfrm>
            <a:off x="296293" y="989721"/>
            <a:ext cx="247457" cy="342129"/>
            <a:chOff x="-38129425" y="3222550"/>
            <a:chExt cx="228450" cy="315850"/>
          </a:xfrm>
        </p:grpSpPr>
        <p:sp>
          <p:nvSpPr>
            <p:cNvPr id="781" name="Google Shape;781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372493" y="1624283"/>
            <a:ext cx="247457" cy="342129"/>
            <a:chOff x="-38129425" y="3222550"/>
            <a:chExt cx="228450" cy="315850"/>
          </a:xfrm>
        </p:grpSpPr>
        <p:sp>
          <p:nvSpPr>
            <p:cNvPr id="784" name="Google Shape;784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1"/>
          <p:cNvGrpSpPr/>
          <p:nvPr/>
        </p:nvGrpSpPr>
        <p:grpSpPr>
          <a:xfrm>
            <a:off x="448693" y="2186683"/>
            <a:ext cx="247457" cy="342129"/>
            <a:chOff x="-38129425" y="3222550"/>
            <a:chExt cx="228450" cy="315850"/>
          </a:xfrm>
        </p:grpSpPr>
        <p:sp>
          <p:nvSpPr>
            <p:cNvPr id="787" name="Google Shape;787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>
            <a:off x="524893" y="2787321"/>
            <a:ext cx="247457" cy="342129"/>
            <a:chOff x="-38129425" y="3222550"/>
            <a:chExt cx="228450" cy="315850"/>
          </a:xfrm>
        </p:grpSpPr>
        <p:sp>
          <p:nvSpPr>
            <p:cNvPr id="790" name="Google Shape;790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1"/>
          <p:cNvGrpSpPr/>
          <p:nvPr/>
        </p:nvGrpSpPr>
        <p:grpSpPr>
          <a:xfrm>
            <a:off x="601093" y="3421883"/>
            <a:ext cx="247457" cy="342129"/>
            <a:chOff x="-38129425" y="3222550"/>
            <a:chExt cx="228450" cy="315850"/>
          </a:xfrm>
        </p:grpSpPr>
        <p:sp>
          <p:nvSpPr>
            <p:cNvPr id="793" name="Google Shape;793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677293" y="3984283"/>
            <a:ext cx="247457" cy="342129"/>
            <a:chOff x="-38129425" y="3222550"/>
            <a:chExt cx="228450" cy="315850"/>
          </a:xfrm>
        </p:grpSpPr>
        <p:sp>
          <p:nvSpPr>
            <p:cNvPr id="796" name="Google Shape;796;p31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8" name="Google Shape;7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 txBox="1"/>
          <p:nvPr>
            <p:ph idx="4294967295" type="ctrTitle"/>
          </p:nvPr>
        </p:nvSpPr>
        <p:spPr>
          <a:xfrm flipH="1">
            <a:off x="542475" y="230213"/>
            <a:ext cx="7009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542470" y="141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(Yes, it’s important)</a:t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542470" y="1910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at least one programming language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Hackerrank</a:t>
            </a:r>
            <a:r>
              <a:rPr lang="en"/>
              <a:t>)</a:t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542470" y="2402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 stuff from your algorithm and data structure courses</a:t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542470" y="2894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problem solving practice: </a:t>
            </a:r>
            <a:r>
              <a:rPr lang="en" u="sng">
                <a:solidFill>
                  <a:schemeClr val="dk1"/>
                </a:solidFill>
                <a:hlinkClick r:id="rId4"/>
              </a:rPr>
              <a:t>Hackerrank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Leetcode</a:t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542470" y="3386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Preparations</a:t>
            </a:r>
            <a:r>
              <a:rPr lang="en"/>
              <a:t> based on company requirements</a:t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542470" y="387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135708" y="141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135708" y="1910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135708" y="2402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135708" y="2894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135708" y="3386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135708" y="387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2"/>
          <p:cNvGrpSpPr/>
          <p:nvPr/>
        </p:nvGrpSpPr>
        <p:grpSpPr>
          <a:xfrm>
            <a:off x="6476968" y="439633"/>
            <a:ext cx="2576904" cy="1962927"/>
            <a:chOff x="303700" y="238475"/>
            <a:chExt cx="6849825" cy="5217775"/>
          </a:xfrm>
        </p:grpSpPr>
        <p:sp>
          <p:nvSpPr>
            <p:cNvPr id="817" name="Google Shape;817;p32"/>
            <p:cNvSpPr/>
            <p:nvPr/>
          </p:nvSpPr>
          <p:spPr>
            <a:xfrm>
              <a:off x="1082925" y="2507525"/>
              <a:ext cx="2946975" cy="2948725"/>
            </a:xfrm>
            <a:custGeom>
              <a:rect b="b" l="l" r="r" t="t"/>
              <a:pathLst>
                <a:path extrusionOk="0" h="117949" w="117879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03700" y="3192800"/>
              <a:ext cx="2588675" cy="2223525"/>
            </a:xfrm>
            <a:custGeom>
              <a:rect b="b" l="l" r="r" t="t"/>
              <a:pathLst>
                <a:path extrusionOk="0" h="88941" w="103547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817075" y="2821375"/>
              <a:ext cx="1419975" cy="2246675"/>
            </a:xfrm>
            <a:custGeom>
              <a:rect b="b" l="l" r="r" t="t"/>
              <a:pathLst>
                <a:path extrusionOk="0" h="89867" w="56799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1660700" y="2777525"/>
              <a:ext cx="317275" cy="1007275"/>
            </a:xfrm>
            <a:custGeom>
              <a:rect b="b" l="l" r="r" t="t"/>
              <a:pathLst>
                <a:path extrusionOk="0" h="40291" w="12691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1458225" y="3859575"/>
              <a:ext cx="379175" cy="773850"/>
            </a:xfrm>
            <a:custGeom>
              <a:rect b="b" l="l" r="r" t="t"/>
              <a:pathLst>
                <a:path extrusionOk="0" h="30954" w="15167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1057125" y="4624375"/>
              <a:ext cx="1819775" cy="769975"/>
            </a:xfrm>
            <a:custGeom>
              <a:rect b="b" l="l" r="r" t="t"/>
              <a:pathLst>
                <a:path extrusionOk="0" h="30799" w="72791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1182225" y="4402550"/>
              <a:ext cx="290200" cy="246350"/>
            </a:xfrm>
            <a:custGeom>
              <a:rect b="b" l="l" r="r" t="t"/>
              <a:pathLst>
                <a:path extrusionOk="0" h="9854" w="11608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871225" y="2989025"/>
              <a:ext cx="110950" cy="1797875"/>
            </a:xfrm>
            <a:custGeom>
              <a:rect b="b" l="l" r="r" t="t"/>
              <a:pathLst>
                <a:path extrusionOk="0" h="71915" w="4438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2175275" y="3026450"/>
              <a:ext cx="287650" cy="568775"/>
            </a:xfrm>
            <a:custGeom>
              <a:rect b="b" l="l" r="r" t="t"/>
              <a:pathLst>
                <a:path extrusionOk="0" h="22751" w="11506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649900" y="3382400"/>
              <a:ext cx="542975" cy="358550"/>
            </a:xfrm>
            <a:custGeom>
              <a:rect b="b" l="l" r="r" t="t"/>
              <a:pathLst>
                <a:path extrusionOk="0" h="14342" w="21719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368250" y="3651950"/>
              <a:ext cx="350825" cy="584250"/>
            </a:xfrm>
            <a:custGeom>
              <a:rect b="b" l="l" r="r" t="t"/>
              <a:pathLst>
                <a:path extrusionOk="0" h="23370" w="14033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839475" y="4058200"/>
              <a:ext cx="350825" cy="585550"/>
            </a:xfrm>
            <a:custGeom>
              <a:rect b="b" l="l" r="r" t="t"/>
              <a:pathLst>
                <a:path extrusionOk="0" h="23422" w="14033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980850" y="3646775"/>
              <a:ext cx="352125" cy="584275"/>
            </a:xfrm>
            <a:custGeom>
              <a:rect b="b" l="l" r="r" t="t"/>
              <a:pathLst>
                <a:path extrusionOk="0" h="23371" w="14085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1307325" y="3310175"/>
              <a:ext cx="352100" cy="585550"/>
            </a:xfrm>
            <a:custGeom>
              <a:rect b="b" l="l" r="r" t="t"/>
              <a:pathLst>
                <a:path extrusionOk="0" h="23422" w="14084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99875" y="4835875"/>
              <a:ext cx="527500" cy="356000"/>
            </a:xfrm>
            <a:custGeom>
              <a:rect b="b" l="l" r="r" t="t"/>
              <a:pathLst>
                <a:path extrusionOk="0" h="14240" w="2110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2072100" y="3862475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128850" y="4872000"/>
              <a:ext cx="532675" cy="357275"/>
            </a:xfrm>
            <a:custGeom>
              <a:rect b="b" l="l" r="r" t="t"/>
              <a:pathLst>
                <a:path extrusionOk="0" h="14291" w="21307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775975" y="41446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490450" y="48965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101275" y="2983875"/>
              <a:ext cx="522375" cy="279575"/>
            </a:xfrm>
            <a:custGeom>
              <a:rect b="b" l="l" r="r" t="t"/>
              <a:pathLst>
                <a:path extrusionOk="0" h="11183" w="20895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791750" y="4764050"/>
              <a:ext cx="1078225" cy="567300"/>
            </a:xfrm>
            <a:custGeom>
              <a:rect b="b" l="l" r="r" t="t"/>
              <a:pathLst>
                <a:path extrusionOk="0" h="22692" w="43129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440475" y="4920825"/>
              <a:ext cx="194775" cy="121600"/>
            </a:xfrm>
            <a:custGeom>
              <a:rect b="b" l="l" r="r" t="t"/>
              <a:pathLst>
                <a:path extrusionOk="0" h="4864" w="7791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419850" y="4989150"/>
              <a:ext cx="232150" cy="106200"/>
            </a:xfrm>
            <a:custGeom>
              <a:rect b="b" l="l" r="r" t="t"/>
              <a:pathLst>
                <a:path extrusionOk="0" h="4248" w="9286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458525" y="5152125"/>
              <a:ext cx="158675" cy="23975"/>
            </a:xfrm>
            <a:custGeom>
              <a:rect b="b" l="l" r="r" t="t"/>
              <a:pathLst>
                <a:path extrusionOk="0" h="959" w="6347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2082425" y="238475"/>
              <a:ext cx="1609575" cy="1111500"/>
            </a:xfrm>
            <a:custGeom>
              <a:rect b="b" l="l" r="r" t="t"/>
              <a:pathLst>
                <a:path extrusionOk="0" h="44460" w="64383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2357125" y="661875"/>
              <a:ext cx="1194300" cy="2327175"/>
            </a:xfrm>
            <a:custGeom>
              <a:rect b="b" l="l" r="r" t="t"/>
              <a:pathLst>
                <a:path extrusionOk="0" h="93087" w="47772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3394050" y="1263750"/>
              <a:ext cx="121250" cy="96425"/>
            </a:xfrm>
            <a:custGeom>
              <a:rect b="b" l="l" r="r" t="t"/>
              <a:pathLst>
                <a:path extrusionOk="0" h="3857" w="485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48900" y="1207150"/>
              <a:ext cx="167700" cy="50525"/>
            </a:xfrm>
            <a:custGeom>
              <a:rect b="b" l="l" r="r" t="t"/>
              <a:pathLst>
                <a:path extrusionOk="0" h="2021" w="6708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2914725" y="1259650"/>
              <a:ext cx="120825" cy="93650"/>
            </a:xfrm>
            <a:custGeom>
              <a:rect b="b" l="l" r="r" t="t"/>
              <a:pathLst>
                <a:path extrusionOk="0" h="3746" w="4833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866575" y="1219300"/>
              <a:ext cx="166375" cy="51275"/>
            </a:xfrm>
            <a:custGeom>
              <a:rect b="b" l="l" r="r" t="t"/>
              <a:pathLst>
                <a:path extrusionOk="0" h="2051" w="6655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3176100" y="1258250"/>
              <a:ext cx="130275" cy="393400"/>
            </a:xfrm>
            <a:custGeom>
              <a:rect b="b" l="l" r="r" t="t"/>
              <a:pathLst>
                <a:path extrusionOk="0" h="15736" w="5211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3014875" y="1685150"/>
              <a:ext cx="241200" cy="126675"/>
            </a:xfrm>
            <a:custGeom>
              <a:rect b="b" l="l" r="r" t="t"/>
              <a:pathLst>
                <a:path extrusionOk="0" h="5067" w="9648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2772425" y="2046275"/>
              <a:ext cx="412725" cy="226125"/>
            </a:xfrm>
            <a:custGeom>
              <a:rect b="b" l="l" r="r" t="t"/>
              <a:pathLst>
                <a:path extrusionOk="0" h="9045" w="1650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2223000" y="577300"/>
              <a:ext cx="1324550" cy="755975"/>
            </a:xfrm>
            <a:custGeom>
              <a:rect b="b" l="l" r="r" t="t"/>
              <a:pathLst>
                <a:path extrusionOk="0" h="30239" w="52982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2152325" y="1212950"/>
              <a:ext cx="225475" cy="337275"/>
            </a:xfrm>
            <a:custGeom>
              <a:rect b="b" l="l" r="r" t="t"/>
              <a:pathLst>
                <a:path extrusionOk="0" h="13491" w="9019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211400" y="1282775"/>
              <a:ext cx="98050" cy="193000"/>
            </a:xfrm>
            <a:custGeom>
              <a:rect b="b" l="l" r="r" t="t"/>
              <a:pathLst>
                <a:path extrusionOk="0" h="7720" w="3922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2265575" y="532850"/>
              <a:ext cx="139300" cy="56275"/>
            </a:xfrm>
            <a:custGeom>
              <a:rect b="b" l="l" r="r" t="t"/>
              <a:pathLst>
                <a:path extrusionOk="0" h="2251" w="5572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386800" y="407075"/>
              <a:ext cx="50325" cy="197325"/>
            </a:xfrm>
            <a:custGeom>
              <a:rect b="b" l="l" r="r" t="t"/>
              <a:pathLst>
                <a:path extrusionOk="0" h="7893" w="2013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301200" y="1121075"/>
              <a:ext cx="201200" cy="33800"/>
            </a:xfrm>
            <a:custGeom>
              <a:rect b="b" l="l" r="r" t="t"/>
              <a:pathLst>
                <a:path extrusionOk="0" h="1352" w="8048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811100" y="1074650"/>
              <a:ext cx="201225" cy="33800"/>
            </a:xfrm>
            <a:custGeom>
              <a:rect b="b" l="l" r="r" t="t"/>
              <a:pathLst>
                <a:path extrusionOk="0" h="1352" w="8049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259925" y="1180875"/>
              <a:ext cx="392075" cy="316475"/>
            </a:xfrm>
            <a:custGeom>
              <a:rect b="b" l="l" r="r" t="t"/>
              <a:pathLst>
                <a:path extrusionOk="0" h="12659" w="15683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745325" y="1170575"/>
              <a:ext cx="392100" cy="316325"/>
            </a:xfrm>
            <a:custGeom>
              <a:rect b="b" l="l" r="r" t="t"/>
              <a:pathLst>
                <a:path extrusionOk="0" h="12653" w="15684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124500" y="1196350"/>
              <a:ext cx="144475" cy="10350"/>
            </a:xfrm>
            <a:custGeom>
              <a:rect b="b" l="l" r="r" t="t"/>
              <a:pathLst>
                <a:path extrusionOk="0" h="414" w="5779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349400" y="1197650"/>
              <a:ext cx="401125" cy="11625"/>
            </a:xfrm>
            <a:custGeom>
              <a:rect b="b" l="l" r="r" t="t"/>
              <a:pathLst>
                <a:path extrusionOk="0" h="465" w="16045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2649900" y="3651950"/>
              <a:ext cx="4503625" cy="1799150"/>
            </a:xfrm>
            <a:custGeom>
              <a:rect b="b" l="l" r="r" t="t"/>
              <a:pathLst>
                <a:path extrusionOk="0" h="71966" w="180145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5403400" y="4473500"/>
              <a:ext cx="287625" cy="321125"/>
            </a:xfrm>
            <a:custGeom>
              <a:rect b="b" l="l" r="r" t="t"/>
              <a:pathLst>
                <a:path extrusionOk="0" h="12845" w="11505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3" name="Google Shape;8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3"/>
          <p:cNvSpPr txBox="1"/>
          <p:nvPr>
            <p:ph idx="4294967295" type="ctrTitle"/>
          </p:nvPr>
        </p:nvSpPr>
        <p:spPr>
          <a:xfrm flipH="1">
            <a:off x="542475" y="230213"/>
            <a:ext cx="7009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Preparation (Cont)</a:t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542470" y="141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Networking (Not CSE 338 / 438)</a:t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542470" y="1910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your github</a:t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542470" y="2402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connections on LinkedIn, don’t be dead on it. </a:t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542470" y="2894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542470" y="3386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542470" y="387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3"/>
          <p:cNvSpPr/>
          <p:nvPr/>
        </p:nvSpPr>
        <p:spPr>
          <a:xfrm>
            <a:off x="135708" y="141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135708" y="1910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/>
          <p:nvPr/>
        </p:nvSpPr>
        <p:spPr>
          <a:xfrm>
            <a:off x="135708" y="2402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"/>
          <p:cNvSpPr/>
          <p:nvPr/>
        </p:nvSpPr>
        <p:spPr>
          <a:xfrm>
            <a:off x="135708" y="2894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3"/>
          <p:cNvSpPr/>
          <p:nvPr/>
        </p:nvSpPr>
        <p:spPr>
          <a:xfrm>
            <a:off x="135708" y="3386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3"/>
          <p:cNvSpPr/>
          <p:nvPr/>
        </p:nvSpPr>
        <p:spPr>
          <a:xfrm>
            <a:off x="135708" y="387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3"/>
          <p:cNvGrpSpPr/>
          <p:nvPr/>
        </p:nvGrpSpPr>
        <p:grpSpPr>
          <a:xfrm>
            <a:off x="6476968" y="439633"/>
            <a:ext cx="2576904" cy="1962927"/>
            <a:chOff x="303700" y="238475"/>
            <a:chExt cx="6849825" cy="5217775"/>
          </a:xfrm>
        </p:grpSpPr>
        <p:sp>
          <p:nvSpPr>
            <p:cNvPr id="882" name="Google Shape;882;p33"/>
            <p:cNvSpPr/>
            <p:nvPr/>
          </p:nvSpPr>
          <p:spPr>
            <a:xfrm>
              <a:off x="1082925" y="2507525"/>
              <a:ext cx="2946975" cy="2948725"/>
            </a:xfrm>
            <a:custGeom>
              <a:rect b="b" l="l" r="r" t="t"/>
              <a:pathLst>
                <a:path extrusionOk="0" h="117949" w="117879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303700" y="3192800"/>
              <a:ext cx="2588675" cy="2223525"/>
            </a:xfrm>
            <a:custGeom>
              <a:rect b="b" l="l" r="r" t="t"/>
              <a:pathLst>
                <a:path extrusionOk="0" h="88941" w="103547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817075" y="2821375"/>
              <a:ext cx="1419975" cy="2246675"/>
            </a:xfrm>
            <a:custGeom>
              <a:rect b="b" l="l" r="r" t="t"/>
              <a:pathLst>
                <a:path extrusionOk="0" h="89867" w="56799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1660700" y="2777525"/>
              <a:ext cx="317275" cy="1007275"/>
            </a:xfrm>
            <a:custGeom>
              <a:rect b="b" l="l" r="r" t="t"/>
              <a:pathLst>
                <a:path extrusionOk="0" h="40291" w="12691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458225" y="3859575"/>
              <a:ext cx="379175" cy="773850"/>
            </a:xfrm>
            <a:custGeom>
              <a:rect b="b" l="l" r="r" t="t"/>
              <a:pathLst>
                <a:path extrusionOk="0" h="30954" w="15167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057125" y="4624375"/>
              <a:ext cx="1819775" cy="769975"/>
            </a:xfrm>
            <a:custGeom>
              <a:rect b="b" l="l" r="r" t="t"/>
              <a:pathLst>
                <a:path extrusionOk="0" h="30799" w="72791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1182225" y="4402550"/>
              <a:ext cx="290200" cy="246350"/>
            </a:xfrm>
            <a:custGeom>
              <a:rect b="b" l="l" r="r" t="t"/>
              <a:pathLst>
                <a:path extrusionOk="0" h="9854" w="11608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3871225" y="2989025"/>
              <a:ext cx="110950" cy="1797875"/>
            </a:xfrm>
            <a:custGeom>
              <a:rect b="b" l="l" r="r" t="t"/>
              <a:pathLst>
                <a:path extrusionOk="0" h="71915" w="4438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2175275" y="3026450"/>
              <a:ext cx="287650" cy="568775"/>
            </a:xfrm>
            <a:custGeom>
              <a:rect b="b" l="l" r="r" t="t"/>
              <a:pathLst>
                <a:path extrusionOk="0" h="22751" w="11506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2649900" y="3382400"/>
              <a:ext cx="542975" cy="358550"/>
            </a:xfrm>
            <a:custGeom>
              <a:rect b="b" l="l" r="r" t="t"/>
              <a:pathLst>
                <a:path extrusionOk="0" h="14342" w="21719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368250" y="3651950"/>
              <a:ext cx="350825" cy="584250"/>
            </a:xfrm>
            <a:custGeom>
              <a:rect b="b" l="l" r="r" t="t"/>
              <a:pathLst>
                <a:path extrusionOk="0" h="23370" w="14033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2839475" y="4058200"/>
              <a:ext cx="350825" cy="585550"/>
            </a:xfrm>
            <a:custGeom>
              <a:rect b="b" l="l" r="r" t="t"/>
              <a:pathLst>
                <a:path extrusionOk="0" h="23422" w="14033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3980850" y="3646775"/>
              <a:ext cx="352125" cy="584275"/>
            </a:xfrm>
            <a:custGeom>
              <a:rect b="b" l="l" r="r" t="t"/>
              <a:pathLst>
                <a:path extrusionOk="0" h="23371" w="14085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307325" y="3310175"/>
              <a:ext cx="352100" cy="585550"/>
            </a:xfrm>
            <a:custGeom>
              <a:rect b="b" l="l" r="r" t="t"/>
              <a:pathLst>
                <a:path extrusionOk="0" h="23422" w="14084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99875" y="4835875"/>
              <a:ext cx="527500" cy="356000"/>
            </a:xfrm>
            <a:custGeom>
              <a:rect b="b" l="l" r="r" t="t"/>
              <a:pathLst>
                <a:path extrusionOk="0" h="14240" w="2110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2072100" y="3862475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2128850" y="4872000"/>
              <a:ext cx="532675" cy="357275"/>
            </a:xfrm>
            <a:custGeom>
              <a:rect b="b" l="l" r="r" t="t"/>
              <a:pathLst>
                <a:path extrusionOk="0" h="14291" w="21307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75975" y="41446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1490450" y="48965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3101275" y="2983875"/>
              <a:ext cx="522375" cy="279575"/>
            </a:xfrm>
            <a:custGeom>
              <a:rect b="b" l="l" r="r" t="t"/>
              <a:pathLst>
                <a:path extrusionOk="0" h="11183" w="20895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791750" y="4764050"/>
              <a:ext cx="1078225" cy="567300"/>
            </a:xfrm>
            <a:custGeom>
              <a:rect b="b" l="l" r="r" t="t"/>
              <a:pathLst>
                <a:path extrusionOk="0" h="22692" w="43129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3440475" y="4920825"/>
              <a:ext cx="194775" cy="121600"/>
            </a:xfrm>
            <a:custGeom>
              <a:rect b="b" l="l" r="r" t="t"/>
              <a:pathLst>
                <a:path extrusionOk="0" h="4864" w="7791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419850" y="4989150"/>
              <a:ext cx="232150" cy="106200"/>
            </a:xfrm>
            <a:custGeom>
              <a:rect b="b" l="l" r="r" t="t"/>
              <a:pathLst>
                <a:path extrusionOk="0" h="4248" w="9286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3458525" y="5152125"/>
              <a:ext cx="158675" cy="23975"/>
            </a:xfrm>
            <a:custGeom>
              <a:rect b="b" l="l" r="r" t="t"/>
              <a:pathLst>
                <a:path extrusionOk="0" h="959" w="6347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2082425" y="238475"/>
              <a:ext cx="1609575" cy="1111500"/>
            </a:xfrm>
            <a:custGeom>
              <a:rect b="b" l="l" r="r" t="t"/>
              <a:pathLst>
                <a:path extrusionOk="0" h="44460" w="64383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2357125" y="661875"/>
              <a:ext cx="1194300" cy="2327175"/>
            </a:xfrm>
            <a:custGeom>
              <a:rect b="b" l="l" r="r" t="t"/>
              <a:pathLst>
                <a:path extrusionOk="0" h="93087" w="47772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394050" y="1263750"/>
              <a:ext cx="121250" cy="96425"/>
            </a:xfrm>
            <a:custGeom>
              <a:rect b="b" l="l" r="r" t="t"/>
              <a:pathLst>
                <a:path extrusionOk="0" h="3857" w="485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3348900" y="1207150"/>
              <a:ext cx="167700" cy="50525"/>
            </a:xfrm>
            <a:custGeom>
              <a:rect b="b" l="l" r="r" t="t"/>
              <a:pathLst>
                <a:path extrusionOk="0" h="2021" w="6708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2914725" y="1259650"/>
              <a:ext cx="120825" cy="93650"/>
            </a:xfrm>
            <a:custGeom>
              <a:rect b="b" l="l" r="r" t="t"/>
              <a:pathLst>
                <a:path extrusionOk="0" h="3746" w="4833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2866575" y="1219300"/>
              <a:ext cx="166375" cy="51275"/>
            </a:xfrm>
            <a:custGeom>
              <a:rect b="b" l="l" r="r" t="t"/>
              <a:pathLst>
                <a:path extrusionOk="0" h="2051" w="6655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3176100" y="1258250"/>
              <a:ext cx="130275" cy="393400"/>
            </a:xfrm>
            <a:custGeom>
              <a:rect b="b" l="l" r="r" t="t"/>
              <a:pathLst>
                <a:path extrusionOk="0" h="15736" w="5211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3014875" y="1685150"/>
              <a:ext cx="241200" cy="126675"/>
            </a:xfrm>
            <a:custGeom>
              <a:rect b="b" l="l" r="r" t="t"/>
              <a:pathLst>
                <a:path extrusionOk="0" h="5067" w="9648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772425" y="2046275"/>
              <a:ext cx="412725" cy="226125"/>
            </a:xfrm>
            <a:custGeom>
              <a:rect b="b" l="l" r="r" t="t"/>
              <a:pathLst>
                <a:path extrusionOk="0" h="9045" w="1650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223000" y="577300"/>
              <a:ext cx="1324550" cy="755975"/>
            </a:xfrm>
            <a:custGeom>
              <a:rect b="b" l="l" r="r" t="t"/>
              <a:pathLst>
                <a:path extrusionOk="0" h="30239" w="52982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152325" y="1212950"/>
              <a:ext cx="225475" cy="337275"/>
            </a:xfrm>
            <a:custGeom>
              <a:rect b="b" l="l" r="r" t="t"/>
              <a:pathLst>
                <a:path extrusionOk="0" h="13491" w="9019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211400" y="1282775"/>
              <a:ext cx="98050" cy="193000"/>
            </a:xfrm>
            <a:custGeom>
              <a:rect b="b" l="l" r="r" t="t"/>
              <a:pathLst>
                <a:path extrusionOk="0" h="7720" w="3922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265575" y="532850"/>
              <a:ext cx="139300" cy="56275"/>
            </a:xfrm>
            <a:custGeom>
              <a:rect b="b" l="l" r="r" t="t"/>
              <a:pathLst>
                <a:path extrusionOk="0" h="2251" w="5572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2386800" y="407075"/>
              <a:ext cx="50325" cy="197325"/>
            </a:xfrm>
            <a:custGeom>
              <a:rect b="b" l="l" r="r" t="t"/>
              <a:pathLst>
                <a:path extrusionOk="0" h="7893" w="2013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301200" y="1121075"/>
              <a:ext cx="201200" cy="33800"/>
            </a:xfrm>
            <a:custGeom>
              <a:rect b="b" l="l" r="r" t="t"/>
              <a:pathLst>
                <a:path extrusionOk="0" h="1352" w="8048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811100" y="1074650"/>
              <a:ext cx="201225" cy="33800"/>
            </a:xfrm>
            <a:custGeom>
              <a:rect b="b" l="l" r="r" t="t"/>
              <a:pathLst>
                <a:path extrusionOk="0" h="1352" w="8049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259925" y="1180875"/>
              <a:ext cx="392075" cy="316475"/>
            </a:xfrm>
            <a:custGeom>
              <a:rect b="b" l="l" r="r" t="t"/>
              <a:pathLst>
                <a:path extrusionOk="0" h="12659" w="15683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745325" y="1170575"/>
              <a:ext cx="392100" cy="316325"/>
            </a:xfrm>
            <a:custGeom>
              <a:rect b="b" l="l" r="r" t="t"/>
              <a:pathLst>
                <a:path extrusionOk="0" h="12653" w="15684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124500" y="1196350"/>
              <a:ext cx="144475" cy="10350"/>
            </a:xfrm>
            <a:custGeom>
              <a:rect b="b" l="l" r="r" t="t"/>
              <a:pathLst>
                <a:path extrusionOk="0" h="414" w="5779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349400" y="1197650"/>
              <a:ext cx="401125" cy="11625"/>
            </a:xfrm>
            <a:custGeom>
              <a:rect b="b" l="l" r="r" t="t"/>
              <a:pathLst>
                <a:path extrusionOk="0" h="465" w="16045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649900" y="3651950"/>
              <a:ext cx="4503625" cy="1799150"/>
            </a:xfrm>
            <a:custGeom>
              <a:rect b="b" l="l" r="r" t="t"/>
              <a:pathLst>
                <a:path extrusionOk="0" h="71966" w="180145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403400" y="4473500"/>
              <a:ext cx="287625" cy="321125"/>
            </a:xfrm>
            <a:custGeom>
              <a:rect b="b" l="l" r="r" t="t"/>
              <a:pathLst>
                <a:path extrusionOk="0" h="12845" w="11505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8" name="Google Shape;9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4"/>
          <p:cNvGrpSpPr/>
          <p:nvPr/>
        </p:nvGrpSpPr>
        <p:grpSpPr>
          <a:xfrm>
            <a:off x="1789808" y="111584"/>
            <a:ext cx="1845603" cy="1362069"/>
            <a:chOff x="2560680" y="1060212"/>
            <a:chExt cx="2027467" cy="2207568"/>
          </a:xfrm>
        </p:grpSpPr>
        <p:sp>
          <p:nvSpPr>
            <p:cNvPr id="934" name="Google Shape;934;p34"/>
            <p:cNvSpPr/>
            <p:nvPr/>
          </p:nvSpPr>
          <p:spPr>
            <a:xfrm>
              <a:off x="2611598" y="3127317"/>
              <a:ext cx="1965303" cy="45017"/>
            </a:xfrm>
            <a:custGeom>
              <a:rect b="b" l="l" r="r" t="t"/>
              <a:pathLst>
                <a:path extrusionOk="0" h="1381" w="6029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568732" y="1108978"/>
              <a:ext cx="2008169" cy="2048916"/>
            </a:xfrm>
            <a:custGeom>
              <a:rect b="b" l="l" r="r" t="t"/>
              <a:pathLst>
                <a:path extrusionOk="0" h="62855" w="61605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568732" y="1106827"/>
              <a:ext cx="2010842" cy="2053186"/>
            </a:xfrm>
            <a:custGeom>
              <a:rect b="b" l="l" r="r" t="t"/>
              <a:pathLst>
                <a:path extrusionOk="0" h="62986" w="61687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560680" y="1060212"/>
              <a:ext cx="2027467" cy="96489"/>
            </a:xfrm>
            <a:custGeom>
              <a:rect b="b" l="l" r="r" t="t"/>
              <a:pathLst>
                <a:path extrusionOk="0" h="2960" w="62197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521361" y="3140715"/>
              <a:ext cx="13984" cy="71812"/>
            </a:xfrm>
            <a:custGeom>
              <a:rect b="b" l="l" r="r" t="t"/>
              <a:pathLst>
                <a:path extrusionOk="0" h="2203" w="429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490817" y="3196392"/>
              <a:ext cx="71845" cy="71389"/>
            </a:xfrm>
            <a:custGeom>
              <a:rect b="b" l="l" r="r" t="t"/>
              <a:pathLst>
                <a:path extrusionOk="0" h="2190" w="2204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4"/>
          <p:cNvSpPr txBox="1"/>
          <p:nvPr>
            <p:ph idx="4294967295" type="ctrTitle"/>
          </p:nvPr>
        </p:nvSpPr>
        <p:spPr>
          <a:xfrm flipH="1">
            <a:off x="1789788" y="150450"/>
            <a:ext cx="18891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Proper CV</a:t>
            </a:r>
            <a:endParaRPr/>
          </a:p>
        </p:txBody>
      </p:sp>
      <p:grpSp>
        <p:nvGrpSpPr>
          <p:cNvPr id="941" name="Google Shape;941;p34"/>
          <p:cNvGrpSpPr/>
          <p:nvPr/>
        </p:nvGrpSpPr>
        <p:grpSpPr>
          <a:xfrm>
            <a:off x="121624" y="321855"/>
            <a:ext cx="1510405" cy="3426812"/>
            <a:chOff x="1418399" y="1248430"/>
            <a:chExt cx="1510405" cy="3426812"/>
          </a:xfrm>
        </p:grpSpPr>
        <p:sp>
          <p:nvSpPr>
            <p:cNvPr id="942" name="Google Shape;942;p34"/>
            <p:cNvSpPr/>
            <p:nvPr/>
          </p:nvSpPr>
          <p:spPr>
            <a:xfrm>
              <a:off x="1705583" y="4527315"/>
              <a:ext cx="333277" cy="147927"/>
            </a:xfrm>
            <a:custGeom>
              <a:rect b="b" l="l" r="r" t="t"/>
              <a:pathLst>
                <a:path extrusionOk="0" h="4538" w="10224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1706104" y="4658585"/>
              <a:ext cx="300093" cy="6487"/>
            </a:xfrm>
            <a:custGeom>
              <a:rect b="b" l="l" r="r" t="t"/>
              <a:pathLst>
                <a:path extrusionOk="0" h="199" w="9206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1888292" y="4626216"/>
              <a:ext cx="16103" cy="17994"/>
            </a:xfrm>
            <a:custGeom>
              <a:rect b="b" l="l" r="r" t="t"/>
              <a:pathLst>
                <a:path extrusionOk="0" h="552" w="494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1899538" y="4629443"/>
              <a:ext cx="15549" cy="20765"/>
            </a:xfrm>
            <a:custGeom>
              <a:rect b="b" l="l" r="r" t="t"/>
              <a:pathLst>
                <a:path extrusionOk="0" h="637" w="477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708256" y="4627520"/>
              <a:ext cx="52547" cy="33869"/>
            </a:xfrm>
            <a:custGeom>
              <a:rect b="b" l="l" r="r" t="t"/>
              <a:pathLst>
                <a:path extrusionOk="0" h="1039" w="1612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872743" y="4625107"/>
              <a:ext cx="18255" cy="8638"/>
            </a:xfrm>
            <a:custGeom>
              <a:rect b="b" l="l" r="r" t="t"/>
              <a:pathLst>
                <a:path extrusionOk="0" h="265" w="56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1865767" y="4613600"/>
              <a:ext cx="22003" cy="6454"/>
            </a:xfrm>
            <a:custGeom>
              <a:rect b="b" l="l" r="r" t="t"/>
              <a:pathLst>
                <a:path extrusionOk="0" h="198" w="675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1706104" y="4658585"/>
              <a:ext cx="300093" cy="6487"/>
            </a:xfrm>
            <a:custGeom>
              <a:rect b="b" l="l" r="r" t="t"/>
              <a:pathLst>
                <a:path extrusionOk="0" h="199" w="9206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1888292" y="4626216"/>
              <a:ext cx="16103" cy="17994"/>
            </a:xfrm>
            <a:custGeom>
              <a:rect b="b" l="l" r="r" t="t"/>
              <a:pathLst>
                <a:path extrusionOk="0" h="552" w="494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899538" y="4629443"/>
              <a:ext cx="15549" cy="20765"/>
            </a:xfrm>
            <a:custGeom>
              <a:rect b="b" l="l" r="r" t="t"/>
              <a:pathLst>
                <a:path extrusionOk="0" h="637" w="477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1708256" y="4627520"/>
              <a:ext cx="52547" cy="33869"/>
            </a:xfrm>
            <a:custGeom>
              <a:rect b="b" l="l" r="r" t="t"/>
              <a:pathLst>
                <a:path extrusionOk="0" h="1039" w="1612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872743" y="4625107"/>
              <a:ext cx="18255" cy="8638"/>
            </a:xfrm>
            <a:custGeom>
              <a:rect b="b" l="l" r="r" t="t"/>
              <a:pathLst>
                <a:path extrusionOk="0" h="265" w="56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865767" y="4613600"/>
              <a:ext cx="22003" cy="6454"/>
            </a:xfrm>
            <a:custGeom>
              <a:rect b="b" l="l" r="r" t="t"/>
              <a:pathLst>
                <a:path extrusionOk="0" h="198" w="675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890410" y="4444811"/>
              <a:ext cx="320075" cy="224010"/>
            </a:xfrm>
            <a:custGeom>
              <a:rect b="b" l="l" r="r" t="t"/>
              <a:pathLst>
                <a:path extrusionOk="0" h="6872" w="9819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892040" y="4572788"/>
              <a:ext cx="287738" cy="89154"/>
            </a:xfrm>
            <a:custGeom>
              <a:rect b="b" l="l" r="r" t="t"/>
              <a:pathLst>
                <a:path extrusionOk="0" h="2735" w="8827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072044" y="4596780"/>
              <a:ext cx="19852" cy="13626"/>
            </a:xfrm>
            <a:custGeom>
              <a:rect b="b" l="l" r="r" t="t"/>
              <a:pathLst>
                <a:path extrusionOk="0" h="418" w="609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081171" y="4602876"/>
              <a:ext cx="19852" cy="16853"/>
            </a:xfrm>
            <a:custGeom>
              <a:rect b="b" l="l" r="r" t="t"/>
              <a:pathLst>
                <a:path extrusionOk="0" h="517" w="609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903808" y="4542701"/>
              <a:ext cx="41301" cy="45734"/>
            </a:xfrm>
            <a:custGeom>
              <a:rect b="b" l="l" r="r" t="t"/>
              <a:pathLst>
                <a:path extrusionOk="0" h="1403" w="1267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060798" y="4590880"/>
              <a:ext cx="18776" cy="6226"/>
            </a:xfrm>
            <a:custGeom>
              <a:rect b="b" l="l" r="r" t="t"/>
              <a:pathLst>
                <a:path extrusionOk="0" h="191" w="576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058125" y="4575950"/>
              <a:ext cx="21449" cy="8541"/>
            </a:xfrm>
            <a:custGeom>
              <a:rect b="b" l="l" r="r" t="t"/>
              <a:pathLst>
                <a:path extrusionOk="0" h="262" w="658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605378" y="2680992"/>
              <a:ext cx="818719" cy="1918167"/>
            </a:xfrm>
            <a:custGeom>
              <a:rect b="b" l="l" r="r" t="t"/>
              <a:pathLst>
                <a:path extrusionOk="0" h="58844" w="25116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1647168" y="4519296"/>
              <a:ext cx="309709" cy="5933"/>
            </a:xfrm>
            <a:custGeom>
              <a:rect b="b" l="l" r="r" t="t"/>
              <a:pathLst>
                <a:path extrusionOk="0" h="182" w="9501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954171" y="4453384"/>
              <a:ext cx="199366" cy="70215"/>
            </a:xfrm>
            <a:custGeom>
              <a:rect b="b" l="l" r="r" t="t"/>
              <a:pathLst>
                <a:path extrusionOk="0" h="2154" w="6116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120810" y="3658950"/>
              <a:ext cx="117384" cy="10464"/>
            </a:xfrm>
            <a:custGeom>
              <a:rect b="b" l="l" r="r" t="t"/>
              <a:pathLst>
                <a:path extrusionOk="0" h="321" w="3601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2129904" y="3668664"/>
              <a:ext cx="88437" cy="26404"/>
            </a:xfrm>
            <a:custGeom>
              <a:rect b="b" l="l" r="r" t="t"/>
              <a:pathLst>
                <a:path extrusionOk="0" h="810" w="2713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942925" y="2712612"/>
              <a:ext cx="34847" cy="237929"/>
            </a:xfrm>
            <a:custGeom>
              <a:rect b="b" l="l" r="r" t="t"/>
              <a:pathLst>
                <a:path extrusionOk="0" h="7299" w="1069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772016" y="2701366"/>
              <a:ext cx="26828" cy="1813138"/>
            </a:xfrm>
            <a:custGeom>
              <a:rect b="b" l="l" r="r" t="t"/>
              <a:pathLst>
                <a:path extrusionOk="0" h="55622" w="823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083290" y="2749578"/>
              <a:ext cx="236332" cy="1732785"/>
            </a:xfrm>
            <a:custGeom>
              <a:rect b="b" l="l" r="r" t="t"/>
              <a:pathLst>
                <a:path extrusionOk="0" h="53157" w="725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1947228" y="4199417"/>
              <a:ext cx="11800" cy="381521"/>
            </a:xfrm>
            <a:custGeom>
              <a:rect b="b" l="l" r="r" t="t"/>
              <a:pathLst>
                <a:path extrusionOk="0" h="11704" w="362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605378" y="2680992"/>
              <a:ext cx="818719" cy="1918167"/>
            </a:xfrm>
            <a:custGeom>
              <a:rect b="b" l="l" r="r" t="t"/>
              <a:pathLst>
                <a:path extrusionOk="0" h="58844" w="25116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1647168" y="4519296"/>
              <a:ext cx="309709" cy="5933"/>
            </a:xfrm>
            <a:custGeom>
              <a:rect b="b" l="l" r="r" t="t"/>
              <a:pathLst>
                <a:path extrusionOk="0" h="182" w="9501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954171" y="4453384"/>
              <a:ext cx="199366" cy="70215"/>
            </a:xfrm>
            <a:custGeom>
              <a:rect b="b" l="l" r="r" t="t"/>
              <a:pathLst>
                <a:path extrusionOk="0" h="2154" w="6116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2120810" y="3658950"/>
              <a:ext cx="117384" cy="10464"/>
            </a:xfrm>
            <a:custGeom>
              <a:rect b="b" l="l" r="r" t="t"/>
              <a:pathLst>
                <a:path extrusionOk="0" h="321" w="3601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129904" y="3668664"/>
              <a:ext cx="88437" cy="26404"/>
            </a:xfrm>
            <a:custGeom>
              <a:rect b="b" l="l" r="r" t="t"/>
              <a:pathLst>
                <a:path extrusionOk="0" h="810" w="2713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942925" y="2712612"/>
              <a:ext cx="34847" cy="237929"/>
            </a:xfrm>
            <a:custGeom>
              <a:rect b="b" l="l" r="r" t="t"/>
              <a:pathLst>
                <a:path extrusionOk="0" h="7299" w="1069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772016" y="2701366"/>
              <a:ext cx="26828" cy="1813138"/>
            </a:xfrm>
            <a:custGeom>
              <a:rect b="b" l="l" r="r" t="t"/>
              <a:pathLst>
                <a:path extrusionOk="0" h="55622" w="823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083290" y="2749578"/>
              <a:ext cx="236332" cy="1732785"/>
            </a:xfrm>
            <a:custGeom>
              <a:rect b="b" l="l" r="r" t="t"/>
              <a:pathLst>
                <a:path extrusionOk="0" h="53157" w="725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947228" y="4199417"/>
              <a:ext cx="11800" cy="381521"/>
            </a:xfrm>
            <a:custGeom>
              <a:rect b="b" l="l" r="r" t="t"/>
              <a:pathLst>
                <a:path extrusionOk="0" h="11704" w="362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1787533" y="1363565"/>
              <a:ext cx="276525" cy="457506"/>
            </a:xfrm>
            <a:custGeom>
              <a:rect b="b" l="l" r="r" t="t"/>
              <a:pathLst>
                <a:path extrusionOk="0" h="14035" w="8483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2029863" y="1500083"/>
              <a:ext cx="28816" cy="21482"/>
            </a:xfrm>
            <a:custGeom>
              <a:rect b="b" l="l" r="r" t="t"/>
              <a:pathLst>
                <a:path extrusionOk="0" h="659" w="884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017410" y="1490434"/>
              <a:ext cx="38595" cy="11996"/>
            </a:xfrm>
            <a:custGeom>
              <a:rect b="b" l="l" r="r" t="t"/>
              <a:pathLst>
                <a:path extrusionOk="0" h="368" w="1184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1916488" y="1502039"/>
              <a:ext cx="28066" cy="21840"/>
            </a:xfrm>
            <a:custGeom>
              <a:rect b="b" l="l" r="r" t="t"/>
              <a:pathLst>
                <a:path extrusionOk="0" h="670" w="861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905405" y="1492585"/>
              <a:ext cx="38628" cy="12094"/>
            </a:xfrm>
            <a:custGeom>
              <a:rect b="b" l="l" r="r" t="t"/>
              <a:pathLst>
                <a:path extrusionOk="0" h="371" w="1185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977739" y="1502234"/>
              <a:ext cx="28979" cy="91338"/>
            </a:xfrm>
            <a:custGeom>
              <a:rect b="b" l="l" r="r" t="t"/>
              <a:pathLst>
                <a:path extrusionOk="0" h="2802" w="889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938655" y="1599603"/>
              <a:ext cx="56263" cy="30674"/>
            </a:xfrm>
            <a:custGeom>
              <a:rect b="b" l="l" r="r" t="t"/>
              <a:pathLst>
                <a:path extrusionOk="0" h="941" w="1726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882392" y="1684422"/>
              <a:ext cx="95380" cy="53134"/>
            </a:xfrm>
            <a:custGeom>
              <a:rect b="b" l="l" r="r" t="t"/>
              <a:pathLst>
                <a:path extrusionOk="0" h="1630" w="2926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1747796" y="1481404"/>
              <a:ext cx="71389" cy="98575"/>
            </a:xfrm>
            <a:custGeom>
              <a:rect b="b" l="l" r="r" t="t"/>
              <a:pathLst>
                <a:path extrusionOk="0" h="3024" w="219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767192" y="1503114"/>
              <a:ext cx="31098" cy="55318"/>
            </a:xfrm>
            <a:custGeom>
              <a:rect b="b" l="l" r="r" t="t"/>
              <a:pathLst>
                <a:path extrusionOk="0" h="1697" w="954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767192" y="1248430"/>
              <a:ext cx="330897" cy="297257"/>
            </a:xfrm>
            <a:custGeom>
              <a:rect b="b" l="l" r="r" t="t"/>
              <a:pathLst>
                <a:path extrusionOk="0" h="9119" w="10151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735501" y="1705708"/>
              <a:ext cx="193303" cy="276101"/>
            </a:xfrm>
            <a:custGeom>
              <a:rect b="b" l="l" r="r" t="t"/>
              <a:pathLst>
                <a:path extrusionOk="0" h="8470" w="593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500903" y="1758907"/>
              <a:ext cx="1353970" cy="992855"/>
            </a:xfrm>
            <a:custGeom>
              <a:rect b="b" l="l" r="r" t="t"/>
              <a:pathLst>
                <a:path extrusionOk="0" h="30458" w="41536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778960" y="1772826"/>
              <a:ext cx="140952" cy="102356"/>
            </a:xfrm>
            <a:custGeom>
              <a:rect b="b" l="l" r="r" t="t"/>
              <a:pathLst>
                <a:path extrusionOk="0" h="3140" w="4324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8803" y="1772826"/>
              <a:ext cx="70769" cy="99585"/>
            </a:xfrm>
            <a:custGeom>
              <a:rect b="b" l="l" r="r" t="t"/>
              <a:pathLst>
                <a:path extrusionOk="0" h="3055" w="2171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924182" y="1790494"/>
              <a:ext cx="26828" cy="744266"/>
            </a:xfrm>
            <a:custGeom>
              <a:rect b="b" l="l" r="r" t="t"/>
              <a:pathLst>
                <a:path extrusionOk="0" h="22832" w="823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913457" y="1785148"/>
              <a:ext cx="32174" cy="102910"/>
            </a:xfrm>
            <a:custGeom>
              <a:rect b="b" l="l" r="r" t="t"/>
              <a:pathLst>
                <a:path extrusionOk="0" h="3157" w="987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922552" y="1873552"/>
              <a:ext cx="113635" cy="710495"/>
            </a:xfrm>
            <a:custGeom>
              <a:rect b="b" l="l" r="r" t="t"/>
              <a:pathLst>
                <a:path extrusionOk="0" h="21796" w="3486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408515" y="2144666"/>
              <a:ext cx="11311" cy="75594"/>
            </a:xfrm>
            <a:custGeom>
              <a:rect b="b" l="l" r="r" t="t"/>
              <a:pathLst>
                <a:path extrusionOk="0" h="2319" w="347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416567" y="2147893"/>
              <a:ext cx="27903" cy="62718"/>
            </a:xfrm>
            <a:custGeom>
              <a:rect b="b" l="l" r="r" t="t"/>
              <a:pathLst>
                <a:path extrusionOk="0" h="1924" w="856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418399" y="2019817"/>
              <a:ext cx="817089" cy="727902"/>
            </a:xfrm>
            <a:custGeom>
              <a:rect b="b" l="l" r="r" t="t"/>
              <a:pathLst>
                <a:path extrusionOk="0" h="22330" w="25066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440369" y="2005898"/>
              <a:ext cx="526710" cy="686373"/>
            </a:xfrm>
            <a:custGeom>
              <a:rect b="b" l="l" r="r" t="t"/>
              <a:pathLst>
                <a:path extrusionOk="0" h="21056" w="16158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653590" y="1852657"/>
              <a:ext cx="315609" cy="839614"/>
            </a:xfrm>
            <a:custGeom>
              <a:rect b="b" l="l" r="r" t="t"/>
              <a:pathLst>
                <a:path extrusionOk="0" h="25757" w="9682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895789" y="2521851"/>
              <a:ext cx="30022" cy="153273"/>
            </a:xfrm>
            <a:custGeom>
              <a:rect b="b" l="l" r="r" t="t"/>
              <a:pathLst>
                <a:path extrusionOk="0" h="4702" w="921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490733" y="2484332"/>
              <a:ext cx="462396" cy="207939"/>
            </a:xfrm>
            <a:custGeom>
              <a:rect b="b" l="l" r="r" t="t"/>
              <a:pathLst>
                <a:path extrusionOk="0" h="6379" w="14185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34352" y="2548647"/>
              <a:ext cx="22525" cy="18841"/>
            </a:xfrm>
            <a:custGeom>
              <a:rect b="b" l="l" r="r" t="t"/>
              <a:pathLst>
                <a:path extrusionOk="0" h="578" w="691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1789800" y="1586925"/>
            <a:ext cx="6848775" cy="385800"/>
            <a:chOff x="1789800" y="1586925"/>
            <a:chExt cx="6848775" cy="385800"/>
          </a:xfrm>
        </p:grpSpPr>
        <p:sp>
          <p:nvSpPr>
            <p:cNvPr id="1007" name="Google Shape;1007;p34"/>
            <p:cNvSpPr/>
            <p:nvPr/>
          </p:nvSpPr>
          <p:spPr>
            <a:xfrm>
              <a:off x="1789800" y="1586925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 page</a:t>
              </a:r>
              <a:endParaRPr/>
            </a:p>
          </p:txBody>
        </p:sp>
        <p:grpSp>
          <p:nvGrpSpPr>
            <p:cNvPr id="1008" name="Google Shape;1008;p34"/>
            <p:cNvGrpSpPr/>
            <p:nvPr/>
          </p:nvGrpSpPr>
          <p:grpSpPr>
            <a:xfrm>
              <a:off x="8267425" y="1616338"/>
              <a:ext cx="371150" cy="327800"/>
              <a:chOff x="4998800" y="1632275"/>
              <a:chExt cx="371150" cy="327800"/>
            </a:xfrm>
          </p:grpSpPr>
          <p:sp>
            <p:nvSpPr>
              <p:cNvPr id="1009" name="Google Shape;100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6" name="Google Shape;1016;p34"/>
          <p:cNvGrpSpPr/>
          <p:nvPr/>
        </p:nvGrpSpPr>
        <p:grpSpPr>
          <a:xfrm>
            <a:off x="1789800" y="2086000"/>
            <a:ext cx="6848775" cy="385800"/>
            <a:chOff x="1789800" y="2086000"/>
            <a:chExt cx="6848775" cy="385800"/>
          </a:xfrm>
        </p:grpSpPr>
        <p:sp>
          <p:nvSpPr>
            <p:cNvPr id="1017" name="Google Shape;1017;p34"/>
            <p:cNvSpPr/>
            <p:nvPr/>
          </p:nvSpPr>
          <p:spPr>
            <a:xfrm>
              <a:off x="1789800" y="2086000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 precise and specific</a:t>
              </a:r>
              <a:endParaRPr/>
            </a:p>
          </p:txBody>
        </p:sp>
        <p:grpSp>
          <p:nvGrpSpPr>
            <p:cNvPr id="1018" name="Google Shape;1018;p34"/>
            <p:cNvGrpSpPr/>
            <p:nvPr/>
          </p:nvGrpSpPr>
          <p:grpSpPr>
            <a:xfrm>
              <a:off x="8267425" y="2115413"/>
              <a:ext cx="371150" cy="327800"/>
              <a:chOff x="4998800" y="1632275"/>
              <a:chExt cx="371150" cy="327800"/>
            </a:xfrm>
          </p:grpSpPr>
          <p:sp>
            <p:nvSpPr>
              <p:cNvPr id="1019" name="Google Shape;101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6" name="Google Shape;1026;p34"/>
          <p:cNvGrpSpPr/>
          <p:nvPr/>
        </p:nvGrpSpPr>
        <p:grpSpPr>
          <a:xfrm>
            <a:off x="1789788" y="2587825"/>
            <a:ext cx="6848775" cy="385800"/>
            <a:chOff x="1789800" y="2086000"/>
            <a:chExt cx="6848775" cy="385800"/>
          </a:xfrm>
        </p:grpSpPr>
        <p:sp>
          <p:nvSpPr>
            <p:cNvPr id="1027" name="Google Shape;1027;p34"/>
            <p:cNvSpPr/>
            <p:nvPr/>
          </p:nvSpPr>
          <p:spPr>
            <a:xfrm>
              <a:off x="1789800" y="2086000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Careful about the design, details and grammar or spelling mistakes</a:t>
              </a:r>
              <a:endParaRPr/>
            </a:p>
          </p:txBody>
        </p:sp>
        <p:grpSp>
          <p:nvGrpSpPr>
            <p:cNvPr id="1028" name="Google Shape;1028;p34"/>
            <p:cNvGrpSpPr/>
            <p:nvPr/>
          </p:nvGrpSpPr>
          <p:grpSpPr>
            <a:xfrm>
              <a:off x="8267425" y="2115413"/>
              <a:ext cx="371150" cy="327800"/>
              <a:chOff x="4998800" y="1632275"/>
              <a:chExt cx="371150" cy="327800"/>
            </a:xfrm>
          </p:grpSpPr>
          <p:sp>
            <p:nvSpPr>
              <p:cNvPr id="1029" name="Google Shape;102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6" name="Google Shape;1036;p34"/>
          <p:cNvGrpSpPr/>
          <p:nvPr/>
        </p:nvGrpSpPr>
        <p:grpSpPr>
          <a:xfrm>
            <a:off x="1789800" y="3089650"/>
            <a:ext cx="6848775" cy="385800"/>
            <a:chOff x="1789800" y="1586925"/>
            <a:chExt cx="6848775" cy="385800"/>
          </a:xfrm>
        </p:grpSpPr>
        <p:sp>
          <p:nvSpPr>
            <p:cNvPr id="1037" name="Google Shape;1037;p34"/>
            <p:cNvSpPr/>
            <p:nvPr/>
          </p:nvSpPr>
          <p:spPr>
            <a:xfrm>
              <a:off x="1789800" y="1586925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6"/>
                  </a:solidFill>
                </a:rPr>
                <a:t>Spend time on making your CV and get it reviewed by others</a:t>
              </a:r>
              <a:endParaRPr/>
            </a:p>
          </p:txBody>
        </p:sp>
        <p:grpSp>
          <p:nvGrpSpPr>
            <p:cNvPr id="1038" name="Google Shape;1038;p34"/>
            <p:cNvGrpSpPr/>
            <p:nvPr/>
          </p:nvGrpSpPr>
          <p:grpSpPr>
            <a:xfrm>
              <a:off x="8267425" y="1616338"/>
              <a:ext cx="371150" cy="327800"/>
              <a:chOff x="4998800" y="1632275"/>
              <a:chExt cx="371150" cy="327800"/>
            </a:xfrm>
          </p:grpSpPr>
          <p:sp>
            <p:nvSpPr>
              <p:cNvPr id="1039" name="Google Shape;103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6" name="Google Shape;1046;p34"/>
          <p:cNvGrpSpPr/>
          <p:nvPr/>
        </p:nvGrpSpPr>
        <p:grpSpPr>
          <a:xfrm>
            <a:off x="1789800" y="3588725"/>
            <a:ext cx="6848775" cy="385800"/>
            <a:chOff x="1789800" y="2086000"/>
            <a:chExt cx="6848775" cy="385800"/>
          </a:xfrm>
        </p:grpSpPr>
        <p:sp>
          <p:nvSpPr>
            <p:cNvPr id="1047" name="Google Shape;1047;p34"/>
            <p:cNvSpPr/>
            <p:nvPr/>
          </p:nvSpPr>
          <p:spPr>
            <a:xfrm>
              <a:off x="1789800" y="2086000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34"/>
            <p:cNvGrpSpPr/>
            <p:nvPr/>
          </p:nvGrpSpPr>
          <p:grpSpPr>
            <a:xfrm>
              <a:off x="8267425" y="2115413"/>
              <a:ext cx="371150" cy="327800"/>
              <a:chOff x="4998800" y="1632275"/>
              <a:chExt cx="371150" cy="327800"/>
            </a:xfrm>
          </p:grpSpPr>
          <p:sp>
            <p:nvSpPr>
              <p:cNvPr id="1049" name="Google Shape;104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6" name="Google Shape;1056;p34"/>
          <p:cNvGrpSpPr/>
          <p:nvPr/>
        </p:nvGrpSpPr>
        <p:grpSpPr>
          <a:xfrm>
            <a:off x="1789788" y="4090550"/>
            <a:ext cx="6848775" cy="385800"/>
            <a:chOff x="1789800" y="2086000"/>
            <a:chExt cx="6848775" cy="385800"/>
          </a:xfrm>
        </p:grpSpPr>
        <p:sp>
          <p:nvSpPr>
            <p:cNvPr id="1057" name="Google Shape;1057;p34"/>
            <p:cNvSpPr/>
            <p:nvPr/>
          </p:nvSpPr>
          <p:spPr>
            <a:xfrm>
              <a:off x="1789800" y="2086000"/>
              <a:ext cx="6608100" cy="3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45A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8" name="Google Shape;1058;p34"/>
            <p:cNvGrpSpPr/>
            <p:nvPr/>
          </p:nvGrpSpPr>
          <p:grpSpPr>
            <a:xfrm>
              <a:off x="8267425" y="2115413"/>
              <a:ext cx="371150" cy="327800"/>
              <a:chOff x="4998800" y="1632275"/>
              <a:chExt cx="371150" cy="327800"/>
            </a:xfrm>
          </p:grpSpPr>
          <p:sp>
            <p:nvSpPr>
              <p:cNvPr id="1059" name="Google Shape;1059;p34"/>
              <p:cNvSpPr/>
              <p:nvPr/>
            </p:nvSpPr>
            <p:spPr>
              <a:xfrm>
                <a:off x="4998800" y="1632275"/>
                <a:ext cx="249600" cy="324975"/>
              </a:xfrm>
              <a:custGeom>
                <a:rect b="b" l="l" r="r" t="t"/>
                <a:pathLst>
                  <a:path extrusionOk="0" h="12999" w="9984">
                    <a:moveTo>
                      <a:pt x="5784" y="1"/>
                    </a:moveTo>
                    <a:cubicBezTo>
                      <a:pt x="5280" y="1"/>
                      <a:pt x="4723" y="161"/>
                      <a:pt x="4132" y="499"/>
                    </a:cubicBezTo>
                    <a:cubicBezTo>
                      <a:pt x="1856" y="1822"/>
                      <a:pt x="0" y="5362"/>
                      <a:pt x="0" y="8403"/>
                    </a:cubicBezTo>
                    <a:cubicBezTo>
                      <a:pt x="0" y="10216"/>
                      <a:pt x="653" y="11290"/>
                      <a:pt x="1667" y="11865"/>
                    </a:cubicBezTo>
                    <a:lnTo>
                      <a:pt x="3205" y="12750"/>
                    </a:lnTo>
                    <a:cubicBezTo>
                      <a:pt x="3509" y="12913"/>
                      <a:pt x="3849" y="12999"/>
                      <a:pt x="4215" y="12999"/>
                    </a:cubicBezTo>
                    <a:cubicBezTo>
                      <a:pt x="4717" y="12999"/>
                      <a:pt x="5270" y="12839"/>
                      <a:pt x="5851" y="12501"/>
                    </a:cubicBezTo>
                    <a:cubicBezTo>
                      <a:pt x="8136" y="11178"/>
                      <a:pt x="9983" y="7647"/>
                      <a:pt x="9983" y="4597"/>
                    </a:cubicBezTo>
                    <a:cubicBezTo>
                      <a:pt x="9983" y="2037"/>
                      <a:pt x="8643" y="1307"/>
                      <a:pt x="8643" y="1307"/>
                    </a:cubicBezTo>
                    <a:lnTo>
                      <a:pt x="6761" y="233"/>
                    </a:lnTo>
                    <a:cubicBezTo>
                      <a:pt x="6467" y="80"/>
                      <a:pt x="6139" y="1"/>
                      <a:pt x="5784" y="1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5041525" y="1656575"/>
                <a:ext cx="206875" cy="300575"/>
              </a:xfrm>
              <a:custGeom>
                <a:rect b="b" l="l" r="r" t="t"/>
                <a:pathLst>
                  <a:path extrusionOk="0" h="12023" w="8275">
                    <a:moveTo>
                      <a:pt x="5783" y="0"/>
                    </a:moveTo>
                    <a:cubicBezTo>
                      <a:pt x="5280" y="0"/>
                      <a:pt x="4725" y="160"/>
                      <a:pt x="4142" y="498"/>
                    </a:cubicBezTo>
                    <a:cubicBezTo>
                      <a:pt x="1856" y="1812"/>
                      <a:pt x="1" y="5352"/>
                      <a:pt x="1" y="8402"/>
                    </a:cubicBezTo>
                    <a:cubicBezTo>
                      <a:pt x="1" y="10668"/>
                      <a:pt x="1031" y="12023"/>
                      <a:pt x="2501" y="12023"/>
                    </a:cubicBezTo>
                    <a:cubicBezTo>
                      <a:pt x="3004" y="12023"/>
                      <a:pt x="3559" y="11864"/>
                      <a:pt x="4142" y="11529"/>
                    </a:cubicBezTo>
                    <a:cubicBezTo>
                      <a:pt x="6427" y="10206"/>
                      <a:pt x="8274" y="6675"/>
                      <a:pt x="8274" y="3625"/>
                    </a:cubicBezTo>
                    <a:cubicBezTo>
                      <a:pt x="8274" y="1360"/>
                      <a:pt x="7250" y="0"/>
                      <a:pt x="5783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5073325" y="1702550"/>
                <a:ext cx="143500" cy="208725"/>
              </a:xfrm>
              <a:custGeom>
                <a:rect b="b" l="l" r="r" t="t"/>
                <a:pathLst>
                  <a:path extrusionOk="0" h="8349" w="5740">
                    <a:moveTo>
                      <a:pt x="4008" y="1"/>
                    </a:moveTo>
                    <a:cubicBezTo>
                      <a:pt x="3660" y="1"/>
                      <a:pt x="3275" y="111"/>
                      <a:pt x="2870" y="343"/>
                    </a:cubicBezTo>
                    <a:cubicBezTo>
                      <a:pt x="1289" y="1262"/>
                      <a:pt x="0" y="3719"/>
                      <a:pt x="0" y="5833"/>
                    </a:cubicBezTo>
                    <a:cubicBezTo>
                      <a:pt x="0" y="7408"/>
                      <a:pt x="716" y="8348"/>
                      <a:pt x="1735" y="8348"/>
                    </a:cubicBezTo>
                    <a:cubicBezTo>
                      <a:pt x="2083" y="8348"/>
                      <a:pt x="2467" y="8238"/>
                      <a:pt x="2870" y="8006"/>
                    </a:cubicBezTo>
                    <a:cubicBezTo>
                      <a:pt x="4451" y="7087"/>
                      <a:pt x="5739" y="4630"/>
                      <a:pt x="5739" y="2516"/>
                    </a:cubicBezTo>
                    <a:cubicBezTo>
                      <a:pt x="5739" y="941"/>
                      <a:pt x="5028" y="1"/>
                      <a:pt x="40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5105975" y="1750025"/>
                <a:ext cx="78200" cy="113775"/>
              </a:xfrm>
              <a:custGeom>
                <a:rect b="b" l="l" r="r" t="t"/>
                <a:pathLst>
                  <a:path extrusionOk="0" h="4551" w="3128">
                    <a:moveTo>
                      <a:pt x="2185" y="1"/>
                    </a:moveTo>
                    <a:cubicBezTo>
                      <a:pt x="1995" y="1"/>
                      <a:pt x="1785" y="61"/>
                      <a:pt x="1564" y="188"/>
                    </a:cubicBezTo>
                    <a:cubicBezTo>
                      <a:pt x="696" y="686"/>
                      <a:pt x="0" y="2035"/>
                      <a:pt x="0" y="3186"/>
                    </a:cubicBezTo>
                    <a:cubicBezTo>
                      <a:pt x="0" y="4038"/>
                      <a:pt x="386" y="4550"/>
                      <a:pt x="942" y="4550"/>
                    </a:cubicBezTo>
                    <a:cubicBezTo>
                      <a:pt x="1133" y="4550"/>
                      <a:pt x="1343" y="4490"/>
                      <a:pt x="1564" y="4363"/>
                    </a:cubicBezTo>
                    <a:cubicBezTo>
                      <a:pt x="2431" y="3865"/>
                      <a:pt x="3127" y="2525"/>
                      <a:pt x="3127" y="1373"/>
                    </a:cubicBezTo>
                    <a:cubicBezTo>
                      <a:pt x="3127" y="515"/>
                      <a:pt x="2741" y="1"/>
                      <a:pt x="218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5240425" y="1863400"/>
                <a:ext cx="91300" cy="96675"/>
              </a:xfrm>
              <a:custGeom>
                <a:rect b="b" l="l" r="r" t="t"/>
                <a:pathLst>
                  <a:path extrusionOk="0" h="3867" w="3652">
                    <a:moveTo>
                      <a:pt x="0" y="0"/>
                    </a:moveTo>
                    <a:lnTo>
                      <a:pt x="559" y="2079"/>
                    </a:lnTo>
                    <a:lnTo>
                      <a:pt x="3652" y="3866"/>
                    </a:lnTo>
                    <a:lnTo>
                      <a:pt x="3652" y="3866"/>
                    </a:lnTo>
                    <a:lnTo>
                      <a:pt x="3093" y="1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5240425" y="1849225"/>
                <a:ext cx="129525" cy="58650"/>
              </a:xfrm>
              <a:custGeom>
                <a:rect b="b" l="l" r="r" t="t"/>
                <a:pathLst>
                  <a:path extrusionOk="0" h="2346" w="5181">
                    <a:moveTo>
                      <a:pt x="2097" y="0"/>
                    </a:moveTo>
                    <a:lnTo>
                      <a:pt x="0" y="558"/>
                    </a:lnTo>
                    <a:lnTo>
                      <a:pt x="3102" y="2345"/>
                    </a:lnTo>
                    <a:lnTo>
                      <a:pt x="5181" y="178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5C6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5136100" y="1801950"/>
                <a:ext cx="201850" cy="120100"/>
              </a:xfrm>
              <a:custGeom>
                <a:rect b="b" l="l" r="r" t="t"/>
                <a:pathLst>
                  <a:path extrusionOk="0" h="4804" w="8074">
                    <a:moveTo>
                      <a:pt x="630" y="1"/>
                    </a:moveTo>
                    <a:cubicBezTo>
                      <a:pt x="243" y="1"/>
                      <a:pt x="1" y="588"/>
                      <a:pt x="445" y="817"/>
                    </a:cubicBezTo>
                    <a:lnTo>
                      <a:pt x="7275" y="4743"/>
                    </a:lnTo>
                    <a:cubicBezTo>
                      <a:pt x="7335" y="4786"/>
                      <a:pt x="7412" y="4804"/>
                      <a:pt x="7490" y="4804"/>
                    </a:cubicBezTo>
                    <a:cubicBezTo>
                      <a:pt x="7919" y="4804"/>
                      <a:pt x="8074" y="4219"/>
                      <a:pt x="7704" y="4005"/>
                    </a:cubicBezTo>
                    <a:lnTo>
                      <a:pt x="874" y="78"/>
                    </a:lnTo>
                    <a:cubicBezTo>
                      <a:pt x="790" y="24"/>
                      <a:pt x="707" y="1"/>
                      <a:pt x="6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6" name="Google Shape;1066;p34"/>
          <p:cNvGrpSpPr/>
          <p:nvPr/>
        </p:nvGrpSpPr>
        <p:grpSpPr>
          <a:xfrm>
            <a:off x="3750725" y="88521"/>
            <a:ext cx="1193415" cy="1346229"/>
            <a:chOff x="4727034" y="1894185"/>
            <a:chExt cx="2166301" cy="2852785"/>
          </a:xfrm>
        </p:grpSpPr>
        <p:sp>
          <p:nvSpPr>
            <p:cNvPr id="1067" name="Google Shape;1067;p34"/>
            <p:cNvSpPr/>
            <p:nvPr/>
          </p:nvSpPr>
          <p:spPr>
            <a:xfrm>
              <a:off x="4861086" y="2104529"/>
              <a:ext cx="2032249" cy="2642442"/>
            </a:xfrm>
            <a:custGeom>
              <a:rect b="b" l="l" r="r" t="t"/>
              <a:pathLst>
                <a:path extrusionOk="0" h="43026" w="31397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030933" y="2211267"/>
              <a:ext cx="1782336" cy="2378664"/>
            </a:xfrm>
            <a:custGeom>
              <a:rect b="b" l="l" r="r" t="t"/>
              <a:pathLst>
                <a:path extrusionOk="0" h="38731" w="27536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017922" y="2179454"/>
              <a:ext cx="1767255" cy="2366381"/>
            </a:xfrm>
            <a:custGeom>
              <a:rect b="b" l="l" r="r" t="t"/>
              <a:pathLst>
                <a:path extrusionOk="0" h="38531" w="27303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985493" y="2185596"/>
              <a:ext cx="1782401" cy="2332542"/>
            </a:xfrm>
            <a:custGeom>
              <a:rect b="b" l="l" r="r" t="t"/>
              <a:pathLst>
                <a:path extrusionOk="0" h="37980" w="27537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4983293" y="2183569"/>
              <a:ext cx="1786738" cy="2336595"/>
            </a:xfrm>
            <a:custGeom>
              <a:rect b="b" l="l" r="r" t="t"/>
              <a:pathLst>
                <a:path extrusionOk="0" h="38046" w="27604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512187" y="2022480"/>
              <a:ext cx="730061" cy="237062"/>
            </a:xfrm>
            <a:custGeom>
              <a:rect b="b" l="l" r="r" t="t"/>
              <a:pathLst>
                <a:path extrusionOk="0" h="3860" w="11279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664686" y="1894185"/>
              <a:ext cx="419693" cy="128357"/>
            </a:xfrm>
            <a:custGeom>
              <a:rect b="b" l="l" r="r" t="t"/>
              <a:pathLst>
                <a:path extrusionOk="0" h="2090" w="6484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171522" y="2557090"/>
              <a:ext cx="300724" cy="28533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599764" y="2623786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599764" y="2683297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599764" y="2742807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599764" y="2801273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171522" y="2996263"/>
              <a:ext cx="300724" cy="28533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232043" y="3014749"/>
              <a:ext cx="294251" cy="219620"/>
            </a:xfrm>
            <a:custGeom>
              <a:rect b="b" l="l" r="r" t="t"/>
              <a:pathLst>
                <a:path extrusionOk="0" h="3576" w="4546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599764" y="3062959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599764" y="3122470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599764" y="3181980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99764" y="3240508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171522" y="3421066"/>
              <a:ext cx="300724" cy="285334"/>
            </a:xfrm>
            <a:custGeom>
              <a:rect b="b" l="l" r="r" t="t"/>
              <a:pathLst>
                <a:path extrusionOk="0" h="4646" w="4646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232043" y="3439551"/>
              <a:ext cx="294251" cy="219681"/>
            </a:xfrm>
            <a:custGeom>
              <a:rect b="b" l="l" r="r" t="t"/>
              <a:pathLst>
                <a:path extrusionOk="0" h="3577" w="4546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599764" y="3487761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599764" y="3547333"/>
              <a:ext cx="933435" cy="4115"/>
            </a:xfrm>
            <a:custGeom>
              <a:rect b="b" l="l" r="r" t="t"/>
              <a:pathLst>
                <a:path extrusionOk="0" h="67" w="14421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599764" y="3606844"/>
              <a:ext cx="933435" cy="4115"/>
            </a:xfrm>
            <a:custGeom>
              <a:rect b="b" l="l" r="r" t="t"/>
              <a:pathLst>
                <a:path extrusionOk="0" h="67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599764" y="3665310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71522" y="3831558"/>
              <a:ext cx="300724" cy="28533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232043" y="3850044"/>
              <a:ext cx="294251" cy="219620"/>
            </a:xfrm>
            <a:custGeom>
              <a:rect b="b" l="l" r="r" t="t"/>
              <a:pathLst>
                <a:path extrusionOk="0" h="3576" w="4546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99764" y="3898254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599764" y="3957764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599764" y="4017275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5599764" y="4075741"/>
              <a:ext cx="933435" cy="4176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251965" y="4132181"/>
              <a:ext cx="195801" cy="383844"/>
            </a:xfrm>
            <a:custGeom>
              <a:rect b="b" l="l" r="r" t="t"/>
              <a:pathLst>
                <a:path extrusionOk="0" h="6250" w="3025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91454" y="4134269"/>
              <a:ext cx="376455" cy="383844"/>
            </a:xfrm>
            <a:custGeom>
              <a:rect b="b" l="l" r="r" t="t"/>
              <a:pathLst>
                <a:path extrusionOk="0" h="6250" w="5816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6391454" y="4132181"/>
              <a:ext cx="381828" cy="385932"/>
            </a:xfrm>
            <a:custGeom>
              <a:rect b="b" l="l" r="r" t="t"/>
              <a:pathLst>
                <a:path extrusionOk="0" h="6284" w="5899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6032407" y="1894185"/>
              <a:ext cx="51976" cy="128357"/>
            </a:xfrm>
            <a:custGeom>
              <a:rect b="b" l="l" r="r" t="t"/>
              <a:pathLst>
                <a:path extrusionOk="0" h="2090" w="803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4727034" y="2820803"/>
              <a:ext cx="30292" cy="27760"/>
            </a:xfrm>
            <a:custGeom>
              <a:rect b="b" l="l" r="r" t="t"/>
              <a:pathLst>
                <a:path extrusionOk="0" h="452" w="468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50426" y="2649457"/>
              <a:ext cx="295352" cy="219620"/>
            </a:xfrm>
            <a:custGeom>
              <a:rect b="b" l="l" r="r" t="t"/>
              <a:pathLst>
                <a:path extrusionOk="0" h="3576" w="4563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871895" y="4389936"/>
              <a:ext cx="112561" cy="18363"/>
            </a:xfrm>
            <a:custGeom>
              <a:rect b="b" l="l" r="r" t="t"/>
              <a:pathLst>
                <a:path extrusionOk="0" h="299" w="1739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926008" y="3768977"/>
              <a:ext cx="103888" cy="38569"/>
            </a:xfrm>
            <a:custGeom>
              <a:rect b="b" l="l" r="r" t="t"/>
              <a:pathLst>
                <a:path extrusionOk="0" h="628" w="1605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5" name="Google Shape;11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800"/>
              <a:t>Common Interview Questions</a:t>
            </a:r>
            <a:endParaRPr/>
          </a:p>
        </p:txBody>
      </p:sp>
      <p:sp>
        <p:nvSpPr>
          <p:cNvPr id="1111" name="Google Shape;1111;p35"/>
          <p:cNvSpPr txBox="1"/>
          <p:nvPr>
            <p:ph idx="4294967295" type="body"/>
          </p:nvPr>
        </p:nvSpPr>
        <p:spPr>
          <a:xfrm>
            <a:off x="768425" y="1140250"/>
            <a:ext cx="77091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Check if two given strings are anagrams (AAB, ABA are anagrams)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Find cycle in a linked list, remove a node from linked list in O(1).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Determine the time/space complexity of a piece of given code.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Check if a number is odd or even without division or remainder operation.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What is deadlock, when it occurs and how to prevent it?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Describe the scheduler algorithms.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What is ACID property? Describe normalizations in database.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What are the 4 pillars of OOP? What is the difference between abstract and interface.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What is thread-safe?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Behavioral Questions: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How would you handle a situation when your teammate doesn’t contribute?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Would you leave this company if you get a better offer in the next month?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Google Shape;11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35"/>
          <p:cNvSpPr txBox="1"/>
          <p:nvPr/>
        </p:nvSpPr>
        <p:spPr>
          <a:xfrm>
            <a:off x="2000250" y="19309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6"/>
          <p:cNvSpPr txBox="1"/>
          <p:nvPr>
            <p:ph idx="4294967295" type="ctrTitle"/>
          </p:nvPr>
        </p:nvSpPr>
        <p:spPr>
          <a:xfrm flipH="1">
            <a:off x="542475" y="230213"/>
            <a:ext cx="7009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And… The Interview</a:t>
            </a:r>
            <a:endParaRPr/>
          </a:p>
        </p:txBody>
      </p:sp>
      <p:sp>
        <p:nvSpPr>
          <p:cNvPr id="1119" name="Google Shape;1119;p36"/>
          <p:cNvSpPr/>
          <p:nvPr/>
        </p:nvSpPr>
        <p:spPr>
          <a:xfrm>
            <a:off x="542470" y="141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“Introduce yourself”</a:t>
            </a:r>
            <a:endParaRPr/>
          </a:p>
        </p:txBody>
      </p:sp>
      <p:sp>
        <p:nvSpPr>
          <p:cNvPr id="1120" name="Google Shape;1120;p36"/>
          <p:cNvSpPr/>
          <p:nvPr/>
        </p:nvSpPr>
        <p:spPr>
          <a:xfrm>
            <a:off x="542470" y="2402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 gentle and polite</a:t>
            </a:r>
            <a:endParaRPr/>
          </a:p>
        </p:txBody>
      </p:sp>
      <p:sp>
        <p:nvSpPr>
          <p:cNvPr id="1121" name="Google Shape;1121;p36"/>
          <p:cNvSpPr/>
          <p:nvPr/>
        </p:nvSpPr>
        <p:spPr>
          <a:xfrm>
            <a:off x="542470" y="2894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Listen to the questions carefully, ask question to clarify things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22" name="Google Shape;1122;p36"/>
          <p:cNvSpPr/>
          <p:nvPr/>
        </p:nvSpPr>
        <p:spPr>
          <a:xfrm>
            <a:off x="542470" y="3386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Don’t beat around the bush!</a:t>
            </a:r>
            <a:endParaRPr/>
          </a:p>
        </p:txBody>
      </p:sp>
      <p:sp>
        <p:nvSpPr>
          <p:cNvPr id="1123" name="Google Shape;1123;p36"/>
          <p:cNvSpPr/>
          <p:nvPr/>
        </p:nvSpPr>
        <p:spPr>
          <a:xfrm>
            <a:off x="542470" y="3878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questions. Show your interest</a:t>
            </a:r>
            <a:r>
              <a:rPr lang="en"/>
              <a:t> un </a:t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135708" y="141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135708" y="1910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135708" y="2402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135708" y="2894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>
            <a:off x="135708" y="3386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/>
          <p:nvPr/>
        </p:nvSpPr>
        <p:spPr>
          <a:xfrm>
            <a:off x="135708" y="3878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36"/>
          <p:cNvGrpSpPr/>
          <p:nvPr/>
        </p:nvGrpSpPr>
        <p:grpSpPr>
          <a:xfrm>
            <a:off x="6476968" y="439633"/>
            <a:ext cx="2576904" cy="1962927"/>
            <a:chOff x="303700" y="238475"/>
            <a:chExt cx="6849825" cy="5217775"/>
          </a:xfrm>
        </p:grpSpPr>
        <p:sp>
          <p:nvSpPr>
            <p:cNvPr id="1131" name="Google Shape;1131;p36"/>
            <p:cNvSpPr/>
            <p:nvPr/>
          </p:nvSpPr>
          <p:spPr>
            <a:xfrm>
              <a:off x="1082925" y="2507525"/>
              <a:ext cx="2946975" cy="2948725"/>
            </a:xfrm>
            <a:custGeom>
              <a:rect b="b" l="l" r="r" t="t"/>
              <a:pathLst>
                <a:path extrusionOk="0" h="117949" w="117879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303700" y="3192800"/>
              <a:ext cx="2588675" cy="2223525"/>
            </a:xfrm>
            <a:custGeom>
              <a:rect b="b" l="l" r="r" t="t"/>
              <a:pathLst>
                <a:path extrusionOk="0" h="88941" w="103547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3817075" y="2821375"/>
              <a:ext cx="1419975" cy="2246675"/>
            </a:xfrm>
            <a:custGeom>
              <a:rect b="b" l="l" r="r" t="t"/>
              <a:pathLst>
                <a:path extrusionOk="0" h="89867" w="56799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660700" y="2777525"/>
              <a:ext cx="317275" cy="1007275"/>
            </a:xfrm>
            <a:custGeom>
              <a:rect b="b" l="l" r="r" t="t"/>
              <a:pathLst>
                <a:path extrusionOk="0" h="40291" w="12691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458225" y="3859575"/>
              <a:ext cx="379175" cy="773850"/>
            </a:xfrm>
            <a:custGeom>
              <a:rect b="b" l="l" r="r" t="t"/>
              <a:pathLst>
                <a:path extrusionOk="0" h="30954" w="15167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057125" y="4624375"/>
              <a:ext cx="1819775" cy="769975"/>
            </a:xfrm>
            <a:custGeom>
              <a:rect b="b" l="l" r="r" t="t"/>
              <a:pathLst>
                <a:path extrusionOk="0" h="30799" w="72791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182225" y="4402550"/>
              <a:ext cx="290200" cy="246350"/>
            </a:xfrm>
            <a:custGeom>
              <a:rect b="b" l="l" r="r" t="t"/>
              <a:pathLst>
                <a:path extrusionOk="0" h="9854" w="11608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871225" y="2989025"/>
              <a:ext cx="110950" cy="1797875"/>
            </a:xfrm>
            <a:custGeom>
              <a:rect b="b" l="l" r="r" t="t"/>
              <a:pathLst>
                <a:path extrusionOk="0" h="71915" w="4438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2175275" y="3026450"/>
              <a:ext cx="287650" cy="568775"/>
            </a:xfrm>
            <a:custGeom>
              <a:rect b="b" l="l" r="r" t="t"/>
              <a:pathLst>
                <a:path extrusionOk="0" h="22751" w="11506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649900" y="3382400"/>
              <a:ext cx="542975" cy="358550"/>
            </a:xfrm>
            <a:custGeom>
              <a:rect b="b" l="l" r="r" t="t"/>
              <a:pathLst>
                <a:path extrusionOk="0" h="14342" w="21719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368250" y="3651950"/>
              <a:ext cx="350825" cy="584250"/>
            </a:xfrm>
            <a:custGeom>
              <a:rect b="b" l="l" r="r" t="t"/>
              <a:pathLst>
                <a:path extrusionOk="0" h="23370" w="14033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2839475" y="4058200"/>
              <a:ext cx="350825" cy="585550"/>
            </a:xfrm>
            <a:custGeom>
              <a:rect b="b" l="l" r="r" t="t"/>
              <a:pathLst>
                <a:path extrusionOk="0" h="23422" w="14033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3980850" y="3646775"/>
              <a:ext cx="352125" cy="584275"/>
            </a:xfrm>
            <a:custGeom>
              <a:rect b="b" l="l" r="r" t="t"/>
              <a:pathLst>
                <a:path extrusionOk="0" h="23371" w="14085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307325" y="3310175"/>
              <a:ext cx="352100" cy="585550"/>
            </a:xfrm>
            <a:custGeom>
              <a:rect b="b" l="l" r="r" t="t"/>
              <a:pathLst>
                <a:path extrusionOk="0" h="23422" w="14084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99875" y="4835875"/>
              <a:ext cx="527500" cy="356000"/>
            </a:xfrm>
            <a:custGeom>
              <a:rect b="b" l="l" r="r" t="t"/>
              <a:pathLst>
                <a:path extrusionOk="0" h="14240" w="2110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2072100" y="3862475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128850" y="4872000"/>
              <a:ext cx="532675" cy="357275"/>
            </a:xfrm>
            <a:custGeom>
              <a:rect b="b" l="l" r="r" t="t"/>
              <a:pathLst>
                <a:path extrusionOk="0" h="14291" w="21307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775975" y="41446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1490450" y="48965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3101275" y="2983875"/>
              <a:ext cx="522375" cy="279575"/>
            </a:xfrm>
            <a:custGeom>
              <a:rect b="b" l="l" r="r" t="t"/>
              <a:pathLst>
                <a:path extrusionOk="0" h="11183" w="20895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2791750" y="4764050"/>
              <a:ext cx="1078225" cy="567300"/>
            </a:xfrm>
            <a:custGeom>
              <a:rect b="b" l="l" r="r" t="t"/>
              <a:pathLst>
                <a:path extrusionOk="0" h="22692" w="43129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3440475" y="4920825"/>
              <a:ext cx="194775" cy="121600"/>
            </a:xfrm>
            <a:custGeom>
              <a:rect b="b" l="l" r="r" t="t"/>
              <a:pathLst>
                <a:path extrusionOk="0" h="4864" w="7791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3419850" y="4989150"/>
              <a:ext cx="232150" cy="106200"/>
            </a:xfrm>
            <a:custGeom>
              <a:rect b="b" l="l" r="r" t="t"/>
              <a:pathLst>
                <a:path extrusionOk="0" h="4248" w="9286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3458525" y="5152125"/>
              <a:ext cx="158675" cy="23975"/>
            </a:xfrm>
            <a:custGeom>
              <a:rect b="b" l="l" r="r" t="t"/>
              <a:pathLst>
                <a:path extrusionOk="0" h="959" w="6347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2082425" y="238475"/>
              <a:ext cx="1609575" cy="1111500"/>
            </a:xfrm>
            <a:custGeom>
              <a:rect b="b" l="l" r="r" t="t"/>
              <a:pathLst>
                <a:path extrusionOk="0" h="44460" w="64383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357125" y="661875"/>
              <a:ext cx="1194300" cy="2327175"/>
            </a:xfrm>
            <a:custGeom>
              <a:rect b="b" l="l" r="r" t="t"/>
              <a:pathLst>
                <a:path extrusionOk="0" h="93087" w="47772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3394050" y="1263750"/>
              <a:ext cx="121250" cy="96425"/>
            </a:xfrm>
            <a:custGeom>
              <a:rect b="b" l="l" r="r" t="t"/>
              <a:pathLst>
                <a:path extrusionOk="0" h="3857" w="485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3348900" y="1207150"/>
              <a:ext cx="167700" cy="50525"/>
            </a:xfrm>
            <a:custGeom>
              <a:rect b="b" l="l" r="r" t="t"/>
              <a:pathLst>
                <a:path extrusionOk="0" h="2021" w="6708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2914725" y="1259650"/>
              <a:ext cx="120825" cy="93650"/>
            </a:xfrm>
            <a:custGeom>
              <a:rect b="b" l="l" r="r" t="t"/>
              <a:pathLst>
                <a:path extrusionOk="0" h="3746" w="4833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2866575" y="1219300"/>
              <a:ext cx="166375" cy="51275"/>
            </a:xfrm>
            <a:custGeom>
              <a:rect b="b" l="l" r="r" t="t"/>
              <a:pathLst>
                <a:path extrusionOk="0" h="2051" w="6655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3176100" y="1258250"/>
              <a:ext cx="130275" cy="393400"/>
            </a:xfrm>
            <a:custGeom>
              <a:rect b="b" l="l" r="r" t="t"/>
              <a:pathLst>
                <a:path extrusionOk="0" h="15736" w="5211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3014875" y="1685150"/>
              <a:ext cx="241200" cy="126675"/>
            </a:xfrm>
            <a:custGeom>
              <a:rect b="b" l="l" r="r" t="t"/>
              <a:pathLst>
                <a:path extrusionOk="0" h="5067" w="9648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2772425" y="2046275"/>
              <a:ext cx="412725" cy="226125"/>
            </a:xfrm>
            <a:custGeom>
              <a:rect b="b" l="l" r="r" t="t"/>
              <a:pathLst>
                <a:path extrusionOk="0" h="9045" w="1650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223000" y="577300"/>
              <a:ext cx="1324550" cy="755975"/>
            </a:xfrm>
            <a:custGeom>
              <a:rect b="b" l="l" r="r" t="t"/>
              <a:pathLst>
                <a:path extrusionOk="0" h="30239" w="52982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152325" y="1212950"/>
              <a:ext cx="225475" cy="337275"/>
            </a:xfrm>
            <a:custGeom>
              <a:rect b="b" l="l" r="r" t="t"/>
              <a:pathLst>
                <a:path extrusionOk="0" h="13491" w="9019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211400" y="1282775"/>
              <a:ext cx="98050" cy="193000"/>
            </a:xfrm>
            <a:custGeom>
              <a:rect b="b" l="l" r="r" t="t"/>
              <a:pathLst>
                <a:path extrusionOk="0" h="7720" w="3922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265575" y="532850"/>
              <a:ext cx="139300" cy="56275"/>
            </a:xfrm>
            <a:custGeom>
              <a:rect b="b" l="l" r="r" t="t"/>
              <a:pathLst>
                <a:path extrusionOk="0" h="2251" w="5572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386800" y="407075"/>
              <a:ext cx="50325" cy="197325"/>
            </a:xfrm>
            <a:custGeom>
              <a:rect b="b" l="l" r="r" t="t"/>
              <a:pathLst>
                <a:path extrusionOk="0" h="7893" w="2013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3301200" y="1121075"/>
              <a:ext cx="201200" cy="33800"/>
            </a:xfrm>
            <a:custGeom>
              <a:rect b="b" l="l" r="r" t="t"/>
              <a:pathLst>
                <a:path extrusionOk="0" h="1352" w="8048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811100" y="1074650"/>
              <a:ext cx="201225" cy="33800"/>
            </a:xfrm>
            <a:custGeom>
              <a:rect b="b" l="l" r="r" t="t"/>
              <a:pathLst>
                <a:path extrusionOk="0" h="1352" w="8049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3259925" y="1180875"/>
              <a:ext cx="392075" cy="316475"/>
            </a:xfrm>
            <a:custGeom>
              <a:rect b="b" l="l" r="r" t="t"/>
              <a:pathLst>
                <a:path extrusionOk="0" h="12659" w="15683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745325" y="1170575"/>
              <a:ext cx="392100" cy="316325"/>
            </a:xfrm>
            <a:custGeom>
              <a:rect b="b" l="l" r="r" t="t"/>
              <a:pathLst>
                <a:path extrusionOk="0" h="12653" w="15684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3124500" y="1196350"/>
              <a:ext cx="144475" cy="10350"/>
            </a:xfrm>
            <a:custGeom>
              <a:rect b="b" l="l" r="r" t="t"/>
              <a:pathLst>
                <a:path extrusionOk="0" h="414" w="5779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349400" y="1197650"/>
              <a:ext cx="401125" cy="11625"/>
            </a:xfrm>
            <a:custGeom>
              <a:rect b="b" l="l" r="r" t="t"/>
              <a:pathLst>
                <a:path extrusionOk="0" h="465" w="16045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2649900" y="3651950"/>
              <a:ext cx="4503625" cy="1799150"/>
            </a:xfrm>
            <a:custGeom>
              <a:rect b="b" l="l" r="r" t="t"/>
              <a:pathLst>
                <a:path extrusionOk="0" h="71966" w="180145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5403400" y="4473500"/>
              <a:ext cx="287625" cy="321125"/>
            </a:xfrm>
            <a:custGeom>
              <a:rect b="b" l="l" r="r" t="t"/>
              <a:pathLst>
                <a:path extrusionOk="0" h="12845" w="11505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7" name="Google Shape;1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50" y="4832275"/>
            <a:ext cx="1012349" cy="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36"/>
          <p:cNvSpPr/>
          <p:nvPr/>
        </p:nvSpPr>
        <p:spPr>
          <a:xfrm>
            <a:off x="542470" y="1910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confident</a:t>
            </a: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42470" y="4370550"/>
            <a:ext cx="5676300" cy="399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right attitude is the key</a:t>
            </a:r>
            <a:endParaRPr/>
          </a:p>
        </p:txBody>
      </p:sp>
      <p:sp>
        <p:nvSpPr>
          <p:cNvPr id="1180" name="Google Shape;1180;p36"/>
          <p:cNvSpPr/>
          <p:nvPr/>
        </p:nvSpPr>
        <p:spPr>
          <a:xfrm>
            <a:off x="135708" y="4370551"/>
            <a:ext cx="334031" cy="334002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