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063713a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063713a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60746929cb5e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60746929cb5e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0086e6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0086e6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b114f64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b114f64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d9e49f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d9e49f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063713a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063713a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063713a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063713a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063713a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a063713a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063713a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063713a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d9e49f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d9e49f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0086e6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0086e6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0086e63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0086e63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063713a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063713a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dfeb9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dfeb9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114f64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114f64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0086e63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0086e63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063713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063713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114f64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114f64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114f64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114f64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114f64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114f64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b114f64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b114f64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06371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06371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dfeb97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dfeb97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d9e49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d9e49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063713a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063713a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b114f64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b114f64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2d38c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2d38c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b2d38c8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b2d38c8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b2d38c8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b2d38c8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adfeb97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adfeb97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d9e49f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d9e49f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063713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063713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d9e49f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d9e49f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063713a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063713a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1b94ee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1b94ee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d9e49f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d9e49f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va.onlinejudge.org/external/101/p10130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hafaetsplanet.com/?p=1072" TargetMode="External"/><Relationship Id="rId4" Type="http://schemas.openxmlformats.org/officeDocument/2006/relationships/hyperlink" Target="https://www.youtube.com/watch?v=Y0ZqKpToTic" TargetMode="External"/><Relationship Id="rId5" Type="http://schemas.openxmlformats.org/officeDocument/2006/relationships/hyperlink" Target="https://www.geeksforgeeks.org/dynamic-programming-set-7-coin-change/" TargetMode="External"/><Relationship Id="rId6" Type="http://schemas.openxmlformats.org/officeDocument/2006/relationships/hyperlink" Target="https://www.youtube.com/watch?v=8LusJS5-AG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ackerrank.com/challenges/longest-increasing-subsequent/problem" TargetMode="External"/><Relationship Id="rId4" Type="http://schemas.openxmlformats.org/officeDocument/2006/relationships/hyperlink" Target="https://www.youtube.com/watch?v=CE2b_-XfVDk" TargetMode="External"/><Relationship Id="rId5" Type="http://schemas.openxmlformats.org/officeDocument/2006/relationships/hyperlink" Target="https://www.geeksforgeeks.org/longest-increasing-subsequence/" TargetMode="External"/><Relationship Id="rId6" Type="http://schemas.openxmlformats.org/officeDocument/2006/relationships/hyperlink" Target="http://www.lightoj.com/article_show.php?article=100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hafaetsplanet.com/?p=1862" TargetMode="External"/><Relationship Id="rId4" Type="http://schemas.openxmlformats.org/officeDocument/2006/relationships/hyperlink" Target="https://www.youtube.com/watch?v=NnD96abizww&amp;list=PLrmLmBdmIlpsHaNTPP_jHHDx_os9ItYXr&amp;index=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_nCsPn7_OgI&amp;index=9&amp;list=PLrmLmBdmIlpsHaNTPP_jHHDx_os9ItYXr" TargetMode="External"/><Relationship Id="rId4" Type="http://schemas.openxmlformats.org/officeDocument/2006/relationships/hyperlink" Target="https://www.geeksforgeeks.org/longest-palindrome-substring-set-1/" TargetMode="External"/><Relationship Id="rId5" Type="http://schemas.openxmlformats.org/officeDocument/2006/relationships/hyperlink" Target="https://www.geeksforgeeks.org/print-longest-palindromic-subsequenc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lightoj.com/volume_showproblem.php?problem=102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hackerearth.com/practice/algorithms/dynamic-programming/bit-masking/tutorial/" TargetMode="External"/><Relationship Id="rId4" Type="http://schemas.openxmlformats.org/officeDocument/2006/relationships/hyperlink" Target="http://www.shafaetsplanet.com/?p=1357" TargetMode="External"/><Relationship Id="rId5" Type="http://schemas.openxmlformats.org/officeDocument/2006/relationships/hyperlink" Target="https://rameshaditya.wordpress.com/2017/10/06/dynamic-programming-sum-over-subset/" TargetMode="External"/><Relationship Id="rId6" Type="http://schemas.openxmlformats.org/officeDocument/2006/relationships/hyperlink" Target="https://www.hackerearth.com/practice/notes/fun-with-bits-print-all-subsets-of-a-set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shafaetsplanet.com/?p=232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poj.com/problems/PT07X/" TargetMode="External"/><Relationship Id="rId4" Type="http://schemas.openxmlformats.org/officeDocument/2006/relationships/hyperlink" Target="http://www.shafaetsplanet.com/?p=582" TargetMode="External"/><Relationship Id="rId5" Type="http://schemas.openxmlformats.org/officeDocument/2006/relationships/hyperlink" Target="https://www.geeksforgeeks.org/vertex-cover-problem-set-2-dynamic-programming-solution-tre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ightoj.com/volume_showproblem.php?problem=125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uva.onlinejudge.org/index.php?option=com_onlinejudge&amp;Itemid=8&amp;page=show_problem&amp;problem=94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vgLJZMUfnsU" TargetMode="External"/><Relationship Id="rId4" Type="http://schemas.openxmlformats.org/officeDocument/2006/relationships/hyperlink" Target="http://www.shafaetsplanet.com/planetcoding/?p=1885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codeforces.com/blog/entry/53960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codeforces.com/blog/entry/20935" TargetMode="External"/><Relationship Id="rId4" Type="http://schemas.openxmlformats.org/officeDocument/2006/relationships/hyperlink" Target="https://vjudge.net/problem/LightOJ-1252" TargetMode="External"/><Relationship Id="rId5" Type="http://schemas.openxmlformats.org/officeDocument/2006/relationships/hyperlink" Target="http://bit.ly/sibling_dp_soluti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quora.com/What-is-Knuths-optimization-in-dynamic-programming" TargetMode="External"/><Relationship Id="rId4" Type="http://schemas.openxmlformats.org/officeDocument/2006/relationships/hyperlink" Target="https://vjudge.net/problem/HDU-2829" TargetMode="External"/><Relationship Id="rId5" Type="http://schemas.openxmlformats.org/officeDocument/2006/relationships/hyperlink" Target="http://bit.ly/lawrence_solutio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ightoj.com/volume_showproblem.php?problem=1264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codeforces.com/blog/entry/33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4agL-MQq05E" TargetMode="External"/><Relationship Id="rId4" Type="http://schemas.openxmlformats.org/officeDocument/2006/relationships/hyperlink" Target="https://www.topcoder.com/community/data-science/data-science-tutorials/an-introduction-to-recursion-part-1/" TargetMode="External"/><Relationship Id="rId5" Type="http://schemas.openxmlformats.org/officeDocument/2006/relationships/hyperlink" Target="http://www.shafaetsplanet.com/planetcoding/?p=126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opcoder.com/community/data-science/data-science-tutorials/dynamic-programming-from-novice-to-advanced/" TargetMode="External"/><Relationship Id="rId4" Type="http://schemas.openxmlformats.org/officeDocument/2006/relationships/hyperlink" Target="http://www.shafaetsplanet.com/?p=102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ckerearth.com/practice/algorithms/dynamic-programming/introduction-to-dynamic-programming-1/tutorial/" TargetMode="External"/><Relationship Id="rId4" Type="http://schemas.openxmlformats.org/officeDocument/2006/relationships/hyperlink" Target="http://www.shafaetsplanet.com/?p=1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1350"/>
            <a:ext cx="8520600" cy="11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Dynamic Programming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Coin Change Type 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Given the value of N coins you have to tell if you can make the value K using those N coins. You can use a coin infinite number of times.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What if i ask you to find out the number of different ways to make K?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What if i say you can use a coin only once?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Binomial Coefficient (nCr)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Calculate C(N,K)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Recurrence: C(N,K) = C(N-1,K) + C(N-1,K-1)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Solve in both iterative and recursive ways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2795150" y="2167700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Week 02-03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Knapsack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You are given N items. For each of them you know their weight and the value you’ll receive if you buy that item. You have a bag that can carry at max W weight. What is the maximum total value you can make by optimally choosing the items?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Solve recursively.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Print the items?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Find an iterative approach!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Memory optimized?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 </a:t>
            </a:r>
            <a:r>
              <a:rPr lang="en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https://uva.onlinejudge.org/external/101/p10130.pdf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 (Coin change + nCr + Knapsack)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http://www.shafaetsplanet.com/?p=1072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https://www.youtube.com/watch?v=Y0ZqKpToTic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https://www.geeksforgeeks.org/dynamic-programming-set-7-coin-change/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https://www.youtube.com/watch?v=8LusJS5-AGo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311700" y="1942050"/>
            <a:ext cx="8520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Medium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Level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LIS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Find the length of the longest increasing subsequence of an array.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https://www.hackerrank.com/challenges/longest-increasing-subsequent/problem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https://www.youtube.com/watch?v=CE2b_-XfVDk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https://www.geeksforgeeks.org/longest-increasing-subsequence/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http://www.lightoj.com/article_show.php?article=1000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Longest Common Subsequence (LCS)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Given two strings a and b, find the length of the longest common subsequence of a and b.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Print the subsequence?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http://www.shafaetsplanet.com/?p=1862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https://www.youtube.com/watch?v=NnD96abizww&amp;list=PLrmLmBdmIlpsHaNTPP_jHHDx_os9ItYXr&amp;index=2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Longest Palindromic Substring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Given a string s, find the length of the longest substring inside s which is also a palindrome.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What if you need to find the longest common subsequence?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https://www.youtube.com/watch?v=_nCsPn7_OgI&amp;index=9&amp;list=PLrmLmBdmIlpsHaNTPP_jHHDx_os9ItYXr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https://www.geeksforgeeks.org/longest-palindrome-substring-set-1/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https://www.geeksforgeeks.org/print-longest-palindromic-subsequence/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795150" y="2167700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Week 01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2795150" y="2167700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Week 04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Bit Mask DP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Playing with bits!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Can you Set/Reset/Check a bit of an integer?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Works when N &lt;= 20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http://www.lightoj.com/volume_showproblem.php?problem=1021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https://www.hackerearth.com/practice/algorithms/dynamic-programming/bit-masking/tutorial/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http://www.shafaetsplanet.com/?p=1357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https://rameshaditya.wordpress.com/2017/10/06/dynamic-programming-sum-over-subset/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https://www.hackerearth.com/practice/notes/fun-with-bits-print-all-subsets-of-a-set/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Two Players Game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Two players are playing a game with alternate move. There are total N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marbles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on a pile. In each move a player can select 2, 3 or 5 marbles and remove them from that pile. When a player can’t make a move will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lose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the game.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http://www.shafaetsplanet.com/?p=2325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(Read the whole blog carefully)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2795150" y="2167700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Week -- Yet to cover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Tree DP Type 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152475"/>
            <a:ext cx="85206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You are given a tree where each node is either white or black. Now for each of the node u, you have to find the number of white nodes in the sub-tree of u.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Solution Hint: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Use DFS to find solution for each child of a node and then merge them.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Tree DP Type 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Minimum vertex cover problem. You will be given a tree. You need to find the minimum number of vertex to turn light on such that, each of the edges in the tree is connected with at least one lighted vertex.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http://www.spoj.com/problems/PT07X/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http://www.shafaetsplanet.com/?p=582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https://www.geeksforgeeks.org/vertex-cover-problem-set-2-dynamic-programming-solution-tree/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Tree DP Type 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http://lightoj.com/volume_showproblem.php?problem=1257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Not too different from the type 1. But we need some observations here.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Maximum Path Cost 2D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Given a 2D grid, find a path from (1,1) to (N,N) which gives us the maximum possible sum of the cost. You are allowed to go only right or down from your current position.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Matrix Chain Multiplication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https://uva.onlinejudge.org/index.php?option=com_onlinejudge&amp;Itemid=8&amp;page=show_problem&amp;problem=944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To calculate the result of a range (u-v), partition it at x and then merge the result of range (u-x) and (x-v). Of course we can partition at all the available x between u and v. We will select the optimal one among them.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795150" y="2167700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What is Recursion?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https://www.youtube.com/watch?v=vgLJZMUfnsU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http://www.shafaetsplanet.com/planetcoding/?p=1885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0" y="1942050"/>
            <a:ext cx="8520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</a:t>
            </a:r>
            <a:r>
              <a:rPr lang="en"/>
              <a:t> Level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Digit DP Type 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How many numbers x are there in the range a to b, where the digit d occurs exactly k times in x?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Resources: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  <a:hlinkClick r:id="rId3"/>
              </a:rPr>
              <a:t>http://codeforces.com/blog/entry/53960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Digit DP Type 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Find the number of perfect integers between the range a to b?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An integer x is called perfect if the number of distinct digits in x is equal to the maximum digit in x.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Resources: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Will update later.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Sibling DP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Each node u have got connection with only two nodes. Those two nodes are the first child of u and the immediate next sibling of u.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http://codeforces.com/blog/entry/20935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https://vjudge.net/problem/LightOJ-1252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Solution: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http://bit.ly/sibling_dp_solution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Knuth Optimization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https://www.quora.com/What-is-Knuths-optimization-in-dynamic-programming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Problem: </a:t>
            </a:r>
            <a:r>
              <a:rPr lang="en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https://vjudge.net/problem/HDU-2829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Solution: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http://bit.ly/lawrence_solution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Subset Masking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http://lightoj.com/volume_showproblem.php?problem=1264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Given a mask m, we want the best possible answer from each subset of that mask.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Overall complexity: 3^N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void subsetMask(int mask) {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	/// subMask is one of the subset of mask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	for (int subMask = mask; subMask &gt; 0; subMask = (mask &amp; (subMask - 1))) {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		 int nMask = mask ^ subMask;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		/// nMask is the new mask excluding the subset subMask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	}</a:t>
            </a:r>
            <a:br>
              <a:rPr lang="en" sz="1400">
                <a:latin typeface="Cambria"/>
                <a:ea typeface="Cambria"/>
                <a:cs typeface="Cambria"/>
                <a:sym typeface="Cambria"/>
              </a:rPr>
            </a:b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}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http://codeforces.com/blog/entry/337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https://www.youtube.com/watch?v=4agL-MQq05E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https://www.topcoder.com/community/data-science/data-science-tutorials/an-introduction-to-recursion-part-1/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http://www.shafaetsplanet.com/planetcoding/?p=1266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339025" y="2167675"/>
            <a:ext cx="48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Understanding DP states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https://www.topcoder.com/community/data-science/data-science-tutorials/dynamic-programming-from-novice-to-advanced/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(Read as much as you can understand, but at least the introduction part)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http://www.shafaetsplanet.com/?p=1022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311700" y="1942050"/>
            <a:ext cx="8520600" cy="8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Basic Level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Fibonacci Numbers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n’th fibonacci number recursively. The first few numbers are: 1, 1, 2, 3, 5, 8, 13, 21, 34……..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 recurrence: F(n) = F(n-1) + F(n-2)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Resources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https://www.hackerearth.com/practice/algorithms/dynamic-programming/introduction-to-dynamic-programming-1/tutorial/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(Check the fibonacci and recursion part)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http://www.shafaetsplanet.com/?p=1022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(Already mentioned before)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