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1B3B-E65E-42A0-90EA-502C74EE3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1054C-2050-4920-898E-B77656F16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3D463-6235-4B32-8E2D-BF0C4286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A500-1946-4CE4-9BC7-D76863208CB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A8ACF-65B2-46F9-8122-9FD8BC35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1F93-68DD-4514-AA6F-A72E1E32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9523-6B69-4450-BD70-A2F65A6A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8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134B-6E22-45B7-B854-C52BA119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AB3C4-3B2E-4BF8-A3DF-6B2C226E0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2F246-F44B-4DC5-ACD7-17D2E83E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A500-1946-4CE4-9BC7-D76863208CB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D6FA2-AF35-498F-82EA-D50F7D9E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D233B-B940-459C-924B-F20D2AF2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9523-6B69-4450-BD70-A2F65A6A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4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B1E3A-D9A2-41F4-8D88-16CE6D944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B1FA9-BFD6-4EF9-BF70-7FAF9065D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39508-C54A-499B-BFE9-5F5BE4AC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A500-1946-4CE4-9BC7-D76863208CB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5F896-F640-46DB-806D-88159202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698E8-75E4-43A8-8FF9-33FA544C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9523-6B69-4450-BD70-A2F65A6A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3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2EBC-728D-44D7-BD9C-B1ED1114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9FB4-3750-4D68-BD55-550BCBBD6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15AF2-56CB-481C-BFE3-3F34B607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A500-1946-4CE4-9BC7-D76863208CB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28FB7-C480-416E-A88C-5D9E2880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FC69F-8C3A-4A72-8659-C95E6B01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9523-6B69-4450-BD70-A2F65A6A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7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D1EF-E13D-4D4C-8A75-1970A82B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ABE43-6DB8-4EAA-9DC5-E07DE7E33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11181-A39E-4490-9EC0-92836218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A500-1946-4CE4-9BC7-D76863208CB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C5955-054C-4AA2-A898-06EA7E98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5115B-5739-416C-BDB6-22AD8E57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9523-6B69-4450-BD70-A2F65A6A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6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7059-1C7D-4B39-8594-4BED3B72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5E3B-481D-4511-B5CC-54AB973A5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15A8F-B9CB-4456-9AC7-D3DACC2AB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79B9A-100D-4281-B603-0779EE27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A500-1946-4CE4-9BC7-D76863208CB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C9AAB-0B6C-47E5-8A36-FF3375CB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98351-AADA-4CEB-899A-E97E7472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9523-6B69-4450-BD70-A2F65A6A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9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985C-981B-4F71-B6F2-7A2C110E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1F383-D2DD-42E7-AC2F-AD971A775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93715-C56D-4249-89E5-CAA30DA45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65286-6BED-4C40-8B6F-B3F901428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65BB5-ED4F-45CA-A28B-1259FFB80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6CF8F-7EAF-44A6-854C-F2F92EB3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A500-1946-4CE4-9BC7-D76863208CB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D48AC-4DE7-49BE-9E16-6544C2D5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43751-5325-4E4A-80D1-3864F36C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9523-6B69-4450-BD70-A2F65A6A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4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B022-7C3C-417B-BBC7-FA1DFD24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FF705-5888-4504-96D8-08127375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A500-1946-4CE4-9BC7-D76863208CB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C47AD-4FBE-42EF-8391-677C427C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7D07F-BD57-46C3-9D91-9DA26420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9523-6B69-4450-BD70-A2F65A6A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0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92D69-487B-463F-9B50-B2F787EC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A500-1946-4CE4-9BC7-D76863208CB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06BAA-398D-4EFF-88B3-4B057D6F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305E5-13E0-4F61-A954-38002E28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9523-6B69-4450-BD70-A2F65A6A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9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7F5E-674B-412F-8C81-DD7D76D2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9A5B7-3491-44E5-8BF4-4644DA39E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C1166-DF21-44E6-9D4F-F22C243B0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B03A9-CD64-40BE-B8FA-122F19B8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A500-1946-4CE4-9BC7-D76863208CB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6866C-C2EE-405B-8E31-7FDE13C9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6A72E-4DA6-41EF-9BA4-D2956DEB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9523-6B69-4450-BD70-A2F65A6A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2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12A14-6155-4B42-BD40-EE02CB1C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D7287-78FB-4C9C-9351-CC2140C5F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9859C-4AA3-43F8-B7CB-37E03F877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10E7F-465F-4E97-B834-88A6B72B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A500-1946-4CE4-9BC7-D76863208CB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8017B-BC05-4237-A853-AE4753AB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7DE67-6737-40FA-AF63-3235D72A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9523-6B69-4450-BD70-A2F65A6A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9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BCC69C-6815-48F6-842F-CC4309F3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4CEE5-AB47-4B9C-B638-501A629C3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CB620-A852-4946-9940-3BC19495B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9A500-1946-4CE4-9BC7-D76863208CB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22F8E-060D-4D29-8FC2-C22AA9B23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71FA2-6FBE-4230-AAD5-2CED68C81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E9523-6B69-4450-BD70-A2F65A6A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CE1E-4CF8-4AB8-B153-18FFC8B2A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 Power point </a:t>
            </a:r>
            <a:r>
              <a:rPr lang="en-US" dirty="0"/>
              <a:t>file. </a:t>
            </a:r>
            <a:br>
              <a:rPr lang="en-US" dirty="0"/>
            </a:br>
            <a:r>
              <a:rPr lang="en-US" dirty="0"/>
              <a:t>HAHA 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5BF36-971C-4848-A1C1-996773200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7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Power point file.  HAHA 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Power point file.  HAHA ..</dc:title>
  <dc:creator>Artful</dc:creator>
  <cp:lastModifiedBy>Artful</cp:lastModifiedBy>
  <cp:revision>1</cp:revision>
  <dcterms:created xsi:type="dcterms:W3CDTF">2020-03-12T07:59:44Z</dcterms:created>
  <dcterms:modified xsi:type="dcterms:W3CDTF">2020-03-12T08:00:01Z</dcterms:modified>
</cp:coreProperties>
</file>