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4" r:id="rId7"/>
    <p:sldId id="263" r:id="rId8"/>
    <p:sldId id="266" r:id="rId9"/>
    <p:sldId id="269" r:id="rId10"/>
    <p:sldId id="270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D60-C017-A602-FCA2-C99A4C56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7CFB-5E04-0D0C-43E0-AAFEF411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A9D1-9352-E29C-D64A-470737B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FBC2-F9CE-FBFA-9025-E995BA6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263C-0E7C-37EC-68D3-95F195FF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74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130A-9AF2-A855-DE69-CA440FE9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3EA3-CF04-510F-6DEF-99DF50283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47F-46A0-E6A0-13B7-FA088BC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B400-0188-3039-BE0F-09471AA1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EAD6-32CA-5CF0-F70E-93A186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6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13349-B27E-2040-6978-5144423F0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B4D8F-1865-F047-B1BB-4AEA0E10F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2628-F441-F78E-3D88-7DA99826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51E1-8EF3-8191-F9BF-F01703B0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B755-AD58-4B33-C47E-2EDF4FB9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3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50C-79B6-45BA-AF4F-3C655412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0564-3A10-A5FD-4032-BF82BEE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62DB-C62B-C18B-A457-FA8457E4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5B87-064D-237C-8D6A-9FC397AD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AC95-F9CC-34AC-EC0E-342ED893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19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A00F-1ED2-7F8A-2DB8-A46594FB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6957-8573-E25C-E8F2-7569BE09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07F2-F958-77AD-3420-B193FB60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4E2C-1048-686B-773C-D9848FD3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A83D-ABF8-D6FB-F8DB-2A26022D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E2B3-E39E-BE75-48B7-09F9608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9164-F7E8-C9C5-DAF6-140D8283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4B32-D2E1-6E08-BE0C-99846E2B4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3D71-D8F9-DF91-9F88-A798FE90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4E95F-75ED-6330-5017-E030DE90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48251-ED0D-66F9-DA97-1BF46275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57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D002-5AB3-D304-8A1C-295FBE2E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C9F32-5D92-DEB5-516F-1BCB84C9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BEB94-A3F7-A396-FA7D-7A21F4F0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BD907-E511-EA78-7528-C03B4D71F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BD3A5-E1C3-4B47-5242-1C938C07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D3A6-E36A-5250-9BE6-25E285D7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BB63-D09D-3E5D-6A17-FDBF7C5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3F024-9653-A68F-6406-2FCD7DC8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00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3BBE-BBBC-92CB-ECFB-65CA5E65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C4C94-2E0A-784F-92EA-FE24ABA1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F3597-3010-6531-0ED7-C809AA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5681-C258-A1ED-6E44-6C7A9B99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1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50DB0-9D98-6AFB-3FFA-CDF520D6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7A15E-0739-7225-64CD-50564749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61723-525E-D54C-26DD-DCC69CAD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04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5C4E-EACF-B363-8CCE-D82E682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A79C-B1CC-1E16-4CA3-4AFDA70E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8A05C-F821-3092-C7E4-BD4B07BC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3ACF-04EB-1AA8-28A3-12B42380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DAF8-796D-02B9-3547-4631E3F4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141C1-E987-7050-0A91-68E31638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4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A1C-64F5-1D2F-A3EF-C9DFBA99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E6813-3BEA-5E61-1CC3-7775CFD3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5B0EB-38B7-01C4-854A-838C8A38F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324E2-ECB6-EB84-4C2E-17E46A4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77083-9221-9417-D5E1-0A514CB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5A7A1-E2C8-32AA-8783-CD28CF8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4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D0AF1-D99B-305A-E0D3-862D7C98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4974-B298-D891-6793-A7F792CB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D46FB-5DB8-4EB6-F0B1-C481CA309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5C06-D266-4FEB-9BB0-B6A636C01C09}" type="datetimeFigureOut">
              <a:rPr lang="en-CA" smtClean="0"/>
              <a:t>2023-04-16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4FB3-9A15-C23F-D332-737F2D52A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7ADB-4E00-C9DB-5A38-23C83A38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9BDA-2217-4CC4-A956-BAAF9384B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7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6E34-4214-F5CF-0043-8F5B2EC1A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63150" cy="2387600"/>
          </a:xfrm>
        </p:spPr>
        <p:txBody>
          <a:bodyPr/>
          <a:lstStyle/>
          <a:p>
            <a:r>
              <a:rPr lang="en-US" dirty="0"/>
              <a:t>Certificate analysis for popular android apps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D41B8-EE9F-BFE6-5EEB-99409BA1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5092441"/>
            <a:ext cx="9144000" cy="503237"/>
          </a:xfrm>
        </p:spPr>
        <p:txBody>
          <a:bodyPr/>
          <a:lstStyle/>
          <a:p>
            <a:r>
              <a:rPr lang="en-US" dirty="0"/>
              <a:t>INSE6110, Winter 2023, Concordia University, Montreal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47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825625"/>
            <a:ext cx="1147665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analysis</a:t>
            </a:r>
          </a:p>
          <a:p>
            <a:pPr marL="0" indent="0">
              <a:buNone/>
            </a:pPr>
            <a:r>
              <a:rPr lang="en-US" dirty="0"/>
              <a:t>    	- used </a:t>
            </a:r>
            <a:r>
              <a:rPr lang="en-US" b="1" dirty="0"/>
              <a:t>mitmproxy</a:t>
            </a:r>
            <a:r>
              <a:rPr lang="en-US" dirty="0"/>
              <a:t> to proxy traffic and conduct man in the middle.</a:t>
            </a:r>
          </a:p>
          <a:p>
            <a:pPr marL="0" indent="0">
              <a:buNone/>
            </a:pPr>
            <a:r>
              <a:rPr lang="en-US" dirty="0"/>
              <a:t>	- First run the app on emulator without any interruption, app will run    	 fluently.</a:t>
            </a:r>
          </a:p>
        </p:txBody>
      </p:sp>
    </p:spTree>
    <p:extLst>
      <p:ext uri="{BB962C8B-B14F-4D97-AF65-F5344CB8AC3E}">
        <p14:creationId xmlns:p14="http://schemas.microsoft.com/office/powerpoint/2010/main" val="27261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825625"/>
            <a:ext cx="1147665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analysis</a:t>
            </a:r>
          </a:p>
          <a:p>
            <a:pPr marL="0" indent="0">
              <a:buNone/>
            </a:pPr>
            <a:r>
              <a:rPr lang="en-US" dirty="0"/>
              <a:t>    	- used </a:t>
            </a:r>
            <a:r>
              <a:rPr lang="en-US" b="1" dirty="0"/>
              <a:t>mitmproxy</a:t>
            </a:r>
            <a:r>
              <a:rPr lang="en-US" dirty="0"/>
              <a:t> to proxy traffic and conduct man in the middle.</a:t>
            </a:r>
          </a:p>
          <a:p>
            <a:pPr marL="0" indent="0">
              <a:buNone/>
            </a:pPr>
            <a:r>
              <a:rPr lang="en-US" dirty="0"/>
              <a:t>	- First run the app on emulator without any interruption, app will run    	 fluently.</a:t>
            </a:r>
          </a:p>
          <a:p>
            <a:pPr marL="0" indent="0">
              <a:buNone/>
            </a:pPr>
            <a:r>
              <a:rPr lang="en-US" dirty="0"/>
              <a:t>	- Then start </a:t>
            </a:r>
            <a:r>
              <a:rPr lang="en-US" b="1" dirty="0"/>
              <a:t>mitmproxy</a:t>
            </a:r>
            <a:r>
              <a:rPr lang="en-US" dirty="0"/>
              <a:t> server and connect the emulator to redirect the 	traffic into mitmproxy server.</a:t>
            </a:r>
          </a:p>
        </p:txBody>
      </p:sp>
    </p:spTree>
    <p:extLst>
      <p:ext uri="{BB962C8B-B14F-4D97-AF65-F5344CB8AC3E}">
        <p14:creationId xmlns:p14="http://schemas.microsoft.com/office/powerpoint/2010/main" val="20386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825625"/>
            <a:ext cx="1147665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analysis</a:t>
            </a:r>
          </a:p>
          <a:p>
            <a:pPr marL="0" indent="0">
              <a:buNone/>
            </a:pPr>
            <a:r>
              <a:rPr lang="en-US" dirty="0"/>
              <a:t>    	- used </a:t>
            </a:r>
            <a:r>
              <a:rPr lang="en-US" b="1" dirty="0"/>
              <a:t>mitmproxy</a:t>
            </a:r>
            <a:r>
              <a:rPr lang="en-US" dirty="0"/>
              <a:t> to proxy traffic and conduct man in the middle.</a:t>
            </a:r>
          </a:p>
          <a:p>
            <a:pPr marL="0" indent="0">
              <a:buNone/>
            </a:pPr>
            <a:r>
              <a:rPr lang="en-US" dirty="0"/>
              <a:t>	- First run the app on emulator without any interruption, app will run    	 fluently.</a:t>
            </a:r>
          </a:p>
          <a:p>
            <a:pPr marL="0" indent="0">
              <a:buNone/>
            </a:pPr>
            <a:r>
              <a:rPr lang="en-US" dirty="0"/>
              <a:t>	- Then start </a:t>
            </a:r>
            <a:r>
              <a:rPr lang="en-US" b="1" dirty="0"/>
              <a:t>mitmproxy</a:t>
            </a:r>
            <a:r>
              <a:rPr lang="en-US" dirty="0"/>
              <a:t> server and connect the emulator to redirect the 	traffic into mitmproxy server.</a:t>
            </a:r>
          </a:p>
          <a:p>
            <a:pPr marL="0" indent="0">
              <a:buNone/>
            </a:pPr>
            <a:r>
              <a:rPr lang="en-US" dirty="0"/>
              <a:t>	- At this stage App will not work if it uses https.</a:t>
            </a:r>
          </a:p>
        </p:txBody>
      </p:sp>
    </p:spTree>
    <p:extLst>
      <p:ext uri="{BB962C8B-B14F-4D97-AF65-F5344CB8AC3E}">
        <p14:creationId xmlns:p14="http://schemas.microsoft.com/office/powerpoint/2010/main" val="117131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825625"/>
            <a:ext cx="1147665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analysis</a:t>
            </a:r>
          </a:p>
          <a:p>
            <a:pPr marL="0" indent="0">
              <a:buNone/>
            </a:pPr>
            <a:r>
              <a:rPr lang="en-US" dirty="0"/>
              <a:t>    	- used </a:t>
            </a:r>
            <a:r>
              <a:rPr lang="en-US" b="1" dirty="0"/>
              <a:t>mitmproxy</a:t>
            </a:r>
            <a:r>
              <a:rPr lang="en-US" dirty="0"/>
              <a:t> to proxy traffic and conduct man in the middle.</a:t>
            </a:r>
          </a:p>
          <a:p>
            <a:pPr marL="0" indent="0">
              <a:buNone/>
            </a:pPr>
            <a:r>
              <a:rPr lang="en-US" dirty="0"/>
              <a:t>	- First run the app on emulator without any interruption, app will run    	 fluently.</a:t>
            </a:r>
          </a:p>
          <a:p>
            <a:pPr marL="0" indent="0">
              <a:buNone/>
            </a:pPr>
            <a:r>
              <a:rPr lang="en-US" dirty="0"/>
              <a:t>	- Then start </a:t>
            </a:r>
            <a:r>
              <a:rPr lang="en-US" b="1" dirty="0"/>
              <a:t>mitmproxy</a:t>
            </a:r>
            <a:r>
              <a:rPr lang="en-US" dirty="0"/>
              <a:t> server and connect the emulator to redirect the 	traffic into mitmproxy server.</a:t>
            </a:r>
          </a:p>
          <a:p>
            <a:pPr marL="0" indent="0">
              <a:buNone/>
            </a:pPr>
            <a:r>
              <a:rPr lang="en-US" dirty="0"/>
              <a:t>	- At this stage App will not work if it uses https.</a:t>
            </a:r>
          </a:p>
          <a:p>
            <a:pPr marL="0" indent="0">
              <a:buNone/>
            </a:pPr>
            <a:r>
              <a:rPr lang="en-US" dirty="0"/>
              <a:t>	- Finally install mitmproxy certificate into the emulator’s certificate 	store and run the app again.</a:t>
            </a:r>
          </a:p>
        </p:txBody>
      </p:sp>
    </p:spTree>
    <p:extLst>
      <p:ext uri="{BB962C8B-B14F-4D97-AF65-F5344CB8AC3E}">
        <p14:creationId xmlns:p14="http://schemas.microsoft.com/office/powerpoint/2010/main" val="193185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690688"/>
            <a:ext cx="11476653" cy="50086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analysis</a:t>
            </a:r>
          </a:p>
          <a:p>
            <a:pPr marL="0" indent="0">
              <a:buNone/>
            </a:pPr>
            <a:r>
              <a:rPr lang="en-US" dirty="0"/>
              <a:t>    	- used </a:t>
            </a:r>
            <a:r>
              <a:rPr lang="en-US" b="1" dirty="0"/>
              <a:t>mitmproxy</a:t>
            </a:r>
            <a:r>
              <a:rPr lang="en-US" dirty="0"/>
              <a:t> to proxy traffic and conduct man in the middle.</a:t>
            </a:r>
          </a:p>
          <a:p>
            <a:pPr marL="0" indent="0">
              <a:buNone/>
            </a:pPr>
            <a:r>
              <a:rPr lang="en-US" dirty="0"/>
              <a:t>	- First run the app on emulator without any interruption, app will run    	 fluently.</a:t>
            </a:r>
          </a:p>
          <a:p>
            <a:pPr marL="0" indent="0">
              <a:buNone/>
            </a:pPr>
            <a:r>
              <a:rPr lang="en-US" dirty="0"/>
              <a:t>	- Then start </a:t>
            </a:r>
            <a:r>
              <a:rPr lang="en-US" b="1" dirty="0"/>
              <a:t>mitmproxy</a:t>
            </a:r>
            <a:r>
              <a:rPr lang="en-US" dirty="0"/>
              <a:t> server and connect the emulator to redirect the 	traffic into mitmproxy server.</a:t>
            </a:r>
          </a:p>
          <a:p>
            <a:pPr marL="0" indent="0">
              <a:buNone/>
            </a:pPr>
            <a:r>
              <a:rPr lang="en-US" dirty="0"/>
              <a:t>	- At this stage App will not work if it uses https.</a:t>
            </a:r>
          </a:p>
          <a:p>
            <a:pPr marL="0" indent="0">
              <a:buNone/>
            </a:pPr>
            <a:r>
              <a:rPr lang="en-US" dirty="0"/>
              <a:t>	- Finally install mitmproxy certificate into the emulator’s certificate 	store and run the app again.</a:t>
            </a:r>
          </a:p>
          <a:p>
            <a:pPr marL="0" indent="0">
              <a:buNone/>
            </a:pPr>
            <a:r>
              <a:rPr lang="en-US" dirty="0"/>
              <a:t>	- If the app still doesn’t works, this indicates certificate pinning is 	present on the app.</a:t>
            </a:r>
          </a:p>
        </p:txBody>
      </p:sp>
    </p:spTree>
    <p:extLst>
      <p:ext uri="{BB962C8B-B14F-4D97-AF65-F5344CB8AC3E}">
        <p14:creationId xmlns:p14="http://schemas.microsoft.com/office/powerpoint/2010/main" val="300673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690688"/>
            <a:ext cx="11476653" cy="50086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Circumventing Pinning</a:t>
            </a:r>
          </a:p>
          <a:p>
            <a:pPr marL="0" indent="0">
              <a:buNone/>
            </a:pPr>
            <a:r>
              <a:rPr lang="en-US" dirty="0"/>
              <a:t> 	- Used </a:t>
            </a:r>
            <a:r>
              <a:rPr lang="en-US" b="1" dirty="0"/>
              <a:t>Frida </a:t>
            </a:r>
            <a:r>
              <a:rPr lang="en-US" dirty="0"/>
              <a:t> to hook the app.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009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690688"/>
            <a:ext cx="11476653" cy="50086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Circumventing Pinning</a:t>
            </a:r>
          </a:p>
          <a:p>
            <a:pPr marL="0" indent="0">
              <a:buNone/>
            </a:pPr>
            <a:r>
              <a:rPr lang="en-US" dirty="0"/>
              <a:t> 	- Used </a:t>
            </a:r>
            <a:r>
              <a:rPr lang="en-US" b="1" dirty="0"/>
              <a:t>Frida </a:t>
            </a:r>
            <a:r>
              <a:rPr lang="en-US" dirty="0"/>
              <a:t> to hook the app.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- First started the emulator with root permission, then started Frida 	  	server on the emulator.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396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690688"/>
            <a:ext cx="11476653" cy="50086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Circumventing Pinning</a:t>
            </a:r>
          </a:p>
          <a:p>
            <a:pPr marL="0" indent="0">
              <a:buNone/>
            </a:pPr>
            <a:r>
              <a:rPr lang="en-US" dirty="0"/>
              <a:t> 	- Used </a:t>
            </a:r>
            <a:r>
              <a:rPr lang="en-US" b="1" dirty="0"/>
              <a:t>Frida </a:t>
            </a:r>
            <a:r>
              <a:rPr lang="en-US" dirty="0"/>
              <a:t> to hook the app.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- First started the emulator with root permission, then started Frida 	  	server on the emulator.</a:t>
            </a:r>
          </a:p>
          <a:p>
            <a:pPr marL="0" indent="0">
              <a:buNone/>
            </a:pPr>
            <a:r>
              <a:rPr lang="en-US" dirty="0"/>
              <a:t>	- The used Frida script to hook the specific application.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4148D-FB35-F377-921F-60D5EE9F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22" y="3968558"/>
            <a:ext cx="7197853" cy="27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5C81-1B99-6F78-4874-D4E6D812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5A08-A42F-0621-2AA6-925CB51E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X app from categories mentioned bellow –</a:t>
            </a:r>
          </a:p>
          <a:p>
            <a:pPr lvl="1"/>
            <a:r>
              <a:rPr lang="en-US" dirty="0"/>
              <a:t>Social (6)</a:t>
            </a:r>
          </a:p>
          <a:p>
            <a:pPr lvl="1"/>
            <a:r>
              <a:rPr lang="en-US" dirty="0"/>
              <a:t>Financial (6)</a:t>
            </a:r>
          </a:p>
          <a:p>
            <a:pPr lvl="1"/>
            <a:r>
              <a:rPr lang="en-US" dirty="0"/>
              <a:t>Shopping (6)</a:t>
            </a:r>
          </a:p>
          <a:p>
            <a:pPr lvl="1"/>
            <a:r>
              <a:rPr lang="en-US" dirty="0"/>
              <a:t>Entertainment (4)</a:t>
            </a:r>
          </a:p>
          <a:p>
            <a:pPr lvl="1"/>
            <a:r>
              <a:rPr lang="en-US" dirty="0"/>
              <a:t>Browser (5)</a:t>
            </a:r>
          </a:p>
          <a:p>
            <a:pPr lvl="1"/>
            <a:r>
              <a:rPr lang="en-US" dirty="0"/>
              <a:t>Others (4)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342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5C81-1B99-6F78-4874-D4E6D812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C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C7070-B359-2921-64B1-6CE1ECAE0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469830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913807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956344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01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Social(6)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7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Financial(6)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1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Shopping(6)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Entertainment(4)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8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Browser(5)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7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Others(4)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0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E745-82D7-2F62-B756-DFC935D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69E2-00BA-5C85-65C6-4C808E5C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lvl="1"/>
            <a:r>
              <a:rPr lang="en-US" dirty="0"/>
              <a:t>Used two android emulator</a:t>
            </a:r>
          </a:p>
          <a:p>
            <a:pPr marL="0" indent="0">
              <a:buNone/>
            </a:pPr>
            <a:r>
              <a:rPr lang="en-US" dirty="0"/>
              <a:t>	- One has play store (to download the app and extract </a:t>
            </a:r>
            <a:r>
              <a:rPr lang="en-US" dirty="0" err="1"/>
              <a:t>apk</a:t>
            </a:r>
            <a:r>
              <a:rPr lang="en-US" dirty="0"/>
              <a:t> file)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20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7E51-C212-1B5A-4394-6C59319D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A87C-5C4D-49C1-87F6-F4E01E2D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out of out X app, X is using pinning, which is X%.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142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7E51-C212-1B5A-4394-6C59319D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A87C-5C4D-49C1-87F6-F4E01E2D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out of out X app, X is using pinning, which is X%.</a:t>
            </a:r>
          </a:p>
          <a:p>
            <a:r>
              <a:rPr lang="en-US" dirty="0"/>
              <a:t>Tried to hook 15 app, successfully disabled pinning for 13.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06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5544-8C5B-3599-2E7F-26F74204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565" y="2766218"/>
            <a:ext cx="4638869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E745-82D7-2F62-B756-DFC935D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69E2-00BA-5C85-65C6-4C808E5C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lvl="1"/>
            <a:r>
              <a:rPr lang="en-US" dirty="0"/>
              <a:t>Used two android emulator</a:t>
            </a:r>
          </a:p>
          <a:p>
            <a:pPr marL="0" indent="0">
              <a:buNone/>
            </a:pPr>
            <a:r>
              <a:rPr lang="en-US" dirty="0"/>
              <a:t>	- One has play store (to download the app and extract </a:t>
            </a:r>
            <a:r>
              <a:rPr lang="en-US" dirty="0" err="1"/>
              <a:t>apk</a:t>
            </a:r>
            <a:r>
              <a:rPr lang="en-US" dirty="0"/>
              <a:t> file)</a:t>
            </a:r>
          </a:p>
          <a:p>
            <a:pPr marL="0" indent="0">
              <a:buNone/>
            </a:pPr>
            <a:r>
              <a:rPr lang="en-US" dirty="0"/>
              <a:t>	- Other has root permission (to conduct circumvent pinning)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50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Static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96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Static analysis</a:t>
            </a:r>
          </a:p>
          <a:p>
            <a:pPr marL="0" indent="0">
              <a:buNone/>
            </a:pPr>
            <a:r>
              <a:rPr lang="en-US" dirty="0"/>
              <a:t>	- used </a:t>
            </a:r>
            <a:r>
              <a:rPr lang="en-US" b="1" dirty="0" err="1"/>
              <a:t>apktool</a:t>
            </a:r>
            <a:r>
              <a:rPr lang="en-US" dirty="0"/>
              <a:t> to decode android apps</a:t>
            </a:r>
          </a:p>
        </p:txBody>
      </p:sp>
    </p:spTree>
    <p:extLst>
      <p:ext uri="{BB962C8B-B14F-4D97-AF65-F5344CB8AC3E}">
        <p14:creationId xmlns:p14="http://schemas.microsoft.com/office/powerpoint/2010/main" val="7015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Static analysis</a:t>
            </a:r>
          </a:p>
          <a:p>
            <a:pPr marL="0" indent="0">
              <a:buNone/>
            </a:pPr>
            <a:r>
              <a:rPr lang="en-US" dirty="0"/>
              <a:t>	- used </a:t>
            </a:r>
            <a:r>
              <a:rPr lang="en-US" b="1" dirty="0" err="1"/>
              <a:t>apktool</a:t>
            </a:r>
            <a:r>
              <a:rPr lang="en-US" dirty="0"/>
              <a:t> to decode android apps</a:t>
            </a:r>
          </a:p>
          <a:p>
            <a:pPr marL="0" indent="0">
              <a:buNone/>
            </a:pPr>
            <a:r>
              <a:rPr lang="en-US" dirty="0"/>
              <a:t>	- try to find any </a:t>
            </a:r>
            <a:r>
              <a:rPr lang="en-US" dirty="0" err="1"/>
              <a:t>embede</a:t>
            </a:r>
            <a:r>
              <a:rPr lang="en-US" dirty="0"/>
              <a:t> certificate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DB157-F5DA-9656-DD9A-0F392778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86" y="3296444"/>
            <a:ext cx="9248099" cy="14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6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- used </a:t>
            </a:r>
            <a:r>
              <a:rPr lang="en-US" b="1" dirty="0" err="1"/>
              <a:t>ripgrip</a:t>
            </a:r>
            <a:r>
              <a:rPr lang="en-US" dirty="0"/>
              <a:t> to search string recursively from decoded app data.</a:t>
            </a:r>
          </a:p>
          <a:p>
            <a:pPr marL="0" indent="0">
              <a:buNone/>
            </a:pPr>
            <a:r>
              <a:rPr lang="en-US" dirty="0"/>
              <a:t>		* </a:t>
            </a:r>
            <a:r>
              <a:rPr lang="en-US" dirty="0" err="1"/>
              <a:t>rg</a:t>
            </a:r>
            <a:r>
              <a:rPr lang="en-US" dirty="0"/>
              <a:t> '</a:t>
            </a:r>
            <a:r>
              <a:rPr lang="en-US" dirty="0" err="1"/>
              <a:t>networkSecurityConfig</a:t>
            </a:r>
            <a:r>
              <a:rPr lang="en-US" dirty="0"/>
              <a:t>’ -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* </a:t>
            </a:r>
            <a:r>
              <a:rPr lang="en-US" dirty="0" err="1"/>
              <a:t>rg</a:t>
            </a:r>
            <a:r>
              <a:rPr lang="en-US" dirty="0"/>
              <a:t> ‘BIGIN CERTIFICATE' -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D03EA-AE37-302E-6541-83252228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59" y="3429000"/>
            <a:ext cx="8282282" cy="136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DDCA74-53C7-0064-43A4-717802F4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58" y="4899806"/>
            <a:ext cx="8282281" cy="381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388B0C-4007-B1CA-0616-102C5BD8C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58" y="5382200"/>
            <a:ext cx="8282281" cy="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7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* search for hash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 for certificate pinner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FF215-74FF-B017-196A-6875211F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531"/>
            <a:ext cx="8739659" cy="2652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B3A03-43D6-6C4E-1789-D3A3F291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0519"/>
            <a:ext cx="8739659" cy="15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1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07-1D4C-83BA-3D89-58D0CC4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conducted the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F358-635F-61C7-C8FB-D8E125C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825625"/>
            <a:ext cx="1147665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analysis</a:t>
            </a:r>
          </a:p>
          <a:p>
            <a:pPr marL="0" indent="0">
              <a:buNone/>
            </a:pPr>
            <a:r>
              <a:rPr lang="en-US" dirty="0"/>
              <a:t>    	- used </a:t>
            </a:r>
            <a:r>
              <a:rPr lang="en-US" b="1" dirty="0"/>
              <a:t>mitmproxy</a:t>
            </a:r>
            <a:r>
              <a:rPr lang="en-US" dirty="0"/>
              <a:t> to proxy traffic and conduct man in the middle.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894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800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Certificate analysis for popular android apps</vt:lpstr>
      <vt:lpstr>PowerPoint Presentation</vt:lpstr>
      <vt:lpstr>PowerPoint Presentation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How we conducted the analysis</vt:lpstr>
      <vt:lpstr>Outcome</vt:lpstr>
      <vt:lpstr>Outcome</vt:lpstr>
      <vt:lpstr>Outcome</vt:lpstr>
      <vt:lpstr>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analysis for popular android apps</dc:title>
  <dc:creator>Md Ariful Haque</dc:creator>
  <cp:lastModifiedBy>Md Ariful Haque</cp:lastModifiedBy>
  <cp:revision>15</cp:revision>
  <dcterms:created xsi:type="dcterms:W3CDTF">2023-04-16T01:41:11Z</dcterms:created>
  <dcterms:modified xsi:type="dcterms:W3CDTF">2023-04-16T06:05:43Z</dcterms:modified>
</cp:coreProperties>
</file>