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64" r:id="rId3"/>
    <p:sldMasterId id="2147483670" r:id="rId4"/>
    <p:sldMasterId id="2147483702"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6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10" name="PlaceHolder 1"/>
          <p:cNvSpPr>
            <a:spLocks noGrp="1"/>
          </p:cNvSpPr>
          <p:nvPr>
            <p:ph type="title"/>
          </p:nvPr>
        </p:nvSpPr>
        <p:spPr>
          <a:xfrm>
            <a:off x="2347920" y="67752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11"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0" name="PlaceHolder 1"/>
          <p:cNvSpPr>
            <a:spLocks noGrp="1"/>
          </p:cNvSpPr>
          <p:nvPr>
            <p:ph type="title"/>
          </p:nvPr>
        </p:nvSpPr>
        <p:spPr>
          <a:xfrm>
            <a:off x="1612080" y="1074240"/>
            <a:ext cx="5919120" cy="2124000"/>
          </a:xfrm>
          <a:prstGeom prst="rect">
            <a:avLst/>
          </a:prstGeom>
          <a:noFill/>
          <a:ln w="0">
            <a:noFill/>
          </a:ln>
        </p:spPr>
        <p:txBody>
          <a:bodyPr lIns="91440" tIns="91440" rIns="91440" bIns="91440" anchor="b">
            <a:noAutofit/>
          </a:bodyPr>
          <a:lstStyle/>
          <a:p>
            <a:pPr indent="0">
              <a:buNone/>
            </a:pPr>
            <a:r>
              <a:rPr lang="fr-FR" sz="7000" b="0" strike="noStrike" spc="-1">
                <a:solidFill>
                  <a:schemeClr val="dk1"/>
                </a:solidFill>
                <a:latin typeface="Arial"/>
              </a:rPr>
              <a:t>Click to edit the title text format</a:t>
            </a:r>
          </a:p>
        </p:txBody>
      </p:sp>
      <p:grpSp>
        <p:nvGrpSpPr>
          <p:cNvPr id="111" name="Google Shape;11;p2"/>
          <p:cNvGrpSpPr/>
          <p:nvPr/>
        </p:nvGrpSpPr>
        <p:grpSpPr>
          <a:xfrm>
            <a:off x="278640" y="-1422000"/>
            <a:ext cx="8607600" cy="6742800"/>
            <a:chOff x="278640" y="-1422000"/>
            <a:chExt cx="8607600" cy="6742800"/>
          </a:xfrm>
        </p:grpSpPr>
        <p:grpSp>
          <p:nvGrpSpPr>
            <p:cNvPr id="2" name="Google Shape;12;p2"/>
            <p:cNvGrpSpPr/>
            <p:nvPr/>
          </p:nvGrpSpPr>
          <p:grpSpPr>
            <a:xfrm>
              <a:off x="278640" y="-780840"/>
              <a:ext cx="142920" cy="2453760"/>
              <a:chOff x="278640" y="-780840"/>
              <a:chExt cx="142920" cy="2453760"/>
            </a:xfrm>
          </p:grpSpPr>
          <p:grpSp>
            <p:nvGrpSpPr>
              <p:cNvPr id="3" name="Google Shape;13;p2"/>
              <p:cNvGrpSpPr/>
              <p:nvPr/>
            </p:nvGrpSpPr>
            <p:grpSpPr>
              <a:xfrm>
                <a:off x="278640" y="-780840"/>
                <a:ext cx="142920" cy="2453760"/>
                <a:chOff x="278640" y="-780840"/>
                <a:chExt cx="142920" cy="2453760"/>
              </a:xfrm>
            </p:grpSpPr>
            <p:sp>
              <p:nvSpPr>
                <p:cNvPr id="4" name="Google Shape;14;p2"/>
                <p:cNvSpPr/>
                <p:nvPr/>
              </p:nvSpPr>
              <p:spPr>
                <a:xfrm>
                  <a:off x="278640" y="153000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 name="Google Shape;15;p2"/>
                <p:cNvSpPr/>
                <p:nvPr/>
              </p:nvSpPr>
              <p:spPr>
                <a:xfrm>
                  <a:off x="287280" y="13194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 name="Google Shape;16;p2"/>
                <p:cNvSpPr/>
                <p:nvPr/>
              </p:nvSpPr>
              <p:spPr>
                <a:xfrm>
                  <a:off x="287280" y="11088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 name="Google Shape;17;p2"/>
                <p:cNvSpPr/>
                <p:nvPr/>
              </p:nvSpPr>
              <p:spPr>
                <a:xfrm>
                  <a:off x="287280" y="8978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 name="Google Shape;18;p2"/>
                <p:cNvSpPr/>
                <p:nvPr/>
              </p:nvSpPr>
              <p:spPr>
                <a:xfrm>
                  <a:off x="291600" y="6872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 name="Google Shape;19;p2"/>
                <p:cNvSpPr/>
                <p:nvPr/>
              </p:nvSpPr>
              <p:spPr>
                <a:xfrm>
                  <a:off x="291600" y="4766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 name="Google Shape;20;p2"/>
                <p:cNvSpPr/>
                <p:nvPr/>
              </p:nvSpPr>
              <p:spPr>
                <a:xfrm>
                  <a:off x="293400" y="26568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 name="Google Shape;21;p2"/>
                <p:cNvSpPr/>
                <p:nvPr/>
              </p:nvSpPr>
              <p:spPr>
                <a:xfrm>
                  <a:off x="295920" y="5508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 name="Google Shape;22;p2"/>
                <p:cNvSpPr/>
                <p:nvPr/>
              </p:nvSpPr>
              <p:spPr>
                <a:xfrm>
                  <a:off x="300600" y="-15120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 name="Google Shape;23;p2"/>
                <p:cNvSpPr/>
                <p:nvPr/>
              </p:nvSpPr>
              <p:spPr>
                <a:xfrm>
                  <a:off x="305640" y="-3574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 name="Google Shape;24;p2"/>
                <p:cNvSpPr/>
                <p:nvPr/>
              </p:nvSpPr>
              <p:spPr>
                <a:xfrm>
                  <a:off x="305640" y="-56376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 name="Google Shape;25;p2"/>
                <p:cNvSpPr/>
                <p:nvPr/>
              </p:nvSpPr>
              <p:spPr>
                <a:xfrm>
                  <a:off x="310680" y="-78084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6" name="Google Shape;26;p2"/>
              <p:cNvGrpSpPr/>
              <p:nvPr/>
            </p:nvGrpSpPr>
            <p:grpSpPr>
              <a:xfrm>
                <a:off x="278640" y="-780840"/>
                <a:ext cx="142920" cy="2453760"/>
                <a:chOff x="278640" y="-780840"/>
                <a:chExt cx="142920" cy="2453760"/>
              </a:xfrm>
            </p:grpSpPr>
            <p:sp>
              <p:nvSpPr>
                <p:cNvPr id="17" name="Google Shape;27;p2"/>
                <p:cNvSpPr/>
                <p:nvPr/>
              </p:nvSpPr>
              <p:spPr>
                <a:xfrm>
                  <a:off x="278640" y="153000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 name="Google Shape;28;p2"/>
                <p:cNvSpPr/>
                <p:nvPr/>
              </p:nvSpPr>
              <p:spPr>
                <a:xfrm>
                  <a:off x="287280" y="13194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 name="Google Shape;29;p2"/>
                <p:cNvSpPr/>
                <p:nvPr/>
              </p:nvSpPr>
              <p:spPr>
                <a:xfrm>
                  <a:off x="287280" y="11088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 name="Google Shape;30;p2"/>
                <p:cNvSpPr/>
                <p:nvPr/>
              </p:nvSpPr>
              <p:spPr>
                <a:xfrm>
                  <a:off x="287280" y="89784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 name="Google Shape;31;p2"/>
                <p:cNvSpPr/>
                <p:nvPr/>
              </p:nvSpPr>
              <p:spPr>
                <a:xfrm>
                  <a:off x="291600" y="6872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 name="Google Shape;32;p2"/>
                <p:cNvSpPr/>
                <p:nvPr/>
              </p:nvSpPr>
              <p:spPr>
                <a:xfrm>
                  <a:off x="291600" y="4766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 name="Google Shape;33;p2"/>
                <p:cNvSpPr/>
                <p:nvPr/>
              </p:nvSpPr>
              <p:spPr>
                <a:xfrm>
                  <a:off x="293400" y="2656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 name="Google Shape;34;p2"/>
                <p:cNvSpPr/>
                <p:nvPr/>
              </p:nvSpPr>
              <p:spPr>
                <a:xfrm>
                  <a:off x="295920" y="550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 name="Google Shape;35;p2"/>
                <p:cNvSpPr/>
                <p:nvPr/>
              </p:nvSpPr>
              <p:spPr>
                <a:xfrm>
                  <a:off x="300600" y="-1512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 name="Google Shape;36;p2"/>
                <p:cNvSpPr/>
                <p:nvPr/>
              </p:nvSpPr>
              <p:spPr>
                <a:xfrm>
                  <a:off x="305640" y="-35748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 name="Google Shape;37;p2"/>
                <p:cNvSpPr/>
                <p:nvPr/>
              </p:nvSpPr>
              <p:spPr>
                <a:xfrm>
                  <a:off x="305640" y="-56376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8" name="Google Shape;38;p2"/>
                <p:cNvSpPr/>
                <p:nvPr/>
              </p:nvSpPr>
              <p:spPr>
                <a:xfrm>
                  <a:off x="310680" y="-7808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29" name="Google Shape;39;p2"/>
            <p:cNvGrpSpPr/>
            <p:nvPr/>
          </p:nvGrpSpPr>
          <p:grpSpPr>
            <a:xfrm>
              <a:off x="8743320" y="2378520"/>
              <a:ext cx="142920" cy="2453760"/>
              <a:chOff x="8743320" y="2378520"/>
              <a:chExt cx="142920" cy="2453760"/>
            </a:xfrm>
          </p:grpSpPr>
          <p:grpSp>
            <p:nvGrpSpPr>
              <p:cNvPr id="30" name="Google Shape;40;p2"/>
              <p:cNvGrpSpPr/>
              <p:nvPr/>
            </p:nvGrpSpPr>
            <p:grpSpPr>
              <a:xfrm>
                <a:off x="8743320" y="2378520"/>
                <a:ext cx="142920" cy="2453760"/>
                <a:chOff x="8743320" y="2378520"/>
                <a:chExt cx="142920" cy="2453760"/>
              </a:xfrm>
            </p:grpSpPr>
            <p:sp>
              <p:nvSpPr>
                <p:cNvPr id="31" name="Google Shape;41;p2"/>
                <p:cNvSpPr/>
                <p:nvPr/>
              </p:nvSpPr>
              <p:spPr>
                <a:xfrm>
                  <a:off x="8743320" y="468936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 name="Google Shape;42;p2"/>
                <p:cNvSpPr/>
                <p:nvPr/>
              </p:nvSpPr>
              <p:spPr>
                <a:xfrm>
                  <a:off x="8751960" y="447876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 name="Google Shape;43;p2"/>
                <p:cNvSpPr/>
                <p:nvPr/>
              </p:nvSpPr>
              <p:spPr>
                <a:xfrm>
                  <a:off x="8751960" y="42678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 name="Google Shape;44;p2"/>
                <p:cNvSpPr/>
                <p:nvPr/>
              </p:nvSpPr>
              <p:spPr>
                <a:xfrm>
                  <a:off x="8751960" y="40572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 name="Google Shape;45;p2"/>
                <p:cNvSpPr/>
                <p:nvPr/>
              </p:nvSpPr>
              <p:spPr>
                <a:xfrm>
                  <a:off x="8756280" y="384660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 name="Google Shape;46;p2"/>
                <p:cNvSpPr/>
                <p:nvPr/>
              </p:nvSpPr>
              <p:spPr>
                <a:xfrm>
                  <a:off x="8756280" y="36356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 name="Google Shape;47;p2"/>
                <p:cNvSpPr/>
                <p:nvPr/>
              </p:nvSpPr>
              <p:spPr>
                <a:xfrm>
                  <a:off x="8758440" y="342504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8" name="Google Shape;48;p2"/>
                <p:cNvSpPr/>
                <p:nvPr/>
              </p:nvSpPr>
              <p:spPr>
                <a:xfrm>
                  <a:off x="8760600" y="321444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9" name="Google Shape;49;p2"/>
                <p:cNvSpPr/>
                <p:nvPr/>
              </p:nvSpPr>
              <p:spPr>
                <a:xfrm>
                  <a:off x="8765640" y="300816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0" name="Google Shape;50;p2"/>
                <p:cNvSpPr/>
                <p:nvPr/>
              </p:nvSpPr>
              <p:spPr>
                <a:xfrm>
                  <a:off x="8770320" y="28018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1" name="Google Shape;51;p2"/>
                <p:cNvSpPr/>
                <p:nvPr/>
              </p:nvSpPr>
              <p:spPr>
                <a:xfrm>
                  <a:off x="8770320" y="25956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2" name="Google Shape;52;p2"/>
                <p:cNvSpPr/>
                <p:nvPr/>
              </p:nvSpPr>
              <p:spPr>
                <a:xfrm>
                  <a:off x="8775360" y="237852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43" name="Google Shape;53;p2"/>
              <p:cNvGrpSpPr/>
              <p:nvPr/>
            </p:nvGrpSpPr>
            <p:grpSpPr>
              <a:xfrm>
                <a:off x="8743320" y="2378520"/>
                <a:ext cx="142920" cy="2453760"/>
                <a:chOff x="8743320" y="2378520"/>
                <a:chExt cx="142920" cy="2453760"/>
              </a:xfrm>
            </p:grpSpPr>
            <p:sp>
              <p:nvSpPr>
                <p:cNvPr id="44" name="Google Shape;54;p2"/>
                <p:cNvSpPr/>
                <p:nvPr/>
              </p:nvSpPr>
              <p:spPr>
                <a:xfrm>
                  <a:off x="8743320" y="46893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 name="Google Shape;55;p2"/>
                <p:cNvSpPr/>
                <p:nvPr/>
              </p:nvSpPr>
              <p:spPr>
                <a:xfrm>
                  <a:off x="8751960" y="447876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6" name="Google Shape;56;p2"/>
                <p:cNvSpPr/>
                <p:nvPr/>
              </p:nvSpPr>
              <p:spPr>
                <a:xfrm>
                  <a:off x="8751960" y="42678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7" name="Google Shape;57;p2"/>
                <p:cNvSpPr/>
                <p:nvPr/>
              </p:nvSpPr>
              <p:spPr>
                <a:xfrm>
                  <a:off x="8751960" y="40572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8" name="Google Shape;58;p2"/>
                <p:cNvSpPr/>
                <p:nvPr/>
              </p:nvSpPr>
              <p:spPr>
                <a:xfrm>
                  <a:off x="8756280" y="384660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9" name="Google Shape;59;p2"/>
                <p:cNvSpPr/>
                <p:nvPr/>
              </p:nvSpPr>
              <p:spPr>
                <a:xfrm>
                  <a:off x="8756280" y="36356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0" name="Google Shape;60;p2"/>
                <p:cNvSpPr/>
                <p:nvPr/>
              </p:nvSpPr>
              <p:spPr>
                <a:xfrm>
                  <a:off x="8758440" y="342504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1" name="Google Shape;61;p2"/>
                <p:cNvSpPr/>
                <p:nvPr/>
              </p:nvSpPr>
              <p:spPr>
                <a:xfrm>
                  <a:off x="8760600" y="321444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2" name="Google Shape;62;p2"/>
                <p:cNvSpPr/>
                <p:nvPr/>
              </p:nvSpPr>
              <p:spPr>
                <a:xfrm>
                  <a:off x="8765640" y="300816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3" name="Google Shape;63;p2"/>
                <p:cNvSpPr/>
                <p:nvPr/>
              </p:nvSpPr>
              <p:spPr>
                <a:xfrm>
                  <a:off x="8770320" y="280188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4" name="Google Shape;64;p2"/>
                <p:cNvSpPr/>
                <p:nvPr/>
              </p:nvSpPr>
              <p:spPr>
                <a:xfrm>
                  <a:off x="8770320" y="25956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5" name="Google Shape;65;p2"/>
                <p:cNvSpPr/>
                <p:nvPr/>
              </p:nvSpPr>
              <p:spPr>
                <a:xfrm>
                  <a:off x="8775360" y="237852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56" name="Google Shape;66;p2"/>
            <p:cNvGrpSpPr/>
            <p:nvPr/>
          </p:nvGrpSpPr>
          <p:grpSpPr>
            <a:xfrm>
              <a:off x="636840" y="2867040"/>
              <a:ext cx="142920" cy="2453760"/>
              <a:chOff x="636840" y="2867040"/>
              <a:chExt cx="142920" cy="2453760"/>
            </a:xfrm>
          </p:grpSpPr>
          <p:grpSp>
            <p:nvGrpSpPr>
              <p:cNvPr id="57" name="Google Shape;67;p2"/>
              <p:cNvGrpSpPr/>
              <p:nvPr/>
            </p:nvGrpSpPr>
            <p:grpSpPr>
              <a:xfrm>
                <a:off x="636840" y="2867040"/>
                <a:ext cx="142920" cy="2453760"/>
                <a:chOff x="636840" y="2867040"/>
                <a:chExt cx="142920" cy="2453760"/>
              </a:xfrm>
            </p:grpSpPr>
            <p:sp>
              <p:nvSpPr>
                <p:cNvPr id="58" name="Google Shape;68;p2"/>
                <p:cNvSpPr/>
                <p:nvPr/>
              </p:nvSpPr>
              <p:spPr>
                <a:xfrm>
                  <a:off x="636840" y="517788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9" name="Google Shape;69;p2"/>
                <p:cNvSpPr/>
                <p:nvPr/>
              </p:nvSpPr>
              <p:spPr>
                <a:xfrm>
                  <a:off x="645480" y="49672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0" name="Google Shape;70;p2"/>
                <p:cNvSpPr/>
                <p:nvPr/>
              </p:nvSpPr>
              <p:spPr>
                <a:xfrm>
                  <a:off x="645480" y="47566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 name="Google Shape;71;p2"/>
                <p:cNvSpPr/>
                <p:nvPr/>
              </p:nvSpPr>
              <p:spPr>
                <a:xfrm>
                  <a:off x="645480" y="45457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2" name="Google Shape;72;p2"/>
                <p:cNvSpPr/>
                <p:nvPr/>
              </p:nvSpPr>
              <p:spPr>
                <a:xfrm>
                  <a:off x="649800" y="433512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 name="Google Shape;73;p2"/>
                <p:cNvSpPr/>
                <p:nvPr/>
              </p:nvSpPr>
              <p:spPr>
                <a:xfrm>
                  <a:off x="649800" y="412452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 name="Google Shape;74;p2"/>
                <p:cNvSpPr/>
                <p:nvPr/>
              </p:nvSpPr>
              <p:spPr>
                <a:xfrm>
                  <a:off x="651960" y="391356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5" name="Google Shape;75;p2"/>
                <p:cNvSpPr/>
                <p:nvPr/>
              </p:nvSpPr>
              <p:spPr>
                <a:xfrm>
                  <a:off x="654120" y="370296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6" name="Google Shape;76;p2"/>
                <p:cNvSpPr/>
                <p:nvPr/>
              </p:nvSpPr>
              <p:spPr>
                <a:xfrm>
                  <a:off x="659160" y="349668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 name="Google Shape;77;p2"/>
                <p:cNvSpPr/>
                <p:nvPr/>
              </p:nvSpPr>
              <p:spPr>
                <a:xfrm>
                  <a:off x="663840" y="32904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8" name="Google Shape;78;p2"/>
                <p:cNvSpPr/>
                <p:nvPr/>
              </p:nvSpPr>
              <p:spPr>
                <a:xfrm>
                  <a:off x="663840" y="308412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9" name="Google Shape;79;p2"/>
                <p:cNvSpPr/>
                <p:nvPr/>
              </p:nvSpPr>
              <p:spPr>
                <a:xfrm>
                  <a:off x="668880" y="286704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70" name="Google Shape;80;p2"/>
              <p:cNvGrpSpPr/>
              <p:nvPr/>
            </p:nvGrpSpPr>
            <p:grpSpPr>
              <a:xfrm>
                <a:off x="636840" y="2867040"/>
                <a:ext cx="142920" cy="2453760"/>
                <a:chOff x="636840" y="2867040"/>
                <a:chExt cx="142920" cy="2453760"/>
              </a:xfrm>
            </p:grpSpPr>
            <p:sp>
              <p:nvSpPr>
                <p:cNvPr id="71" name="Google Shape;81;p2"/>
                <p:cNvSpPr/>
                <p:nvPr/>
              </p:nvSpPr>
              <p:spPr>
                <a:xfrm>
                  <a:off x="636840" y="517788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2" name="Google Shape;82;p2"/>
                <p:cNvSpPr/>
                <p:nvPr/>
              </p:nvSpPr>
              <p:spPr>
                <a:xfrm>
                  <a:off x="645480" y="496728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3" name="Google Shape;83;p2"/>
                <p:cNvSpPr/>
                <p:nvPr/>
              </p:nvSpPr>
              <p:spPr>
                <a:xfrm>
                  <a:off x="645480" y="475668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4" name="Google Shape;84;p2"/>
                <p:cNvSpPr/>
                <p:nvPr/>
              </p:nvSpPr>
              <p:spPr>
                <a:xfrm>
                  <a:off x="645480" y="454572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5" name="Google Shape;85;p2"/>
                <p:cNvSpPr/>
                <p:nvPr/>
              </p:nvSpPr>
              <p:spPr>
                <a:xfrm>
                  <a:off x="649800" y="433512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6" name="Google Shape;86;p2"/>
                <p:cNvSpPr/>
                <p:nvPr/>
              </p:nvSpPr>
              <p:spPr>
                <a:xfrm>
                  <a:off x="649800" y="412452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7" name="Google Shape;87;p2"/>
                <p:cNvSpPr/>
                <p:nvPr/>
              </p:nvSpPr>
              <p:spPr>
                <a:xfrm>
                  <a:off x="651960" y="391356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8" name="Google Shape;88;p2"/>
                <p:cNvSpPr/>
                <p:nvPr/>
              </p:nvSpPr>
              <p:spPr>
                <a:xfrm>
                  <a:off x="654120" y="370296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9" name="Google Shape;89;p2"/>
                <p:cNvSpPr/>
                <p:nvPr/>
              </p:nvSpPr>
              <p:spPr>
                <a:xfrm>
                  <a:off x="659160" y="349668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0" name="Google Shape;90;p2"/>
                <p:cNvSpPr/>
                <p:nvPr/>
              </p:nvSpPr>
              <p:spPr>
                <a:xfrm>
                  <a:off x="663840" y="329040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1" name="Google Shape;91;p2"/>
                <p:cNvSpPr/>
                <p:nvPr/>
              </p:nvSpPr>
              <p:spPr>
                <a:xfrm>
                  <a:off x="663840" y="308412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2" name="Google Shape;92;p2"/>
                <p:cNvSpPr/>
                <p:nvPr/>
              </p:nvSpPr>
              <p:spPr>
                <a:xfrm>
                  <a:off x="668880" y="28670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83" name="Google Shape;93;p2"/>
            <p:cNvGrpSpPr/>
            <p:nvPr/>
          </p:nvGrpSpPr>
          <p:grpSpPr>
            <a:xfrm>
              <a:off x="8600040" y="-1422000"/>
              <a:ext cx="142920" cy="2453760"/>
              <a:chOff x="8600040" y="-1422000"/>
              <a:chExt cx="142920" cy="2453760"/>
            </a:xfrm>
          </p:grpSpPr>
          <p:grpSp>
            <p:nvGrpSpPr>
              <p:cNvPr id="84" name="Google Shape;94;p2"/>
              <p:cNvGrpSpPr/>
              <p:nvPr/>
            </p:nvGrpSpPr>
            <p:grpSpPr>
              <a:xfrm>
                <a:off x="8600040" y="-1422000"/>
                <a:ext cx="142920" cy="2453760"/>
                <a:chOff x="8600040" y="-1422000"/>
                <a:chExt cx="142920" cy="2453760"/>
              </a:xfrm>
            </p:grpSpPr>
            <p:sp>
              <p:nvSpPr>
                <p:cNvPr id="85" name="Google Shape;95;p2"/>
                <p:cNvSpPr/>
                <p:nvPr/>
              </p:nvSpPr>
              <p:spPr>
                <a:xfrm>
                  <a:off x="8600040" y="88884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6" name="Google Shape;96;p2"/>
                <p:cNvSpPr/>
                <p:nvPr/>
              </p:nvSpPr>
              <p:spPr>
                <a:xfrm>
                  <a:off x="8608320" y="6782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7" name="Google Shape;97;p2"/>
                <p:cNvSpPr/>
                <p:nvPr/>
              </p:nvSpPr>
              <p:spPr>
                <a:xfrm>
                  <a:off x="8608320" y="4676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8" name="Google Shape;98;p2"/>
                <p:cNvSpPr/>
                <p:nvPr/>
              </p:nvSpPr>
              <p:spPr>
                <a:xfrm>
                  <a:off x="8608320" y="25668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9" name="Google Shape;99;p2"/>
                <p:cNvSpPr/>
                <p:nvPr/>
              </p:nvSpPr>
              <p:spPr>
                <a:xfrm>
                  <a:off x="8612640" y="460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0" name="Google Shape;100;p2"/>
                <p:cNvSpPr/>
                <p:nvPr/>
              </p:nvSpPr>
              <p:spPr>
                <a:xfrm>
                  <a:off x="8612640" y="-16452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1" name="Google Shape;101;p2"/>
                <p:cNvSpPr/>
                <p:nvPr/>
              </p:nvSpPr>
              <p:spPr>
                <a:xfrm>
                  <a:off x="8614800" y="-37548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2" name="Google Shape;102;p2"/>
                <p:cNvSpPr/>
                <p:nvPr/>
              </p:nvSpPr>
              <p:spPr>
                <a:xfrm>
                  <a:off x="8617320" y="-58608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3" name="Google Shape;103;p2"/>
                <p:cNvSpPr/>
                <p:nvPr/>
              </p:nvSpPr>
              <p:spPr>
                <a:xfrm>
                  <a:off x="8622000" y="-79236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4" name="Google Shape;104;p2"/>
                <p:cNvSpPr/>
                <p:nvPr/>
              </p:nvSpPr>
              <p:spPr>
                <a:xfrm>
                  <a:off x="8627040" y="-99864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5" name="Google Shape;105;p2"/>
                <p:cNvSpPr/>
                <p:nvPr/>
              </p:nvSpPr>
              <p:spPr>
                <a:xfrm>
                  <a:off x="8627040" y="-120492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6" name="Google Shape;106;p2"/>
                <p:cNvSpPr/>
                <p:nvPr/>
              </p:nvSpPr>
              <p:spPr>
                <a:xfrm>
                  <a:off x="8631720" y="-142200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97" name="Google Shape;107;p2"/>
              <p:cNvSpPr/>
              <p:nvPr/>
            </p:nvSpPr>
            <p:spPr>
              <a:xfrm>
                <a:off x="8600040" y="88884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8" name="Google Shape;108;p2"/>
              <p:cNvSpPr/>
              <p:nvPr/>
            </p:nvSpPr>
            <p:spPr>
              <a:xfrm>
                <a:off x="8608320" y="67824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9" name="Google Shape;109;p2"/>
              <p:cNvSpPr/>
              <p:nvPr/>
            </p:nvSpPr>
            <p:spPr>
              <a:xfrm>
                <a:off x="8608320" y="46764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0" name="Google Shape;110;p2"/>
              <p:cNvSpPr/>
              <p:nvPr/>
            </p:nvSpPr>
            <p:spPr>
              <a:xfrm>
                <a:off x="8608320" y="25668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1" name="Google Shape;111;p2"/>
              <p:cNvSpPr/>
              <p:nvPr/>
            </p:nvSpPr>
            <p:spPr>
              <a:xfrm>
                <a:off x="8612640" y="4608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2" name="Google Shape;112;p2"/>
              <p:cNvSpPr/>
              <p:nvPr/>
            </p:nvSpPr>
            <p:spPr>
              <a:xfrm>
                <a:off x="8612640" y="-16452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3" name="Google Shape;113;p2"/>
              <p:cNvSpPr/>
              <p:nvPr/>
            </p:nvSpPr>
            <p:spPr>
              <a:xfrm>
                <a:off x="8614800" y="-3754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4" name="Google Shape;114;p2"/>
              <p:cNvSpPr/>
              <p:nvPr/>
            </p:nvSpPr>
            <p:spPr>
              <a:xfrm>
                <a:off x="8617320" y="-5860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5" name="Google Shape;115;p2"/>
              <p:cNvSpPr/>
              <p:nvPr/>
            </p:nvSpPr>
            <p:spPr>
              <a:xfrm>
                <a:off x="8622000" y="-79236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6" name="Google Shape;116;p2"/>
              <p:cNvSpPr/>
              <p:nvPr/>
            </p:nvSpPr>
            <p:spPr>
              <a:xfrm>
                <a:off x="8627040" y="-99864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7" name="Google Shape;117;p2"/>
              <p:cNvSpPr/>
              <p:nvPr/>
            </p:nvSpPr>
            <p:spPr>
              <a:xfrm>
                <a:off x="8627040" y="-120492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8" name="Google Shape;118;p2"/>
              <p:cNvSpPr/>
              <p:nvPr/>
            </p:nvSpPr>
            <p:spPr>
              <a:xfrm>
                <a:off x="8631720" y="-142200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
        <p:nvSpPr>
          <p:cNvPr id="109"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2" name="PlaceHolder 1"/>
          <p:cNvSpPr>
            <a:spLocks noGrp="1"/>
          </p:cNvSpPr>
          <p:nvPr>
            <p:ph type="title"/>
          </p:nvPr>
        </p:nvSpPr>
        <p:spPr>
          <a:xfrm>
            <a:off x="2012760" y="1895760"/>
            <a:ext cx="5118120" cy="1012680"/>
          </a:xfrm>
          <a:prstGeom prst="rect">
            <a:avLst/>
          </a:prstGeom>
          <a:noFill/>
          <a:ln w="0">
            <a:noFill/>
          </a:ln>
        </p:spPr>
        <p:txBody>
          <a:bodyPr lIns="91440" tIns="91440" rIns="91440" bIns="91440" anchor="b">
            <a:noAutofit/>
          </a:bodyPr>
          <a:lstStyle/>
          <a:p>
            <a:pPr indent="0" algn="ctr">
              <a:lnSpc>
                <a:spcPct val="100000"/>
              </a:lnSpc>
              <a:buNone/>
            </a:pPr>
            <a:r>
              <a:rPr lang="fr-FR" sz="6000" b="1" strike="noStrike" spc="-1">
                <a:solidFill>
                  <a:schemeClr val="accent1"/>
                </a:solidFill>
                <a:latin typeface="Outfit"/>
                <a:ea typeface="Outfit"/>
              </a:rPr>
              <a:t>xx%</a:t>
            </a:r>
            <a:endParaRPr lang="fr-FR" sz="6000" b="0" strike="noStrike" spc="-1">
              <a:solidFill>
                <a:schemeClr val="dk1"/>
              </a:solidFill>
              <a:latin typeface="Arial"/>
            </a:endParaRPr>
          </a:p>
        </p:txBody>
      </p:sp>
      <p:grpSp>
        <p:nvGrpSpPr>
          <p:cNvPr id="113" name="Google Shape;832;p11"/>
          <p:cNvGrpSpPr/>
          <p:nvPr/>
        </p:nvGrpSpPr>
        <p:grpSpPr>
          <a:xfrm>
            <a:off x="442440" y="-1825560"/>
            <a:ext cx="8420040" cy="8006040"/>
            <a:chOff x="442440" y="-1825560"/>
            <a:chExt cx="8420040" cy="8006040"/>
          </a:xfrm>
        </p:grpSpPr>
        <p:grpSp>
          <p:nvGrpSpPr>
            <p:cNvPr id="114" name="Google Shape;833;p11"/>
            <p:cNvGrpSpPr/>
            <p:nvPr/>
          </p:nvGrpSpPr>
          <p:grpSpPr>
            <a:xfrm>
              <a:off x="442440" y="-1825560"/>
              <a:ext cx="8420040" cy="5939280"/>
              <a:chOff x="442440" y="-1825560"/>
              <a:chExt cx="8420040" cy="5939280"/>
            </a:xfrm>
          </p:grpSpPr>
          <p:grpSp>
            <p:nvGrpSpPr>
              <p:cNvPr id="115" name="Google Shape;834;p11"/>
              <p:cNvGrpSpPr/>
              <p:nvPr/>
            </p:nvGrpSpPr>
            <p:grpSpPr>
              <a:xfrm>
                <a:off x="442440" y="873720"/>
                <a:ext cx="142920" cy="2453760"/>
                <a:chOff x="442440" y="873720"/>
                <a:chExt cx="142920" cy="2453760"/>
              </a:xfrm>
            </p:grpSpPr>
            <p:grpSp>
              <p:nvGrpSpPr>
                <p:cNvPr id="116" name="Google Shape;835;p11"/>
                <p:cNvGrpSpPr/>
                <p:nvPr/>
              </p:nvGrpSpPr>
              <p:grpSpPr>
                <a:xfrm>
                  <a:off x="442440" y="873720"/>
                  <a:ext cx="142920" cy="2453760"/>
                  <a:chOff x="442440" y="873720"/>
                  <a:chExt cx="142920" cy="2453760"/>
                </a:xfrm>
              </p:grpSpPr>
              <p:sp>
                <p:nvSpPr>
                  <p:cNvPr id="117" name="Google Shape;836;p11"/>
                  <p:cNvSpPr/>
                  <p:nvPr/>
                </p:nvSpPr>
                <p:spPr>
                  <a:xfrm>
                    <a:off x="442440" y="318456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8" name="Google Shape;837;p11"/>
                  <p:cNvSpPr/>
                  <p:nvPr/>
                </p:nvSpPr>
                <p:spPr>
                  <a:xfrm>
                    <a:off x="451080" y="297396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9" name="Google Shape;838;p11"/>
                  <p:cNvSpPr/>
                  <p:nvPr/>
                </p:nvSpPr>
                <p:spPr>
                  <a:xfrm>
                    <a:off x="451080" y="276336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0" name="Google Shape;839;p11"/>
                  <p:cNvSpPr/>
                  <p:nvPr/>
                </p:nvSpPr>
                <p:spPr>
                  <a:xfrm>
                    <a:off x="451080" y="25524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1" name="Google Shape;840;p11"/>
                  <p:cNvSpPr/>
                  <p:nvPr/>
                </p:nvSpPr>
                <p:spPr>
                  <a:xfrm>
                    <a:off x="455400" y="234180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2" name="Google Shape;841;p11"/>
                  <p:cNvSpPr/>
                  <p:nvPr/>
                </p:nvSpPr>
                <p:spPr>
                  <a:xfrm>
                    <a:off x="455400" y="213120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3" name="Google Shape;842;p11"/>
                  <p:cNvSpPr/>
                  <p:nvPr/>
                </p:nvSpPr>
                <p:spPr>
                  <a:xfrm>
                    <a:off x="457560" y="192024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4" name="Google Shape;843;p11"/>
                  <p:cNvSpPr/>
                  <p:nvPr/>
                </p:nvSpPr>
                <p:spPr>
                  <a:xfrm>
                    <a:off x="459720" y="170964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5" name="Google Shape;844;p11"/>
                  <p:cNvSpPr/>
                  <p:nvPr/>
                </p:nvSpPr>
                <p:spPr>
                  <a:xfrm>
                    <a:off x="464760" y="150336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6" name="Google Shape;845;p11"/>
                  <p:cNvSpPr/>
                  <p:nvPr/>
                </p:nvSpPr>
                <p:spPr>
                  <a:xfrm>
                    <a:off x="469440" y="12970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7" name="Google Shape;846;p11"/>
                  <p:cNvSpPr/>
                  <p:nvPr/>
                </p:nvSpPr>
                <p:spPr>
                  <a:xfrm>
                    <a:off x="469440" y="10908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8" name="Google Shape;847;p11"/>
                  <p:cNvSpPr/>
                  <p:nvPr/>
                </p:nvSpPr>
                <p:spPr>
                  <a:xfrm>
                    <a:off x="474480" y="87372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29" name="Google Shape;848;p11"/>
                <p:cNvGrpSpPr/>
                <p:nvPr/>
              </p:nvGrpSpPr>
              <p:grpSpPr>
                <a:xfrm>
                  <a:off x="442440" y="873720"/>
                  <a:ext cx="142920" cy="2453760"/>
                  <a:chOff x="442440" y="873720"/>
                  <a:chExt cx="142920" cy="2453760"/>
                </a:xfrm>
              </p:grpSpPr>
              <p:sp>
                <p:nvSpPr>
                  <p:cNvPr id="130" name="Google Shape;849;p11"/>
                  <p:cNvSpPr/>
                  <p:nvPr/>
                </p:nvSpPr>
                <p:spPr>
                  <a:xfrm>
                    <a:off x="442440" y="31845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1" name="Google Shape;850;p11"/>
                  <p:cNvSpPr/>
                  <p:nvPr/>
                </p:nvSpPr>
                <p:spPr>
                  <a:xfrm>
                    <a:off x="451080" y="297396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2" name="Google Shape;851;p11"/>
                  <p:cNvSpPr/>
                  <p:nvPr/>
                </p:nvSpPr>
                <p:spPr>
                  <a:xfrm>
                    <a:off x="451080" y="276336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3" name="Google Shape;852;p11"/>
                  <p:cNvSpPr/>
                  <p:nvPr/>
                </p:nvSpPr>
                <p:spPr>
                  <a:xfrm>
                    <a:off x="451080" y="25524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4" name="Google Shape;853;p11"/>
                  <p:cNvSpPr/>
                  <p:nvPr/>
                </p:nvSpPr>
                <p:spPr>
                  <a:xfrm>
                    <a:off x="455400" y="234180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5" name="Google Shape;854;p11"/>
                  <p:cNvSpPr/>
                  <p:nvPr/>
                </p:nvSpPr>
                <p:spPr>
                  <a:xfrm>
                    <a:off x="455400" y="213120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6" name="Google Shape;855;p11"/>
                  <p:cNvSpPr/>
                  <p:nvPr/>
                </p:nvSpPr>
                <p:spPr>
                  <a:xfrm>
                    <a:off x="457560" y="192024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7" name="Google Shape;856;p11"/>
                  <p:cNvSpPr/>
                  <p:nvPr/>
                </p:nvSpPr>
                <p:spPr>
                  <a:xfrm>
                    <a:off x="459720" y="170964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8" name="Google Shape;857;p11"/>
                  <p:cNvSpPr/>
                  <p:nvPr/>
                </p:nvSpPr>
                <p:spPr>
                  <a:xfrm>
                    <a:off x="464760" y="150336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9" name="Google Shape;858;p11"/>
                  <p:cNvSpPr/>
                  <p:nvPr/>
                </p:nvSpPr>
                <p:spPr>
                  <a:xfrm>
                    <a:off x="469440" y="129708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0" name="Google Shape;859;p11"/>
                  <p:cNvSpPr/>
                  <p:nvPr/>
                </p:nvSpPr>
                <p:spPr>
                  <a:xfrm>
                    <a:off x="469440" y="10908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1" name="Google Shape;860;p11"/>
                  <p:cNvSpPr/>
                  <p:nvPr/>
                </p:nvSpPr>
                <p:spPr>
                  <a:xfrm>
                    <a:off x="474480" y="87372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142" name="Google Shape;861;p11"/>
              <p:cNvGrpSpPr/>
              <p:nvPr/>
            </p:nvGrpSpPr>
            <p:grpSpPr>
              <a:xfrm>
                <a:off x="1496160" y="-1719000"/>
                <a:ext cx="142920" cy="2453760"/>
                <a:chOff x="1496160" y="-1719000"/>
                <a:chExt cx="142920" cy="2453760"/>
              </a:xfrm>
            </p:grpSpPr>
            <p:grpSp>
              <p:nvGrpSpPr>
                <p:cNvPr id="143" name="Google Shape;862;p11"/>
                <p:cNvGrpSpPr/>
                <p:nvPr/>
              </p:nvGrpSpPr>
              <p:grpSpPr>
                <a:xfrm>
                  <a:off x="1496160" y="-1719000"/>
                  <a:ext cx="142920" cy="2453760"/>
                  <a:chOff x="1496160" y="-1719000"/>
                  <a:chExt cx="142920" cy="2453760"/>
                </a:xfrm>
              </p:grpSpPr>
              <p:sp>
                <p:nvSpPr>
                  <p:cNvPr id="144" name="Google Shape;863;p11"/>
                  <p:cNvSpPr/>
                  <p:nvPr/>
                </p:nvSpPr>
                <p:spPr>
                  <a:xfrm>
                    <a:off x="1496160" y="59184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5" name="Google Shape;864;p11"/>
                  <p:cNvSpPr/>
                  <p:nvPr/>
                </p:nvSpPr>
                <p:spPr>
                  <a:xfrm>
                    <a:off x="1504440" y="3812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6" name="Google Shape;865;p11"/>
                  <p:cNvSpPr/>
                  <p:nvPr/>
                </p:nvSpPr>
                <p:spPr>
                  <a:xfrm>
                    <a:off x="1504440" y="1706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7" name="Google Shape;866;p11"/>
                  <p:cNvSpPr/>
                  <p:nvPr/>
                </p:nvSpPr>
                <p:spPr>
                  <a:xfrm>
                    <a:off x="1504440" y="-4032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8" name="Google Shape;867;p11"/>
                  <p:cNvSpPr/>
                  <p:nvPr/>
                </p:nvSpPr>
                <p:spPr>
                  <a:xfrm>
                    <a:off x="1508760" y="-25092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9" name="Google Shape;868;p11"/>
                  <p:cNvSpPr/>
                  <p:nvPr/>
                </p:nvSpPr>
                <p:spPr>
                  <a:xfrm>
                    <a:off x="1508760" y="-4618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0" name="Google Shape;869;p11"/>
                  <p:cNvSpPr/>
                  <p:nvPr/>
                </p:nvSpPr>
                <p:spPr>
                  <a:xfrm>
                    <a:off x="1510920" y="-67248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1" name="Google Shape;870;p11"/>
                  <p:cNvSpPr/>
                  <p:nvPr/>
                </p:nvSpPr>
                <p:spPr>
                  <a:xfrm>
                    <a:off x="1513080" y="-88308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2" name="Google Shape;871;p11"/>
                  <p:cNvSpPr/>
                  <p:nvPr/>
                </p:nvSpPr>
                <p:spPr>
                  <a:xfrm>
                    <a:off x="1518120" y="-108936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3" name="Google Shape;872;p11"/>
                  <p:cNvSpPr/>
                  <p:nvPr/>
                </p:nvSpPr>
                <p:spPr>
                  <a:xfrm>
                    <a:off x="1523160" y="-129564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4" name="Google Shape;873;p11"/>
                  <p:cNvSpPr/>
                  <p:nvPr/>
                </p:nvSpPr>
                <p:spPr>
                  <a:xfrm>
                    <a:off x="1523160" y="-150192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5" name="Google Shape;874;p11"/>
                  <p:cNvSpPr/>
                  <p:nvPr/>
                </p:nvSpPr>
                <p:spPr>
                  <a:xfrm>
                    <a:off x="1527840" y="-171900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56" name="Google Shape;875;p11"/>
                <p:cNvGrpSpPr/>
                <p:nvPr/>
              </p:nvGrpSpPr>
              <p:grpSpPr>
                <a:xfrm>
                  <a:off x="1496160" y="-1719000"/>
                  <a:ext cx="142920" cy="2453760"/>
                  <a:chOff x="1496160" y="-1719000"/>
                  <a:chExt cx="142920" cy="2453760"/>
                </a:xfrm>
              </p:grpSpPr>
              <p:sp>
                <p:nvSpPr>
                  <p:cNvPr id="157" name="Google Shape;876;p11"/>
                  <p:cNvSpPr/>
                  <p:nvPr/>
                </p:nvSpPr>
                <p:spPr>
                  <a:xfrm>
                    <a:off x="1496160" y="59184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8" name="Google Shape;877;p11"/>
                  <p:cNvSpPr/>
                  <p:nvPr/>
                </p:nvSpPr>
                <p:spPr>
                  <a:xfrm>
                    <a:off x="1504440" y="38124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9" name="Google Shape;878;p11"/>
                  <p:cNvSpPr/>
                  <p:nvPr/>
                </p:nvSpPr>
                <p:spPr>
                  <a:xfrm>
                    <a:off x="1504440" y="17064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0" name="Google Shape;879;p11"/>
                  <p:cNvSpPr/>
                  <p:nvPr/>
                </p:nvSpPr>
                <p:spPr>
                  <a:xfrm>
                    <a:off x="1504440" y="-4032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1" name="Google Shape;880;p11"/>
                  <p:cNvSpPr/>
                  <p:nvPr/>
                </p:nvSpPr>
                <p:spPr>
                  <a:xfrm>
                    <a:off x="1508760" y="-25092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2" name="Google Shape;881;p11"/>
                  <p:cNvSpPr/>
                  <p:nvPr/>
                </p:nvSpPr>
                <p:spPr>
                  <a:xfrm>
                    <a:off x="1508760" y="-46188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3" name="Google Shape;882;p11"/>
                  <p:cNvSpPr/>
                  <p:nvPr/>
                </p:nvSpPr>
                <p:spPr>
                  <a:xfrm>
                    <a:off x="1510920" y="-6724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4" name="Google Shape;883;p11"/>
                  <p:cNvSpPr/>
                  <p:nvPr/>
                </p:nvSpPr>
                <p:spPr>
                  <a:xfrm>
                    <a:off x="1513080" y="-8830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5" name="Google Shape;884;p11"/>
                  <p:cNvSpPr/>
                  <p:nvPr/>
                </p:nvSpPr>
                <p:spPr>
                  <a:xfrm>
                    <a:off x="1518120" y="-108936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6" name="Google Shape;885;p11"/>
                  <p:cNvSpPr/>
                  <p:nvPr/>
                </p:nvSpPr>
                <p:spPr>
                  <a:xfrm>
                    <a:off x="1523160" y="-129564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7" name="Google Shape;886;p11"/>
                  <p:cNvSpPr/>
                  <p:nvPr/>
                </p:nvSpPr>
                <p:spPr>
                  <a:xfrm>
                    <a:off x="1523160" y="-150192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8" name="Google Shape;887;p11"/>
                  <p:cNvSpPr/>
                  <p:nvPr/>
                </p:nvSpPr>
                <p:spPr>
                  <a:xfrm>
                    <a:off x="1527840" y="-171900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169" name="Google Shape;888;p11"/>
              <p:cNvGrpSpPr/>
              <p:nvPr/>
            </p:nvGrpSpPr>
            <p:grpSpPr>
              <a:xfrm>
                <a:off x="8213400" y="-1825560"/>
                <a:ext cx="142920" cy="2453760"/>
                <a:chOff x="8213400" y="-1825560"/>
                <a:chExt cx="142920" cy="2453760"/>
              </a:xfrm>
            </p:grpSpPr>
            <p:grpSp>
              <p:nvGrpSpPr>
                <p:cNvPr id="170" name="Google Shape;889;p11"/>
                <p:cNvGrpSpPr/>
                <p:nvPr/>
              </p:nvGrpSpPr>
              <p:grpSpPr>
                <a:xfrm>
                  <a:off x="8213400" y="-1825560"/>
                  <a:ext cx="142920" cy="2453760"/>
                  <a:chOff x="8213400" y="-1825560"/>
                  <a:chExt cx="142920" cy="2453760"/>
                </a:xfrm>
              </p:grpSpPr>
              <p:sp>
                <p:nvSpPr>
                  <p:cNvPr id="171" name="Google Shape;890;p11"/>
                  <p:cNvSpPr/>
                  <p:nvPr/>
                </p:nvSpPr>
                <p:spPr>
                  <a:xfrm>
                    <a:off x="8213400" y="48528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2" name="Google Shape;891;p11"/>
                  <p:cNvSpPr/>
                  <p:nvPr/>
                </p:nvSpPr>
                <p:spPr>
                  <a:xfrm>
                    <a:off x="8221680" y="2746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3" name="Google Shape;892;p11"/>
                  <p:cNvSpPr/>
                  <p:nvPr/>
                </p:nvSpPr>
                <p:spPr>
                  <a:xfrm>
                    <a:off x="8221680" y="640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4" name="Google Shape;893;p11"/>
                  <p:cNvSpPr/>
                  <p:nvPr/>
                </p:nvSpPr>
                <p:spPr>
                  <a:xfrm>
                    <a:off x="8221680" y="-1468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5" name="Google Shape;894;p11"/>
                  <p:cNvSpPr/>
                  <p:nvPr/>
                </p:nvSpPr>
                <p:spPr>
                  <a:xfrm>
                    <a:off x="8226360" y="-35748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6" name="Google Shape;895;p11"/>
                  <p:cNvSpPr/>
                  <p:nvPr/>
                </p:nvSpPr>
                <p:spPr>
                  <a:xfrm>
                    <a:off x="8226360" y="-56808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7" name="Google Shape;896;p11"/>
                  <p:cNvSpPr/>
                  <p:nvPr/>
                </p:nvSpPr>
                <p:spPr>
                  <a:xfrm>
                    <a:off x="8228160" y="-77904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8" name="Google Shape;897;p11"/>
                  <p:cNvSpPr/>
                  <p:nvPr/>
                </p:nvSpPr>
                <p:spPr>
                  <a:xfrm>
                    <a:off x="8230680" y="-98964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9" name="Google Shape;898;p11"/>
                  <p:cNvSpPr/>
                  <p:nvPr/>
                </p:nvSpPr>
                <p:spPr>
                  <a:xfrm>
                    <a:off x="8235360" y="-119592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0" name="Google Shape;899;p11"/>
                  <p:cNvSpPr/>
                  <p:nvPr/>
                </p:nvSpPr>
                <p:spPr>
                  <a:xfrm>
                    <a:off x="8240400" y="-14022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1" name="Google Shape;900;p11"/>
                  <p:cNvSpPr/>
                  <p:nvPr/>
                </p:nvSpPr>
                <p:spPr>
                  <a:xfrm>
                    <a:off x="8240400" y="-16084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2" name="Google Shape;901;p11"/>
                  <p:cNvSpPr/>
                  <p:nvPr/>
                </p:nvSpPr>
                <p:spPr>
                  <a:xfrm>
                    <a:off x="8245080" y="-182556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83" name="Google Shape;902;p11"/>
                <p:cNvGrpSpPr/>
                <p:nvPr/>
              </p:nvGrpSpPr>
              <p:grpSpPr>
                <a:xfrm>
                  <a:off x="8213400" y="-1825560"/>
                  <a:ext cx="142920" cy="2453760"/>
                  <a:chOff x="8213400" y="-1825560"/>
                  <a:chExt cx="142920" cy="2453760"/>
                </a:xfrm>
              </p:grpSpPr>
              <p:sp>
                <p:nvSpPr>
                  <p:cNvPr id="184" name="Google Shape;903;p11"/>
                  <p:cNvSpPr/>
                  <p:nvPr/>
                </p:nvSpPr>
                <p:spPr>
                  <a:xfrm>
                    <a:off x="8213400" y="48528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5" name="Google Shape;904;p11"/>
                  <p:cNvSpPr/>
                  <p:nvPr/>
                </p:nvSpPr>
                <p:spPr>
                  <a:xfrm>
                    <a:off x="8221680" y="27468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6" name="Google Shape;905;p11"/>
                  <p:cNvSpPr/>
                  <p:nvPr/>
                </p:nvSpPr>
                <p:spPr>
                  <a:xfrm>
                    <a:off x="8221680" y="6408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7" name="Google Shape;906;p11"/>
                  <p:cNvSpPr/>
                  <p:nvPr/>
                </p:nvSpPr>
                <p:spPr>
                  <a:xfrm>
                    <a:off x="8221680" y="-14688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8" name="Google Shape;907;p11"/>
                  <p:cNvSpPr/>
                  <p:nvPr/>
                </p:nvSpPr>
                <p:spPr>
                  <a:xfrm>
                    <a:off x="8226360" y="-35748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9" name="Google Shape;908;p11"/>
                  <p:cNvSpPr/>
                  <p:nvPr/>
                </p:nvSpPr>
                <p:spPr>
                  <a:xfrm>
                    <a:off x="8226360" y="-56808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0" name="Google Shape;909;p11"/>
                  <p:cNvSpPr/>
                  <p:nvPr/>
                </p:nvSpPr>
                <p:spPr>
                  <a:xfrm>
                    <a:off x="8228160" y="-77904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1" name="Google Shape;910;p11"/>
                  <p:cNvSpPr/>
                  <p:nvPr/>
                </p:nvSpPr>
                <p:spPr>
                  <a:xfrm>
                    <a:off x="8230680" y="-98964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2" name="Google Shape;911;p11"/>
                  <p:cNvSpPr/>
                  <p:nvPr/>
                </p:nvSpPr>
                <p:spPr>
                  <a:xfrm>
                    <a:off x="8235360" y="-119592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3" name="Google Shape;912;p11"/>
                  <p:cNvSpPr/>
                  <p:nvPr/>
                </p:nvSpPr>
                <p:spPr>
                  <a:xfrm>
                    <a:off x="8240400" y="-140220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4" name="Google Shape;913;p11"/>
                  <p:cNvSpPr/>
                  <p:nvPr/>
                </p:nvSpPr>
                <p:spPr>
                  <a:xfrm>
                    <a:off x="8240400" y="-160848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5" name="Google Shape;914;p11"/>
                  <p:cNvSpPr/>
                  <p:nvPr/>
                </p:nvSpPr>
                <p:spPr>
                  <a:xfrm>
                    <a:off x="8245080" y="-18255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196" name="Google Shape;915;p11"/>
              <p:cNvGrpSpPr/>
              <p:nvPr/>
            </p:nvGrpSpPr>
            <p:grpSpPr>
              <a:xfrm>
                <a:off x="8719560" y="1659960"/>
                <a:ext cx="142920" cy="2453760"/>
                <a:chOff x="8719560" y="1659960"/>
                <a:chExt cx="142920" cy="2453760"/>
              </a:xfrm>
            </p:grpSpPr>
            <p:grpSp>
              <p:nvGrpSpPr>
                <p:cNvPr id="197" name="Google Shape;916;p11"/>
                <p:cNvGrpSpPr/>
                <p:nvPr/>
              </p:nvGrpSpPr>
              <p:grpSpPr>
                <a:xfrm>
                  <a:off x="8719560" y="1659960"/>
                  <a:ext cx="142920" cy="2453760"/>
                  <a:chOff x="8719560" y="1659960"/>
                  <a:chExt cx="142920" cy="2453760"/>
                </a:xfrm>
              </p:grpSpPr>
              <p:sp>
                <p:nvSpPr>
                  <p:cNvPr id="198" name="Google Shape;917;p11"/>
                  <p:cNvSpPr/>
                  <p:nvPr/>
                </p:nvSpPr>
                <p:spPr>
                  <a:xfrm>
                    <a:off x="8719560" y="397080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9" name="Google Shape;918;p11"/>
                  <p:cNvSpPr/>
                  <p:nvPr/>
                </p:nvSpPr>
                <p:spPr>
                  <a:xfrm>
                    <a:off x="8728200" y="37602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0" name="Google Shape;919;p11"/>
                  <p:cNvSpPr/>
                  <p:nvPr/>
                </p:nvSpPr>
                <p:spPr>
                  <a:xfrm>
                    <a:off x="8728200" y="35492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1" name="Google Shape;920;p11"/>
                  <p:cNvSpPr/>
                  <p:nvPr/>
                </p:nvSpPr>
                <p:spPr>
                  <a:xfrm>
                    <a:off x="8728200" y="33386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2" name="Google Shape;921;p11"/>
                  <p:cNvSpPr/>
                  <p:nvPr/>
                </p:nvSpPr>
                <p:spPr>
                  <a:xfrm>
                    <a:off x="8732520" y="312768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3" name="Google Shape;922;p11"/>
                  <p:cNvSpPr/>
                  <p:nvPr/>
                </p:nvSpPr>
                <p:spPr>
                  <a:xfrm>
                    <a:off x="8732520" y="291708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4" name="Google Shape;923;p11"/>
                  <p:cNvSpPr/>
                  <p:nvPr/>
                </p:nvSpPr>
                <p:spPr>
                  <a:xfrm>
                    <a:off x="8734680" y="270648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5" name="Google Shape;924;p11"/>
                  <p:cNvSpPr/>
                  <p:nvPr/>
                </p:nvSpPr>
                <p:spPr>
                  <a:xfrm>
                    <a:off x="8736840" y="249552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6" name="Google Shape;925;p11"/>
                  <p:cNvSpPr/>
                  <p:nvPr/>
                </p:nvSpPr>
                <p:spPr>
                  <a:xfrm>
                    <a:off x="8741880" y="228960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7" name="Google Shape;926;p11"/>
                  <p:cNvSpPr/>
                  <p:nvPr/>
                </p:nvSpPr>
                <p:spPr>
                  <a:xfrm>
                    <a:off x="8746560" y="208332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8" name="Google Shape;927;p11"/>
                  <p:cNvSpPr/>
                  <p:nvPr/>
                </p:nvSpPr>
                <p:spPr>
                  <a:xfrm>
                    <a:off x="8746560" y="187704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9" name="Google Shape;928;p11"/>
                  <p:cNvSpPr/>
                  <p:nvPr/>
                </p:nvSpPr>
                <p:spPr>
                  <a:xfrm>
                    <a:off x="8751600" y="165996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10" name="Google Shape;929;p11"/>
                <p:cNvGrpSpPr/>
                <p:nvPr/>
              </p:nvGrpSpPr>
              <p:grpSpPr>
                <a:xfrm>
                  <a:off x="8719560" y="1659960"/>
                  <a:ext cx="142920" cy="2453760"/>
                  <a:chOff x="8719560" y="1659960"/>
                  <a:chExt cx="142920" cy="2453760"/>
                </a:xfrm>
              </p:grpSpPr>
              <p:sp>
                <p:nvSpPr>
                  <p:cNvPr id="211" name="Google Shape;930;p11"/>
                  <p:cNvSpPr/>
                  <p:nvPr/>
                </p:nvSpPr>
                <p:spPr>
                  <a:xfrm>
                    <a:off x="8719560" y="397080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2" name="Google Shape;931;p11"/>
                  <p:cNvSpPr/>
                  <p:nvPr/>
                </p:nvSpPr>
                <p:spPr>
                  <a:xfrm>
                    <a:off x="8728200" y="37602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3" name="Google Shape;932;p11"/>
                  <p:cNvSpPr/>
                  <p:nvPr/>
                </p:nvSpPr>
                <p:spPr>
                  <a:xfrm>
                    <a:off x="8728200" y="354924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4" name="Google Shape;933;p11"/>
                  <p:cNvSpPr/>
                  <p:nvPr/>
                </p:nvSpPr>
                <p:spPr>
                  <a:xfrm>
                    <a:off x="8728200" y="333864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5" name="Google Shape;934;p11"/>
                  <p:cNvSpPr/>
                  <p:nvPr/>
                </p:nvSpPr>
                <p:spPr>
                  <a:xfrm>
                    <a:off x="8732520" y="312768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6" name="Google Shape;935;p11"/>
                  <p:cNvSpPr/>
                  <p:nvPr/>
                </p:nvSpPr>
                <p:spPr>
                  <a:xfrm>
                    <a:off x="8732520" y="291708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7" name="Google Shape;936;p11"/>
                  <p:cNvSpPr/>
                  <p:nvPr/>
                </p:nvSpPr>
                <p:spPr>
                  <a:xfrm>
                    <a:off x="8734680" y="27064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8" name="Google Shape;937;p11"/>
                  <p:cNvSpPr/>
                  <p:nvPr/>
                </p:nvSpPr>
                <p:spPr>
                  <a:xfrm>
                    <a:off x="8736840" y="24955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9" name="Google Shape;938;p11"/>
                  <p:cNvSpPr/>
                  <p:nvPr/>
                </p:nvSpPr>
                <p:spPr>
                  <a:xfrm>
                    <a:off x="8741880" y="22896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0" name="Google Shape;939;p11"/>
                  <p:cNvSpPr/>
                  <p:nvPr/>
                </p:nvSpPr>
                <p:spPr>
                  <a:xfrm>
                    <a:off x="8746560" y="20833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1" name="Google Shape;940;p11"/>
                  <p:cNvSpPr/>
                  <p:nvPr/>
                </p:nvSpPr>
                <p:spPr>
                  <a:xfrm>
                    <a:off x="8746560" y="187704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2" name="Google Shape;941;p11"/>
                  <p:cNvSpPr/>
                  <p:nvPr/>
                </p:nvSpPr>
                <p:spPr>
                  <a:xfrm>
                    <a:off x="8751600" y="16599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grpSp>
          <p:nvGrpSpPr>
            <p:cNvPr id="223" name="Google Shape;942;p11"/>
            <p:cNvGrpSpPr/>
            <p:nvPr/>
          </p:nvGrpSpPr>
          <p:grpSpPr>
            <a:xfrm>
              <a:off x="713160" y="3726720"/>
              <a:ext cx="142920" cy="2453760"/>
              <a:chOff x="713160" y="3726720"/>
              <a:chExt cx="142920" cy="2453760"/>
            </a:xfrm>
          </p:grpSpPr>
          <p:grpSp>
            <p:nvGrpSpPr>
              <p:cNvPr id="224" name="Google Shape;943;p11"/>
              <p:cNvGrpSpPr/>
              <p:nvPr/>
            </p:nvGrpSpPr>
            <p:grpSpPr>
              <a:xfrm>
                <a:off x="713160" y="3726720"/>
                <a:ext cx="142920" cy="2453760"/>
                <a:chOff x="713160" y="3726720"/>
                <a:chExt cx="142920" cy="2453760"/>
              </a:xfrm>
            </p:grpSpPr>
            <p:sp>
              <p:nvSpPr>
                <p:cNvPr id="225" name="Google Shape;944;p11"/>
                <p:cNvSpPr/>
                <p:nvPr/>
              </p:nvSpPr>
              <p:spPr>
                <a:xfrm>
                  <a:off x="713160" y="603756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6" name="Google Shape;945;p11"/>
                <p:cNvSpPr/>
                <p:nvPr/>
              </p:nvSpPr>
              <p:spPr>
                <a:xfrm>
                  <a:off x="721800" y="582696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7" name="Google Shape;946;p11"/>
                <p:cNvSpPr/>
                <p:nvPr/>
              </p:nvSpPr>
              <p:spPr>
                <a:xfrm>
                  <a:off x="721800" y="561636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8" name="Google Shape;947;p11"/>
                <p:cNvSpPr/>
                <p:nvPr/>
              </p:nvSpPr>
              <p:spPr>
                <a:xfrm>
                  <a:off x="721800" y="54054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9" name="Google Shape;948;p11"/>
                <p:cNvSpPr/>
                <p:nvPr/>
              </p:nvSpPr>
              <p:spPr>
                <a:xfrm>
                  <a:off x="726120" y="519480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0" name="Google Shape;949;p11"/>
                <p:cNvSpPr/>
                <p:nvPr/>
              </p:nvSpPr>
              <p:spPr>
                <a:xfrm>
                  <a:off x="726120" y="498420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1" name="Google Shape;950;p11"/>
                <p:cNvSpPr/>
                <p:nvPr/>
              </p:nvSpPr>
              <p:spPr>
                <a:xfrm>
                  <a:off x="728280" y="477324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2" name="Google Shape;951;p11"/>
                <p:cNvSpPr/>
                <p:nvPr/>
              </p:nvSpPr>
              <p:spPr>
                <a:xfrm>
                  <a:off x="730440" y="456264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3" name="Google Shape;952;p11"/>
                <p:cNvSpPr/>
                <p:nvPr/>
              </p:nvSpPr>
              <p:spPr>
                <a:xfrm>
                  <a:off x="735480" y="435636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4" name="Google Shape;953;p11"/>
                <p:cNvSpPr/>
                <p:nvPr/>
              </p:nvSpPr>
              <p:spPr>
                <a:xfrm>
                  <a:off x="740160" y="41500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5" name="Google Shape;954;p11"/>
                <p:cNvSpPr/>
                <p:nvPr/>
              </p:nvSpPr>
              <p:spPr>
                <a:xfrm>
                  <a:off x="740160" y="39438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6" name="Google Shape;955;p11"/>
                <p:cNvSpPr/>
                <p:nvPr/>
              </p:nvSpPr>
              <p:spPr>
                <a:xfrm>
                  <a:off x="745200" y="372672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37" name="Google Shape;956;p11"/>
              <p:cNvGrpSpPr/>
              <p:nvPr/>
            </p:nvGrpSpPr>
            <p:grpSpPr>
              <a:xfrm>
                <a:off x="713160" y="3726720"/>
                <a:ext cx="142920" cy="2453760"/>
                <a:chOff x="713160" y="3726720"/>
                <a:chExt cx="142920" cy="2453760"/>
              </a:xfrm>
            </p:grpSpPr>
            <p:sp>
              <p:nvSpPr>
                <p:cNvPr id="238" name="Google Shape;957;p11"/>
                <p:cNvSpPr/>
                <p:nvPr/>
              </p:nvSpPr>
              <p:spPr>
                <a:xfrm>
                  <a:off x="713160" y="60375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9" name="Google Shape;958;p11"/>
                <p:cNvSpPr/>
                <p:nvPr/>
              </p:nvSpPr>
              <p:spPr>
                <a:xfrm>
                  <a:off x="721800" y="582696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0" name="Google Shape;959;p11"/>
                <p:cNvSpPr/>
                <p:nvPr/>
              </p:nvSpPr>
              <p:spPr>
                <a:xfrm>
                  <a:off x="721800" y="561636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1" name="Google Shape;960;p11"/>
                <p:cNvSpPr/>
                <p:nvPr/>
              </p:nvSpPr>
              <p:spPr>
                <a:xfrm>
                  <a:off x="721800" y="54054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2" name="Google Shape;961;p11"/>
                <p:cNvSpPr/>
                <p:nvPr/>
              </p:nvSpPr>
              <p:spPr>
                <a:xfrm>
                  <a:off x="726120" y="519480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3" name="Google Shape;962;p11"/>
                <p:cNvSpPr/>
                <p:nvPr/>
              </p:nvSpPr>
              <p:spPr>
                <a:xfrm>
                  <a:off x="726120" y="498420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4" name="Google Shape;963;p11"/>
                <p:cNvSpPr/>
                <p:nvPr/>
              </p:nvSpPr>
              <p:spPr>
                <a:xfrm>
                  <a:off x="728280" y="477324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5" name="Google Shape;964;p11"/>
                <p:cNvSpPr/>
                <p:nvPr/>
              </p:nvSpPr>
              <p:spPr>
                <a:xfrm>
                  <a:off x="730440" y="456264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6" name="Google Shape;965;p11"/>
                <p:cNvSpPr/>
                <p:nvPr/>
              </p:nvSpPr>
              <p:spPr>
                <a:xfrm>
                  <a:off x="735480" y="435636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7" name="Google Shape;966;p11"/>
                <p:cNvSpPr/>
                <p:nvPr/>
              </p:nvSpPr>
              <p:spPr>
                <a:xfrm>
                  <a:off x="740160" y="415008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8" name="Google Shape;967;p11"/>
                <p:cNvSpPr/>
                <p:nvPr/>
              </p:nvSpPr>
              <p:spPr>
                <a:xfrm>
                  <a:off x="740160" y="39438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9" name="Google Shape;968;p11"/>
                <p:cNvSpPr/>
                <p:nvPr/>
              </p:nvSpPr>
              <p:spPr>
                <a:xfrm>
                  <a:off x="745200" y="372672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861" name="Google Shape;1600;p18"/>
          <p:cNvGrpSpPr/>
          <p:nvPr/>
        </p:nvGrpSpPr>
        <p:grpSpPr>
          <a:xfrm>
            <a:off x="96840" y="-1008720"/>
            <a:ext cx="8885520" cy="5533920"/>
            <a:chOff x="96840" y="-1008720"/>
            <a:chExt cx="8885520" cy="5533920"/>
          </a:xfrm>
        </p:grpSpPr>
        <p:grpSp>
          <p:nvGrpSpPr>
            <p:cNvPr id="862" name="Google Shape;1601;p18"/>
            <p:cNvGrpSpPr/>
            <p:nvPr/>
          </p:nvGrpSpPr>
          <p:grpSpPr>
            <a:xfrm>
              <a:off x="96840" y="969480"/>
              <a:ext cx="142920" cy="2454120"/>
              <a:chOff x="96840" y="969480"/>
              <a:chExt cx="142920" cy="2454120"/>
            </a:xfrm>
          </p:grpSpPr>
          <p:grpSp>
            <p:nvGrpSpPr>
              <p:cNvPr id="863" name="Google Shape;1602;p18"/>
              <p:cNvGrpSpPr/>
              <p:nvPr/>
            </p:nvGrpSpPr>
            <p:grpSpPr>
              <a:xfrm>
                <a:off x="96840" y="969480"/>
                <a:ext cx="142920" cy="2454120"/>
                <a:chOff x="96840" y="969480"/>
                <a:chExt cx="142920" cy="2454120"/>
              </a:xfrm>
            </p:grpSpPr>
            <p:sp>
              <p:nvSpPr>
                <p:cNvPr id="864" name="Google Shape;1603;p18"/>
                <p:cNvSpPr/>
                <p:nvPr/>
              </p:nvSpPr>
              <p:spPr>
                <a:xfrm>
                  <a:off x="96840" y="328068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65" name="Google Shape;1604;p18"/>
                <p:cNvSpPr/>
                <p:nvPr/>
              </p:nvSpPr>
              <p:spPr>
                <a:xfrm>
                  <a:off x="105120" y="30697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66" name="Google Shape;1605;p18"/>
                <p:cNvSpPr/>
                <p:nvPr/>
              </p:nvSpPr>
              <p:spPr>
                <a:xfrm>
                  <a:off x="105120" y="28591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67" name="Google Shape;1606;p18"/>
                <p:cNvSpPr/>
                <p:nvPr/>
              </p:nvSpPr>
              <p:spPr>
                <a:xfrm>
                  <a:off x="105120" y="26485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68" name="Google Shape;1607;p18"/>
                <p:cNvSpPr/>
                <p:nvPr/>
              </p:nvSpPr>
              <p:spPr>
                <a:xfrm>
                  <a:off x="109440" y="24375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69" name="Google Shape;1608;p18"/>
                <p:cNvSpPr/>
                <p:nvPr/>
              </p:nvSpPr>
              <p:spPr>
                <a:xfrm>
                  <a:off x="109440" y="22269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70" name="Google Shape;1609;p18"/>
                <p:cNvSpPr/>
                <p:nvPr/>
              </p:nvSpPr>
              <p:spPr>
                <a:xfrm>
                  <a:off x="111600" y="201636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71" name="Google Shape;1610;p18"/>
                <p:cNvSpPr/>
                <p:nvPr/>
              </p:nvSpPr>
              <p:spPr>
                <a:xfrm>
                  <a:off x="114120" y="180540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72" name="Google Shape;1611;p18"/>
                <p:cNvSpPr/>
                <p:nvPr/>
              </p:nvSpPr>
              <p:spPr>
                <a:xfrm>
                  <a:off x="118800" y="159912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73" name="Google Shape;1612;p18"/>
                <p:cNvSpPr/>
                <p:nvPr/>
              </p:nvSpPr>
              <p:spPr>
                <a:xfrm>
                  <a:off x="123840" y="13932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74" name="Google Shape;1613;p18"/>
                <p:cNvSpPr/>
                <p:nvPr/>
              </p:nvSpPr>
              <p:spPr>
                <a:xfrm>
                  <a:off x="123840" y="118692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75" name="Google Shape;1614;p18"/>
                <p:cNvSpPr/>
                <p:nvPr/>
              </p:nvSpPr>
              <p:spPr>
                <a:xfrm>
                  <a:off x="128520" y="96948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876" name="Google Shape;1615;p18"/>
              <p:cNvGrpSpPr/>
              <p:nvPr/>
            </p:nvGrpSpPr>
            <p:grpSpPr>
              <a:xfrm>
                <a:off x="96840" y="969480"/>
                <a:ext cx="142920" cy="2454120"/>
                <a:chOff x="96840" y="969480"/>
                <a:chExt cx="142920" cy="2454120"/>
              </a:xfrm>
            </p:grpSpPr>
            <p:sp>
              <p:nvSpPr>
                <p:cNvPr id="877" name="Google Shape;1616;p18"/>
                <p:cNvSpPr/>
                <p:nvPr/>
              </p:nvSpPr>
              <p:spPr>
                <a:xfrm>
                  <a:off x="96840" y="328068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78" name="Google Shape;1617;p18"/>
                <p:cNvSpPr/>
                <p:nvPr/>
              </p:nvSpPr>
              <p:spPr>
                <a:xfrm>
                  <a:off x="105120" y="306972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79" name="Google Shape;1618;p18"/>
                <p:cNvSpPr/>
                <p:nvPr/>
              </p:nvSpPr>
              <p:spPr>
                <a:xfrm>
                  <a:off x="105120" y="285912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80" name="Google Shape;1619;p18"/>
                <p:cNvSpPr/>
                <p:nvPr/>
              </p:nvSpPr>
              <p:spPr>
                <a:xfrm>
                  <a:off x="105120" y="264852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81" name="Google Shape;1620;p18"/>
                <p:cNvSpPr/>
                <p:nvPr/>
              </p:nvSpPr>
              <p:spPr>
                <a:xfrm>
                  <a:off x="109440" y="243756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82" name="Google Shape;1621;p18"/>
                <p:cNvSpPr/>
                <p:nvPr/>
              </p:nvSpPr>
              <p:spPr>
                <a:xfrm>
                  <a:off x="109440" y="222696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83" name="Google Shape;1622;p18"/>
                <p:cNvSpPr/>
                <p:nvPr/>
              </p:nvSpPr>
              <p:spPr>
                <a:xfrm>
                  <a:off x="111600" y="201636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84" name="Google Shape;1623;p18"/>
                <p:cNvSpPr/>
                <p:nvPr/>
              </p:nvSpPr>
              <p:spPr>
                <a:xfrm>
                  <a:off x="114120" y="180540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85" name="Google Shape;1624;p18"/>
                <p:cNvSpPr/>
                <p:nvPr/>
              </p:nvSpPr>
              <p:spPr>
                <a:xfrm>
                  <a:off x="118800" y="159912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86" name="Google Shape;1625;p18"/>
                <p:cNvSpPr/>
                <p:nvPr/>
              </p:nvSpPr>
              <p:spPr>
                <a:xfrm>
                  <a:off x="123840" y="139320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87" name="Google Shape;1626;p18"/>
                <p:cNvSpPr/>
                <p:nvPr/>
              </p:nvSpPr>
              <p:spPr>
                <a:xfrm>
                  <a:off x="123840" y="118692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88" name="Google Shape;1627;p18"/>
                <p:cNvSpPr/>
                <p:nvPr/>
              </p:nvSpPr>
              <p:spPr>
                <a:xfrm>
                  <a:off x="128520" y="96948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889" name="Google Shape;1628;p18"/>
            <p:cNvGrpSpPr/>
            <p:nvPr/>
          </p:nvGrpSpPr>
          <p:grpSpPr>
            <a:xfrm>
              <a:off x="408240" y="-1008720"/>
              <a:ext cx="142920" cy="2453760"/>
              <a:chOff x="408240" y="-1008720"/>
              <a:chExt cx="142920" cy="2453760"/>
            </a:xfrm>
          </p:grpSpPr>
          <p:grpSp>
            <p:nvGrpSpPr>
              <p:cNvPr id="890" name="Google Shape;1629;p18"/>
              <p:cNvGrpSpPr/>
              <p:nvPr/>
            </p:nvGrpSpPr>
            <p:grpSpPr>
              <a:xfrm>
                <a:off x="408240" y="-1008720"/>
                <a:ext cx="142920" cy="2453760"/>
                <a:chOff x="408240" y="-1008720"/>
                <a:chExt cx="142920" cy="2453760"/>
              </a:xfrm>
            </p:grpSpPr>
            <p:sp>
              <p:nvSpPr>
                <p:cNvPr id="891" name="Google Shape;1630;p18"/>
                <p:cNvSpPr/>
                <p:nvPr/>
              </p:nvSpPr>
              <p:spPr>
                <a:xfrm>
                  <a:off x="408240" y="130212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92" name="Google Shape;1631;p18"/>
                <p:cNvSpPr/>
                <p:nvPr/>
              </p:nvSpPr>
              <p:spPr>
                <a:xfrm>
                  <a:off x="416880" y="109152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93" name="Google Shape;1632;p18"/>
                <p:cNvSpPr/>
                <p:nvPr/>
              </p:nvSpPr>
              <p:spPr>
                <a:xfrm>
                  <a:off x="416880" y="88056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94" name="Google Shape;1633;p18"/>
                <p:cNvSpPr/>
                <p:nvPr/>
              </p:nvSpPr>
              <p:spPr>
                <a:xfrm>
                  <a:off x="416880" y="66996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95" name="Google Shape;1634;p18"/>
                <p:cNvSpPr/>
                <p:nvPr/>
              </p:nvSpPr>
              <p:spPr>
                <a:xfrm>
                  <a:off x="421200" y="45936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96" name="Google Shape;1635;p18"/>
                <p:cNvSpPr/>
                <p:nvPr/>
              </p:nvSpPr>
              <p:spPr>
                <a:xfrm>
                  <a:off x="421200" y="24840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97" name="Google Shape;1636;p18"/>
                <p:cNvSpPr/>
                <p:nvPr/>
              </p:nvSpPr>
              <p:spPr>
                <a:xfrm>
                  <a:off x="423360" y="3780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98" name="Google Shape;1637;p18"/>
                <p:cNvSpPr/>
                <p:nvPr/>
              </p:nvSpPr>
              <p:spPr>
                <a:xfrm>
                  <a:off x="425520" y="-17280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99" name="Google Shape;1638;p18"/>
                <p:cNvSpPr/>
                <p:nvPr/>
              </p:nvSpPr>
              <p:spPr>
                <a:xfrm>
                  <a:off x="430560" y="-37908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00" name="Google Shape;1639;p18"/>
                <p:cNvSpPr/>
                <p:nvPr/>
              </p:nvSpPr>
              <p:spPr>
                <a:xfrm>
                  <a:off x="435240" y="-58536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01" name="Google Shape;1640;p18"/>
                <p:cNvSpPr/>
                <p:nvPr/>
              </p:nvSpPr>
              <p:spPr>
                <a:xfrm>
                  <a:off x="435240" y="-79164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02" name="Google Shape;1641;p18"/>
                <p:cNvSpPr/>
                <p:nvPr/>
              </p:nvSpPr>
              <p:spPr>
                <a:xfrm>
                  <a:off x="440280" y="-100872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903" name="Google Shape;1642;p18"/>
              <p:cNvGrpSpPr/>
              <p:nvPr/>
            </p:nvGrpSpPr>
            <p:grpSpPr>
              <a:xfrm>
                <a:off x="408240" y="-1008720"/>
                <a:ext cx="142920" cy="2453760"/>
                <a:chOff x="408240" y="-1008720"/>
                <a:chExt cx="142920" cy="2453760"/>
              </a:xfrm>
            </p:grpSpPr>
            <p:sp>
              <p:nvSpPr>
                <p:cNvPr id="904" name="Google Shape;1643;p18"/>
                <p:cNvSpPr/>
                <p:nvPr/>
              </p:nvSpPr>
              <p:spPr>
                <a:xfrm>
                  <a:off x="408240" y="130212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05" name="Google Shape;1644;p18"/>
                <p:cNvSpPr/>
                <p:nvPr/>
              </p:nvSpPr>
              <p:spPr>
                <a:xfrm>
                  <a:off x="416880" y="109152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06" name="Google Shape;1645;p18"/>
                <p:cNvSpPr/>
                <p:nvPr/>
              </p:nvSpPr>
              <p:spPr>
                <a:xfrm>
                  <a:off x="416880" y="88056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07" name="Google Shape;1646;p18"/>
                <p:cNvSpPr/>
                <p:nvPr/>
              </p:nvSpPr>
              <p:spPr>
                <a:xfrm>
                  <a:off x="416880" y="66996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08" name="Google Shape;1647;p18"/>
                <p:cNvSpPr/>
                <p:nvPr/>
              </p:nvSpPr>
              <p:spPr>
                <a:xfrm>
                  <a:off x="421200" y="45936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09" name="Google Shape;1648;p18"/>
                <p:cNvSpPr/>
                <p:nvPr/>
              </p:nvSpPr>
              <p:spPr>
                <a:xfrm>
                  <a:off x="421200" y="24840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10" name="Google Shape;1649;p18"/>
                <p:cNvSpPr/>
                <p:nvPr/>
              </p:nvSpPr>
              <p:spPr>
                <a:xfrm>
                  <a:off x="423360" y="3780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11" name="Google Shape;1650;p18"/>
                <p:cNvSpPr/>
                <p:nvPr/>
              </p:nvSpPr>
              <p:spPr>
                <a:xfrm>
                  <a:off x="425520" y="-17280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12" name="Google Shape;1651;p18"/>
                <p:cNvSpPr/>
                <p:nvPr/>
              </p:nvSpPr>
              <p:spPr>
                <a:xfrm>
                  <a:off x="430560" y="-37908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13" name="Google Shape;1652;p18"/>
                <p:cNvSpPr/>
                <p:nvPr/>
              </p:nvSpPr>
              <p:spPr>
                <a:xfrm>
                  <a:off x="435240" y="-58536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14" name="Google Shape;1653;p18"/>
                <p:cNvSpPr/>
                <p:nvPr/>
              </p:nvSpPr>
              <p:spPr>
                <a:xfrm>
                  <a:off x="435240" y="-79164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15" name="Google Shape;1654;p18"/>
                <p:cNvSpPr/>
                <p:nvPr/>
              </p:nvSpPr>
              <p:spPr>
                <a:xfrm>
                  <a:off x="440280" y="-100872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916" name="Google Shape;1655;p18"/>
            <p:cNvGrpSpPr/>
            <p:nvPr/>
          </p:nvGrpSpPr>
          <p:grpSpPr>
            <a:xfrm>
              <a:off x="8503200" y="-127800"/>
              <a:ext cx="142920" cy="2453760"/>
              <a:chOff x="8503200" y="-127800"/>
              <a:chExt cx="142920" cy="2453760"/>
            </a:xfrm>
          </p:grpSpPr>
          <p:grpSp>
            <p:nvGrpSpPr>
              <p:cNvPr id="917" name="Google Shape;1656;p18"/>
              <p:cNvGrpSpPr/>
              <p:nvPr/>
            </p:nvGrpSpPr>
            <p:grpSpPr>
              <a:xfrm>
                <a:off x="8503200" y="-127800"/>
                <a:ext cx="142920" cy="2453760"/>
                <a:chOff x="8503200" y="-127800"/>
                <a:chExt cx="142920" cy="2453760"/>
              </a:xfrm>
            </p:grpSpPr>
            <p:sp>
              <p:nvSpPr>
                <p:cNvPr id="918" name="Google Shape;1657;p18"/>
                <p:cNvSpPr/>
                <p:nvPr/>
              </p:nvSpPr>
              <p:spPr>
                <a:xfrm>
                  <a:off x="8503200" y="218304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19" name="Google Shape;1658;p18"/>
                <p:cNvSpPr/>
                <p:nvPr/>
              </p:nvSpPr>
              <p:spPr>
                <a:xfrm>
                  <a:off x="8511840" y="19724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20" name="Google Shape;1659;p18"/>
                <p:cNvSpPr/>
                <p:nvPr/>
              </p:nvSpPr>
              <p:spPr>
                <a:xfrm>
                  <a:off x="8511840" y="17618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21" name="Google Shape;1660;p18"/>
                <p:cNvSpPr/>
                <p:nvPr/>
              </p:nvSpPr>
              <p:spPr>
                <a:xfrm>
                  <a:off x="8511840" y="155088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22" name="Google Shape;1661;p18"/>
                <p:cNvSpPr/>
                <p:nvPr/>
              </p:nvSpPr>
              <p:spPr>
                <a:xfrm>
                  <a:off x="8516160" y="13402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23" name="Google Shape;1662;p18"/>
                <p:cNvSpPr/>
                <p:nvPr/>
              </p:nvSpPr>
              <p:spPr>
                <a:xfrm>
                  <a:off x="8516160" y="11296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24" name="Google Shape;1663;p18"/>
                <p:cNvSpPr/>
                <p:nvPr/>
              </p:nvSpPr>
              <p:spPr>
                <a:xfrm>
                  <a:off x="8518320" y="91872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25" name="Google Shape;1664;p18"/>
                <p:cNvSpPr/>
                <p:nvPr/>
              </p:nvSpPr>
              <p:spPr>
                <a:xfrm>
                  <a:off x="8520480" y="70812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26" name="Google Shape;1665;p18"/>
                <p:cNvSpPr/>
                <p:nvPr/>
              </p:nvSpPr>
              <p:spPr>
                <a:xfrm>
                  <a:off x="8525520" y="50184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27" name="Google Shape;1666;p18"/>
                <p:cNvSpPr/>
                <p:nvPr/>
              </p:nvSpPr>
              <p:spPr>
                <a:xfrm>
                  <a:off x="8530200" y="29556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28" name="Google Shape;1667;p18"/>
                <p:cNvSpPr/>
                <p:nvPr/>
              </p:nvSpPr>
              <p:spPr>
                <a:xfrm>
                  <a:off x="8530200" y="8928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29" name="Google Shape;1668;p18"/>
                <p:cNvSpPr/>
                <p:nvPr/>
              </p:nvSpPr>
              <p:spPr>
                <a:xfrm>
                  <a:off x="8535240" y="-12780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930" name="Google Shape;1669;p18"/>
              <p:cNvGrpSpPr/>
              <p:nvPr/>
            </p:nvGrpSpPr>
            <p:grpSpPr>
              <a:xfrm>
                <a:off x="8503200" y="-127800"/>
                <a:ext cx="142920" cy="2453760"/>
                <a:chOff x="8503200" y="-127800"/>
                <a:chExt cx="142920" cy="2453760"/>
              </a:xfrm>
            </p:grpSpPr>
            <p:sp>
              <p:nvSpPr>
                <p:cNvPr id="931" name="Google Shape;1670;p18"/>
                <p:cNvSpPr/>
                <p:nvPr/>
              </p:nvSpPr>
              <p:spPr>
                <a:xfrm>
                  <a:off x="8503200" y="218304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32" name="Google Shape;1671;p18"/>
                <p:cNvSpPr/>
                <p:nvPr/>
              </p:nvSpPr>
              <p:spPr>
                <a:xfrm>
                  <a:off x="8511840" y="197244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33" name="Google Shape;1672;p18"/>
                <p:cNvSpPr/>
                <p:nvPr/>
              </p:nvSpPr>
              <p:spPr>
                <a:xfrm>
                  <a:off x="8511840" y="176184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34" name="Google Shape;1673;p18"/>
                <p:cNvSpPr/>
                <p:nvPr/>
              </p:nvSpPr>
              <p:spPr>
                <a:xfrm>
                  <a:off x="8511840" y="155088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35" name="Google Shape;1674;p18"/>
                <p:cNvSpPr/>
                <p:nvPr/>
              </p:nvSpPr>
              <p:spPr>
                <a:xfrm>
                  <a:off x="8516160" y="134028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36" name="Google Shape;1675;p18"/>
                <p:cNvSpPr/>
                <p:nvPr/>
              </p:nvSpPr>
              <p:spPr>
                <a:xfrm>
                  <a:off x="8516160" y="112968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37" name="Google Shape;1676;p18"/>
                <p:cNvSpPr/>
                <p:nvPr/>
              </p:nvSpPr>
              <p:spPr>
                <a:xfrm>
                  <a:off x="8518320" y="91872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38" name="Google Shape;1677;p18"/>
                <p:cNvSpPr/>
                <p:nvPr/>
              </p:nvSpPr>
              <p:spPr>
                <a:xfrm>
                  <a:off x="8520480" y="7081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39" name="Google Shape;1678;p18"/>
                <p:cNvSpPr/>
                <p:nvPr/>
              </p:nvSpPr>
              <p:spPr>
                <a:xfrm>
                  <a:off x="8525520" y="50184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40" name="Google Shape;1679;p18"/>
                <p:cNvSpPr/>
                <p:nvPr/>
              </p:nvSpPr>
              <p:spPr>
                <a:xfrm>
                  <a:off x="8530200" y="29556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41" name="Google Shape;1680;p18"/>
                <p:cNvSpPr/>
                <p:nvPr/>
              </p:nvSpPr>
              <p:spPr>
                <a:xfrm>
                  <a:off x="8530200" y="8928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42" name="Google Shape;1681;p18"/>
                <p:cNvSpPr/>
                <p:nvPr/>
              </p:nvSpPr>
              <p:spPr>
                <a:xfrm>
                  <a:off x="8535240" y="-12780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943" name="Google Shape;1682;p18"/>
            <p:cNvGrpSpPr/>
            <p:nvPr/>
          </p:nvGrpSpPr>
          <p:grpSpPr>
            <a:xfrm>
              <a:off x="8839440" y="2071440"/>
              <a:ext cx="142920" cy="2453760"/>
              <a:chOff x="8839440" y="2071440"/>
              <a:chExt cx="142920" cy="2453760"/>
            </a:xfrm>
          </p:grpSpPr>
          <p:grpSp>
            <p:nvGrpSpPr>
              <p:cNvPr id="944" name="Google Shape;1683;p18"/>
              <p:cNvGrpSpPr/>
              <p:nvPr/>
            </p:nvGrpSpPr>
            <p:grpSpPr>
              <a:xfrm>
                <a:off x="8839440" y="2071440"/>
                <a:ext cx="142920" cy="2453760"/>
                <a:chOff x="8839440" y="2071440"/>
                <a:chExt cx="142920" cy="2453760"/>
              </a:xfrm>
            </p:grpSpPr>
            <p:sp>
              <p:nvSpPr>
                <p:cNvPr id="945" name="Google Shape;1684;p18"/>
                <p:cNvSpPr/>
                <p:nvPr/>
              </p:nvSpPr>
              <p:spPr>
                <a:xfrm>
                  <a:off x="8839440" y="438228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46" name="Google Shape;1685;p18"/>
                <p:cNvSpPr/>
                <p:nvPr/>
              </p:nvSpPr>
              <p:spPr>
                <a:xfrm>
                  <a:off x="8847720" y="41716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47" name="Google Shape;1686;p18"/>
                <p:cNvSpPr/>
                <p:nvPr/>
              </p:nvSpPr>
              <p:spPr>
                <a:xfrm>
                  <a:off x="8847720" y="39610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48" name="Google Shape;1687;p18"/>
                <p:cNvSpPr/>
                <p:nvPr/>
              </p:nvSpPr>
              <p:spPr>
                <a:xfrm>
                  <a:off x="8847720" y="37501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49" name="Google Shape;1688;p18"/>
                <p:cNvSpPr/>
                <p:nvPr/>
              </p:nvSpPr>
              <p:spPr>
                <a:xfrm>
                  <a:off x="8852400" y="353952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50" name="Google Shape;1689;p18"/>
                <p:cNvSpPr/>
                <p:nvPr/>
              </p:nvSpPr>
              <p:spPr>
                <a:xfrm>
                  <a:off x="8852400" y="33285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51" name="Google Shape;1690;p18"/>
                <p:cNvSpPr/>
                <p:nvPr/>
              </p:nvSpPr>
              <p:spPr>
                <a:xfrm>
                  <a:off x="8854200" y="311796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52" name="Google Shape;1691;p18"/>
                <p:cNvSpPr/>
                <p:nvPr/>
              </p:nvSpPr>
              <p:spPr>
                <a:xfrm>
                  <a:off x="8856720" y="290736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53" name="Google Shape;1692;p18"/>
                <p:cNvSpPr/>
                <p:nvPr/>
              </p:nvSpPr>
              <p:spPr>
                <a:xfrm>
                  <a:off x="8861400" y="270108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54" name="Google Shape;1693;p18"/>
                <p:cNvSpPr/>
                <p:nvPr/>
              </p:nvSpPr>
              <p:spPr>
                <a:xfrm>
                  <a:off x="8866440" y="24948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55" name="Google Shape;1694;p18"/>
                <p:cNvSpPr/>
                <p:nvPr/>
              </p:nvSpPr>
              <p:spPr>
                <a:xfrm>
                  <a:off x="8866440" y="228852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56" name="Google Shape;1695;p18"/>
                <p:cNvSpPr/>
                <p:nvPr/>
              </p:nvSpPr>
              <p:spPr>
                <a:xfrm>
                  <a:off x="8871120" y="207144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957" name="Google Shape;1696;p18"/>
              <p:cNvGrpSpPr/>
              <p:nvPr/>
            </p:nvGrpSpPr>
            <p:grpSpPr>
              <a:xfrm>
                <a:off x="8839440" y="2071440"/>
                <a:ext cx="142920" cy="2453760"/>
                <a:chOff x="8839440" y="2071440"/>
                <a:chExt cx="142920" cy="2453760"/>
              </a:xfrm>
            </p:grpSpPr>
            <p:sp>
              <p:nvSpPr>
                <p:cNvPr id="958" name="Google Shape;1697;p18"/>
                <p:cNvSpPr/>
                <p:nvPr/>
              </p:nvSpPr>
              <p:spPr>
                <a:xfrm>
                  <a:off x="8839440" y="438228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59" name="Google Shape;1698;p18"/>
                <p:cNvSpPr/>
                <p:nvPr/>
              </p:nvSpPr>
              <p:spPr>
                <a:xfrm>
                  <a:off x="8847720" y="417168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60" name="Google Shape;1699;p18"/>
                <p:cNvSpPr/>
                <p:nvPr/>
              </p:nvSpPr>
              <p:spPr>
                <a:xfrm>
                  <a:off x="8847720" y="396108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61" name="Google Shape;1700;p18"/>
                <p:cNvSpPr/>
                <p:nvPr/>
              </p:nvSpPr>
              <p:spPr>
                <a:xfrm>
                  <a:off x="8847720" y="375012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62" name="Google Shape;1701;p18"/>
                <p:cNvSpPr/>
                <p:nvPr/>
              </p:nvSpPr>
              <p:spPr>
                <a:xfrm>
                  <a:off x="8852400" y="353952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63" name="Google Shape;1702;p18"/>
                <p:cNvSpPr/>
                <p:nvPr/>
              </p:nvSpPr>
              <p:spPr>
                <a:xfrm>
                  <a:off x="8852400" y="332856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64" name="Google Shape;1703;p18"/>
                <p:cNvSpPr/>
                <p:nvPr/>
              </p:nvSpPr>
              <p:spPr>
                <a:xfrm>
                  <a:off x="8854200" y="311796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65" name="Google Shape;1704;p18"/>
                <p:cNvSpPr/>
                <p:nvPr/>
              </p:nvSpPr>
              <p:spPr>
                <a:xfrm>
                  <a:off x="8856720" y="290736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66" name="Google Shape;1705;p18"/>
                <p:cNvSpPr/>
                <p:nvPr/>
              </p:nvSpPr>
              <p:spPr>
                <a:xfrm>
                  <a:off x="8861400" y="270108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67" name="Google Shape;1706;p18"/>
                <p:cNvSpPr/>
                <p:nvPr/>
              </p:nvSpPr>
              <p:spPr>
                <a:xfrm>
                  <a:off x="8866440" y="249480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68" name="Google Shape;1707;p18"/>
                <p:cNvSpPr/>
                <p:nvPr/>
              </p:nvSpPr>
              <p:spPr>
                <a:xfrm>
                  <a:off x="8866440" y="228852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69" name="Google Shape;1708;p18"/>
                <p:cNvSpPr/>
                <p:nvPr/>
              </p:nvSpPr>
              <p:spPr>
                <a:xfrm>
                  <a:off x="8871120" y="20714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sp>
        <p:nvSpPr>
          <p:cNvPr id="970" name="PlaceHolder 1"/>
          <p:cNvSpPr>
            <a:spLocks noGrp="1"/>
          </p:cNvSpPr>
          <p:nvPr>
            <p:ph type="title"/>
          </p:nvPr>
        </p:nvSpPr>
        <p:spPr>
          <a:xfrm>
            <a:off x="720000" y="1235160"/>
            <a:ext cx="3848040" cy="1769040"/>
          </a:xfrm>
          <a:prstGeom prst="rect">
            <a:avLst/>
          </a:prstGeom>
          <a:no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sp>
        <p:nvSpPr>
          <p:cNvPr id="971" name="PlaceHolder 2"/>
          <p:cNvSpPr>
            <a:spLocks noGrp="1"/>
          </p:cNvSpPr>
          <p:nvPr>
            <p:ph type="body"/>
          </p:nvPr>
        </p:nvSpPr>
        <p:spPr>
          <a:xfrm>
            <a:off x="4724640" y="795960"/>
            <a:ext cx="3465720" cy="3305520"/>
          </a:xfrm>
          <a:prstGeom prst="rect">
            <a:avLst/>
          </a:prstGeom>
          <a:noFill/>
          <a:ln w="0">
            <a:noFill/>
          </a:ln>
        </p:spPr>
        <p:txBody>
          <a:bodyPr lIns="90000" tIns="45000" rIns="90000" bIns="45000" anchor="t">
            <a:normAutofit fontScale="75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93" name="PlaceHolder 1"/>
          <p:cNvSpPr>
            <a:spLocks noGrp="1"/>
          </p:cNvSpPr>
          <p:nvPr>
            <p:ph type="title"/>
          </p:nvPr>
        </p:nvSpPr>
        <p:spPr>
          <a:xfrm>
            <a:off x="2038320" y="2306160"/>
            <a:ext cx="5067360" cy="83700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sp>
        <p:nvSpPr>
          <p:cNvPr id="1194" name="PlaceHolder 2"/>
          <p:cNvSpPr>
            <a:spLocks noGrp="1"/>
          </p:cNvSpPr>
          <p:nvPr>
            <p:ph type="title"/>
          </p:nvPr>
        </p:nvSpPr>
        <p:spPr>
          <a:xfrm>
            <a:off x="2038320" y="1374120"/>
            <a:ext cx="5067360" cy="915480"/>
          </a:xfrm>
          <a:prstGeom prst="rect">
            <a:avLst/>
          </a:prstGeom>
          <a:noFill/>
          <a:ln w="0">
            <a:noFill/>
          </a:ln>
        </p:spPr>
        <p:txBody>
          <a:bodyPr lIns="91440" tIns="91440" rIns="91440" bIns="91440" anchor="b">
            <a:noAutofit/>
          </a:bodyPr>
          <a:lstStyle/>
          <a:p>
            <a:pPr indent="0" algn="ctr">
              <a:lnSpc>
                <a:spcPct val="100000"/>
              </a:lnSpc>
              <a:buNone/>
            </a:pPr>
            <a:r>
              <a:rPr lang="fr-FR" sz="6000" b="1" strike="noStrike" spc="-1">
                <a:solidFill>
                  <a:schemeClr val="accent1"/>
                </a:solidFill>
                <a:latin typeface="Outfit"/>
                <a:ea typeface="Outfit"/>
              </a:rPr>
              <a:t>xx%</a:t>
            </a:r>
            <a:endParaRPr lang="fr-FR" sz="6000" b="0" strike="noStrike" spc="-1">
              <a:solidFill>
                <a:schemeClr val="dk1"/>
              </a:solidFill>
              <a:latin typeface="Arial"/>
            </a:endParaRPr>
          </a:p>
        </p:txBody>
      </p:sp>
      <p:grpSp>
        <p:nvGrpSpPr>
          <p:cNvPr id="1195" name="Google Shape;123;p3"/>
          <p:cNvGrpSpPr/>
          <p:nvPr/>
        </p:nvGrpSpPr>
        <p:grpSpPr>
          <a:xfrm>
            <a:off x="325440" y="-2044440"/>
            <a:ext cx="8313480" cy="5904360"/>
            <a:chOff x="325440" y="-2044440"/>
            <a:chExt cx="8313480" cy="5904360"/>
          </a:xfrm>
        </p:grpSpPr>
        <p:grpSp>
          <p:nvGrpSpPr>
            <p:cNvPr id="1196" name="Google Shape;124;p3"/>
            <p:cNvGrpSpPr/>
            <p:nvPr/>
          </p:nvGrpSpPr>
          <p:grpSpPr>
            <a:xfrm>
              <a:off x="325440" y="969480"/>
              <a:ext cx="142920" cy="2454120"/>
              <a:chOff x="325440" y="969480"/>
              <a:chExt cx="142920" cy="2454120"/>
            </a:xfrm>
          </p:grpSpPr>
          <p:grpSp>
            <p:nvGrpSpPr>
              <p:cNvPr id="1197" name="Google Shape;125;p3"/>
              <p:cNvGrpSpPr/>
              <p:nvPr/>
            </p:nvGrpSpPr>
            <p:grpSpPr>
              <a:xfrm>
                <a:off x="325440" y="969480"/>
                <a:ext cx="142920" cy="2454120"/>
                <a:chOff x="325440" y="969480"/>
                <a:chExt cx="142920" cy="2454120"/>
              </a:xfrm>
            </p:grpSpPr>
            <p:sp>
              <p:nvSpPr>
                <p:cNvPr id="1198" name="Google Shape;126;p3"/>
                <p:cNvSpPr/>
                <p:nvPr/>
              </p:nvSpPr>
              <p:spPr>
                <a:xfrm>
                  <a:off x="325440" y="328068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99" name="Google Shape;127;p3"/>
                <p:cNvSpPr/>
                <p:nvPr/>
              </p:nvSpPr>
              <p:spPr>
                <a:xfrm>
                  <a:off x="333720" y="30697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00" name="Google Shape;128;p3"/>
                <p:cNvSpPr/>
                <p:nvPr/>
              </p:nvSpPr>
              <p:spPr>
                <a:xfrm>
                  <a:off x="333720" y="28591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01" name="Google Shape;129;p3"/>
                <p:cNvSpPr/>
                <p:nvPr/>
              </p:nvSpPr>
              <p:spPr>
                <a:xfrm>
                  <a:off x="333720" y="26485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02" name="Google Shape;130;p3"/>
                <p:cNvSpPr/>
                <p:nvPr/>
              </p:nvSpPr>
              <p:spPr>
                <a:xfrm>
                  <a:off x="338040" y="24375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03" name="Google Shape;131;p3"/>
                <p:cNvSpPr/>
                <p:nvPr/>
              </p:nvSpPr>
              <p:spPr>
                <a:xfrm>
                  <a:off x="338040" y="22269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04" name="Google Shape;132;p3"/>
                <p:cNvSpPr/>
                <p:nvPr/>
              </p:nvSpPr>
              <p:spPr>
                <a:xfrm>
                  <a:off x="340200" y="201636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05" name="Google Shape;133;p3"/>
                <p:cNvSpPr/>
                <p:nvPr/>
              </p:nvSpPr>
              <p:spPr>
                <a:xfrm>
                  <a:off x="342720" y="180540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06" name="Google Shape;134;p3"/>
                <p:cNvSpPr/>
                <p:nvPr/>
              </p:nvSpPr>
              <p:spPr>
                <a:xfrm>
                  <a:off x="347400" y="159912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07" name="Google Shape;135;p3"/>
                <p:cNvSpPr/>
                <p:nvPr/>
              </p:nvSpPr>
              <p:spPr>
                <a:xfrm>
                  <a:off x="352440" y="13932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08" name="Google Shape;136;p3"/>
                <p:cNvSpPr/>
                <p:nvPr/>
              </p:nvSpPr>
              <p:spPr>
                <a:xfrm>
                  <a:off x="352440" y="118692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09" name="Google Shape;137;p3"/>
                <p:cNvSpPr/>
                <p:nvPr/>
              </p:nvSpPr>
              <p:spPr>
                <a:xfrm>
                  <a:off x="357120" y="96948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210" name="Google Shape;138;p3"/>
              <p:cNvGrpSpPr/>
              <p:nvPr/>
            </p:nvGrpSpPr>
            <p:grpSpPr>
              <a:xfrm>
                <a:off x="325440" y="969480"/>
                <a:ext cx="142920" cy="2454120"/>
                <a:chOff x="325440" y="969480"/>
                <a:chExt cx="142920" cy="2454120"/>
              </a:xfrm>
            </p:grpSpPr>
            <p:sp>
              <p:nvSpPr>
                <p:cNvPr id="1211" name="Google Shape;139;p3"/>
                <p:cNvSpPr/>
                <p:nvPr/>
              </p:nvSpPr>
              <p:spPr>
                <a:xfrm>
                  <a:off x="325440" y="328068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12" name="Google Shape;140;p3"/>
                <p:cNvSpPr/>
                <p:nvPr/>
              </p:nvSpPr>
              <p:spPr>
                <a:xfrm>
                  <a:off x="333720" y="306972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13" name="Google Shape;141;p3"/>
                <p:cNvSpPr/>
                <p:nvPr/>
              </p:nvSpPr>
              <p:spPr>
                <a:xfrm>
                  <a:off x="333720" y="285912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14" name="Google Shape;142;p3"/>
                <p:cNvSpPr/>
                <p:nvPr/>
              </p:nvSpPr>
              <p:spPr>
                <a:xfrm>
                  <a:off x="333720" y="264852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15" name="Google Shape;143;p3"/>
                <p:cNvSpPr/>
                <p:nvPr/>
              </p:nvSpPr>
              <p:spPr>
                <a:xfrm>
                  <a:off x="338040" y="243756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16" name="Google Shape;144;p3"/>
                <p:cNvSpPr/>
                <p:nvPr/>
              </p:nvSpPr>
              <p:spPr>
                <a:xfrm>
                  <a:off x="338040" y="222696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17" name="Google Shape;145;p3"/>
                <p:cNvSpPr/>
                <p:nvPr/>
              </p:nvSpPr>
              <p:spPr>
                <a:xfrm>
                  <a:off x="340200" y="201636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18" name="Google Shape;146;p3"/>
                <p:cNvSpPr/>
                <p:nvPr/>
              </p:nvSpPr>
              <p:spPr>
                <a:xfrm>
                  <a:off x="342720" y="180540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19" name="Google Shape;147;p3"/>
                <p:cNvSpPr/>
                <p:nvPr/>
              </p:nvSpPr>
              <p:spPr>
                <a:xfrm>
                  <a:off x="347400" y="159912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20" name="Google Shape;148;p3"/>
                <p:cNvSpPr/>
                <p:nvPr/>
              </p:nvSpPr>
              <p:spPr>
                <a:xfrm>
                  <a:off x="352440" y="139320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21" name="Google Shape;149;p3"/>
                <p:cNvSpPr/>
                <p:nvPr/>
              </p:nvSpPr>
              <p:spPr>
                <a:xfrm>
                  <a:off x="352440" y="118692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22" name="Google Shape;150;p3"/>
                <p:cNvSpPr/>
                <p:nvPr/>
              </p:nvSpPr>
              <p:spPr>
                <a:xfrm>
                  <a:off x="357120" y="96948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1223" name="Google Shape;151;p3"/>
            <p:cNvGrpSpPr/>
            <p:nvPr/>
          </p:nvGrpSpPr>
          <p:grpSpPr>
            <a:xfrm>
              <a:off x="7105680" y="-2044440"/>
              <a:ext cx="142920" cy="2454120"/>
              <a:chOff x="7105680" y="-2044440"/>
              <a:chExt cx="142920" cy="2454120"/>
            </a:xfrm>
          </p:grpSpPr>
          <p:grpSp>
            <p:nvGrpSpPr>
              <p:cNvPr id="1224" name="Google Shape;152;p3"/>
              <p:cNvGrpSpPr/>
              <p:nvPr/>
            </p:nvGrpSpPr>
            <p:grpSpPr>
              <a:xfrm>
                <a:off x="7105680" y="-2044440"/>
                <a:ext cx="142920" cy="2454120"/>
                <a:chOff x="7105680" y="-2044440"/>
                <a:chExt cx="142920" cy="2454120"/>
              </a:xfrm>
            </p:grpSpPr>
            <p:sp>
              <p:nvSpPr>
                <p:cNvPr id="1225" name="Google Shape;153;p3"/>
                <p:cNvSpPr/>
                <p:nvPr/>
              </p:nvSpPr>
              <p:spPr>
                <a:xfrm>
                  <a:off x="7105680" y="26676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26" name="Google Shape;154;p3"/>
                <p:cNvSpPr/>
                <p:nvPr/>
              </p:nvSpPr>
              <p:spPr>
                <a:xfrm>
                  <a:off x="7114320" y="558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27" name="Google Shape;155;p3"/>
                <p:cNvSpPr/>
                <p:nvPr/>
              </p:nvSpPr>
              <p:spPr>
                <a:xfrm>
                  <a:off x="7114320" y="-1548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28" name="Google Shape;156;p3"/>
                <p:cNvSpPr/>
                <p:nvPr/>
              </p:nvSpPr>
              <p:spPr>
                <a:xfrm>
                  <a:off x="7114320" y="-3654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29" name="Google Shape;157;p3"/>
                <p:cNvSpPr/>
                <p:nvPr/>
              </p:nvSpPr>
              <p:spPr>
                <a:xfrm>
                  <a:off x="7118640" y="-5763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30" name="Google Shape;158;p3"/>
                <p:cNvSpPr/>
                <p:nvPr/>
              </p:nvSpPr>
              <p:spPr>
                <a:xfrm>
                  <a:off x="7118640" y="-7869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31" name="Google Shape;159;p3"/>
                <p:cNvSpPr/>
                <p:nvPr/>
              </p:nvSpPr>
              <p:spPr>
                <a:xfrm>
                  <a:off x="7120800" y="-99756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32" name="Google Shape;160;p3"/>
                <p:cNvSpPr/>
                <p:nvPr/>
              </p:nvSpPr>
              <p:spPr>
                <a:xfrm>
                  <a:off x="7122960" y="-120852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33" name="Google Shape;161;p3"/>
                <p:cNvSpPr/>
                <p:nvPr/>
              </p:nvSpPr>
              <p:spPr>
                <a:xfrm>
                  <a:off x="7128000" y="-141480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34" name="Google Shape;162;p3"/>
                <p:cNvSpPr/>
                <p:nvPr/>
              </p:nvSpPr>
              <p:spPr>
                <a:xfrm>
                  <a:off x="7132680" y="-162072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35" name="Google Shape;163;p3"/>
                <p:cNvSpPr/>
                <p:nvPr/>
              </p:nvSpPr>
              <p:spPr>
                <a:xfrm>
                  <a:off x="7132680" y="-18270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36" name="Google Shape;164;p3"/>
                <p:cNvSpPr/>
                <p:nvPr/>
              </p:nvSpPr>
              <p:spPr>
                <a:xfrm>
                  <a:off x="7137720" y="-204444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237" name="Google Shape;165;p3"/>
              <p:cNvGrpSpPr/>
              <p:nvPr/>
            </p:nvGrpSpPr>
            <p:grpSpPr>
              <a:xfrm>
                <a:off x="7105680" y="-2044440"/>
                <a:ext cx="142920" cy="2454120"/>
                <a:chOff x="7105680" y="-2044440"/>
                <a:chExt cx="142920" cy="2454120"/>
              </a:xfrm>
            </p:grpSpPr>
            <p:sp>
              <p:nvSpPr>
                <p:cNvPr id="1238" name="Google Shape;166;p3"/>
                <p:cNvSpPr/>
                <p:nvPr/>
              </p:nvSpPr>
              <p:spPr>
                <a:xfrm>
                  <a:off x="7105680" y="2667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39" name="Google Shape;167;p3"/>
                <p:cNvSpPr/>
                <p:nvPr/>
              </p:nvSpPr>
              <p:spPr>
                <a:xfrm>
                  <a:off x="7114320" y="558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40" name="Google Shape;168;p3"/>
                <p:cNvSpPr/>
                <p:nvPr/>
              </p:nvSpPr>
              <p:spPr>
                <a:xfrm>
                  <a:off x="7114320" y="-1548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41" name="Google Shape;169;p3"/>
                <p:cNvSpPr/>
                <p:nvPr/>
              </p:nvSpPr>
              <p:spPr>
                <a:xfrm>
                  <a:off x="7114320" y="-3654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42" name="Google Shape;170;p3"/>
                <p:cNvSpPr/>
                <p:nvPr/>
              </p:nvSpPr>
              <p:spPr>
                <a:xfrm>
                  <a:off x="7118640" y="-57636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43" name="Google Shape;171;p3"/>
                <p:cNvSpPr/>
                <p:nvPr/>
              </p:nvSpPr>
              <p:spPr>
                <a:xfrm>
                  <a:off x="7118640" y="-78696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44" name="Google Shape;172;p3"/>
                <p:cNvSpPr/>
                <p:nvPr/>
              </p:nvSpPr>
              <p:spPr>
                <a:xfrm>
                  <a:off x="7120800" y="-99756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45" name="Google Shape;173;p3"/>
                <p:cNvSpPr/>
                <p:nvPr/>
              </p:nvSpPr>
              <p:spPr>
                <a:xfrm>
                  <a:off x="7122960" y="-12085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46" name="Google Shape;174;p3"/>
                <p:cNvSpPr/>
                <p:nvPr/>
              </p:nvSpPr>
              <p:spPr>
                <a:xfrm>
                  <a:off x="7128000" y="-14148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47" name="Google Shape;175;p3"/>
                <p:cNvSpPr/>
                <p:nvPr/>
              </p:nvSpPr>
              <p:spPr>
                <a:xfrm>
                  <a:off x="7132680" y="-16207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48" name="Google Shape;176;p3"/>
                <p:cNvSpPr/>
                <p:nvPr/>
              </p:nvSpPr>
              <p:spPr>
                <a:xfrm>
                  <a:off x="7132680" y="-18270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49" name="Google Shape;177;p3"/>
                <p:cNvSpPr/>
                <p:nvPr/>
              </p:nvSpPr>
              <p:spPr>
                <a:xfrm>
                  <a:off x="7137720" y="-20444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1250" name="Google Shape;178;p3"/>
            <p:cNvGrpSpPr/>
            <p:nvPr/>
          </p:nvGrpSpPr>
          <p:grpSpPr>
            <a:xfrm>
              <a:off x="8496000" y="1406160"/>
              <a:ext cx="142920" cy="2453760"/>
              <a:chOff x="8496000" y="1406160"/>
              <a:chExt cx="142920" cy="2453760"/>
            </a:xfrm>
          </p:grpSpPr>
          <p:grpSp>
            <p:nvGrpSpPr>
              <p:cNvPr id="1251" name="Google Shape;179;p3"/>
              <p:cNvGrpSpPr/>
              <p:nvPr/>
            </p:nvGrpSpPr>
            <p:grpSpPr>
              <a:xfrm>
                <a:off x="8496000" y="1406160"/>
                <a:ext cx="142920" cy="2453760"/>
                <a:chOff x="8496000" y="1406160"/>
                <a:chExt cx="142920" cy="2453760"/>
              </a:xfrm>
            </p:grpSpPr>
            <p:sp>
              <p:nvSpPr>
                <p:cNvPr id="1252" name="Google Shape;180;p3"/>
                <p:cNvSpPr/>
                <p:nvPr/>
              </p:nvSpPr>
              <p:spPr>
                <a:xfrm>
                  <a:off x="8496000" y="371700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53" name="Google Shape;181;p3"/>
                <p:cNvSpPr/>
                <p:nvPr/>
              </p:nvSpPr>
              <p:spPr>
                <a:xfrm>
                  <a:off x="8504640" y="35064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54" name="Google Shape;182;p3"/>
                <p:cNvSpPr/>
                <p:nvPr/>
              </p:nvSpPr>
              <p:spPr>
                <a:xfrm>
                  <a:off x="8504640" y="32954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55" name="Google Shape;183;p3"/>
                <p:cNvSpPr/>
                <p:nvPr/>
              </p:nvSpPr>
              <p:spPr>
                <a:xfrm>
                  <a:off x="8504640" y="30848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56" name="Google Shape;184;p3"/>
                <p:cNvSpPr/>
                <p:nvPr/>
              </p:nvSpPr>
              <p:spPr>
                <a:xfrm>
                  <a:off x="8508960" y="28742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57" name="Google Shape;185;p3"/>
                <p:cNvSpPr/>
                <p:nvPr/>
              </p:nvSpPr>
              <p:spPr>
                <a:xfrm>
                  <a:off x="8508960" y="266328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58" name="Google Shape;186;p3"/>
                <p:cNvSpPr/>
                <p:nvPr/>
              </p:nvSpPr>
              <p:spPr>
                <a:xfrm>
                  <a:off x="8511120" y="245268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59" name="Google Shape;187;p3"/>
                <p:cNvSpPr/>
                <p:nvPr/>
              </p:nvSpPr>
              <p:spPr>
                <a:xfrm>
                  <a:off x="8513280" y="224208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60" name="Google Shape;188;p3"/>
                <p:cNvSpPr/>
                <p:nvPr/>
              </p:nvSpPr>
              <p:spPr>
                <a:xfrm>
                  <a:off x="8518320" y="203580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61" name="Google Shape;189;p3"/>
                <p:cNvSpPr/>
                <p:nvPr/>
              </p:nvSpPr>
              <p:spPr>
                <a:xfrm>
                  <a:off x="8523000" y="182952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62" name="Google Shape;190;p3"/>
                <p:cNvSpPr/>
                <p:nvPr/>
              </p:nvSpPr>
              <p:spPr>
                <a:xfrm>
                  <a:off x="8523000" y="162324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63" name="Google Shape;191;p3"/>
                <p:cNvSpPr/>
                <p:nvPr/>
              </p:nvSpPr>
              <p:spPr>
                <a:xfrm>
                  <a:off x="8528040" y="140616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1264" name="Google Shape;192;p3"/>
              <p:cNvGrpSpPr/>
              <p:nvPr/>
            </p:nvGrpSpPr>
            <p:grpSpPr>
              <a:xfrm>
                <a:off x="8496000" y="1406160"/>
                <a:ext cx="142920" cy="2453760"/>
                <a:chOff x="8496000" y="1406160"/>
                <a:chExt cx="142920" cy="2453760"/>
              </a:xfrm>
            </p:grpSpPr>
            <p:sp>
              <p:nvSpPr>
                <p:cNvPr id="1265" name="Google Shape;193;p3"/>
                <p:cNvSpPr/>
                <p:nvPr/>
              </p:nvSpPr>
              <p:spPr>
                <a:xfrm>
                  <a:off x="8496000" y="371700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66" name="Google Shape;194;p3"/>
                <p:cNvSpPr/>
                <p:nvPr/>
              </p:nvSpPr>
              <p:spPr>
                <a:xfrm>
                  <a:off x="8504640" y="35064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67" name="Google Shape;195;p3"/>
                <p:cNvSpPr/>
                <p:nvPr/>
              </p:nvSpPr>
              <p:spPr>
                <a:xfrm>
                  <a:off x="8504640" y="329544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68" name="Google Shape;196;p3"/>
                <p:cNvSpPr/>
                <p:nvPr/>
              </p:nvSpPr>
              <p:spPr>
                <a:xfrm>
                  <a:off x="8504640" y="308484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69" name="Google Shape;197;p3"/>
                <p:cNvSpPr/>
                <p:nvPr/>
              </p:nvSpPr>
              <p:spPr>
                <a:xfrm>
                  <a:off x="8508960" y="28742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70" name="Google Shape;198;p3"/>
                <p:cNvSpPr/>
                <p:nvPr/>
              </p:nvSpPr>
              <p:spPr>
                <a:xfrm>
                  <a:off x="8508960" y="266328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71" name="Google Shape;199;p3"/>
                <p:cNvSpPr/>
                <p:nvPr/>
              </p:nvSpPr>
              <p:spPr>
                <a:xfrm>
                  <a:off x="8511120" y="24526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72" name="Google Shape;200;p3"/>
                <p:cNvSpPr/>
                <p:nvPr/>
              </p:nvSpPr>
              <p:spPr>
                <a:xfrm>
                  <a:off x="8513280" y="22420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73" name="Google Shape;201;p3"/>
                <p:cNvSpPr/>
                <p:nvPr/>
              </p:nvSpPr>
              <p:spPr>
                <a:xfrm>
                  <a:off x="8518320" y="20358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74" name="Google Shape;202;p3"/>
                <p:cNvSpPr/>
                <p:nvPr/>
              </p:nvSpPr>
              <p:spPr>
                <a:xfrm>
                  <a:off x="8523000" y="18295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75" name="Google Shape;203;p3"/>
                <p:cNvSpPr/>
                <p:nvPr/>
              </p:nvSpPr>
              <p:spPr>
                <a:xfrm>
                  <a:off x="8523000" y="162324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76" name="Google Shape;204;p3"/>
                <p:cNvSpPr/>
                <p:nvPr/>
              </p:nvSpPr>
              <p:spPr>
                <a:xfrm>
                  <a:off x="8528040" y="14061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sp>
        <p:nvSpPr>
          <p:cNvPr id="1277"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964" name="PlaceHolder 1"/>
          <p:cNvSpPr>
            <a:spLocks noGrp="1"/>
          </p:cNvSpPr>
          <p:nvPr>
            <p:ph type="title"/>
          </p:nvPr>
        </p:nvSpPr>
        <p:spPr>
          <a:xfrm>
            <a:off x="2135520" y="1655640"/>
            <a:ext cx="4872600" cy="1161000"/>
          </a:xfrm>
          <a:prstGeom prst="rect">
            <a:avLst/>
          </a:prstGeom>
          <a:noFill/>
          <a:ln w="0">
            <a:noFill/>
          </a:ln>
        </p:spPr>
        <p:txBody>
          <a:bodyPr lIns="91440" tIns="91440" rIns="91440" bIns="91440" anchor="b">
            <a:noAutofit/>
          </a:bodyPr>
          <a:lstStyle/>
          <a:p>
            <a:pPr indent="0">
              <a:buNone/>
            </a:pPr>
            <a:r>
              <a:rPr lang="fr-FR" sz="6500" b="0" strike="noStrike" spc="-1">
                <a:solidFill>
                  <a:schemeClr val="dk1"/>
                </a:solidFill>
                <a:latin typeface="Arial"/>
              </a:rPr>
              <a:t>Click to edit the title text format</a:t>
            </a:r>
          </a:p>
        </p:txBody>
      </p:sp>
      <p:grpSp>
        <p:nvGrpSpPr>
          <p:cNvPr id="2965" name="Google Shape;688;p9"/>
          <p:cNvGrpSpPr/>
          <p:nvPr/>
        </p:nvGrpSpPr>
        <p:grpSpPr>
          <a:xfrm>
            <a:off x="569880" y="-1198080"/>
            <a:ext cx="8254800" cy="6738120"/>
            <a:chOff x="569880" y="-1198080"/>
            <a:chExt cx="8254800" cy="6738120"/>
          </a:xfrm>
        </p:grpSpPr>
        <p:grpSp>
          <p:nvGrpSpPr>
            <p:cNvPr id="2966" name="Google Shape;689;p9"/>
            <p:cNvGrpSpPr/>
            <p:nvPr/>
          </p:nvGrpSpPr>
          <p:grpSpPr>
            <a:xfrm>
              <a:off x="569880" y="250560"/>
              <a:ext cx="8254800" cy="3326400"/>
              <a:chOff x="569880" y="250560"/>
              <a:chExt cx="8254800" cy="3326400"/>
            </a:xfrm>
          </p:grpSpPr>
          <p:grpSp>
            <p:nvGrpSpPr>
              <p:cNvPr id="2967" name="Google Shape;690;p9"/>
              <p:cNvGrpSpPr/>
              <p:nvPr/>
            </p:nvGrpSpPr>
            <p:grpSpPr>
              <a:xfrm>
                <a:off x="569880" y="250560"/>
                <a:ext cx="142920" cy="2453760"/>
                <a:chOff x="569880" y="250560"/>
                <a:chExt cx="142920" cy="2453760"/>
              </a:xfrm>
            </p:grpSpPr>
            <p:grpSp>
              <p:nvGrpSpPr>
                <p:cNvPr id="2968" name="Google Shape;691;p9"/>
                <p:cNvGrpSpPr/>
                <p:nvPr/>
              </p:nvGrpSpPr>
              <p:grpSpPr>
                <a:xfrm>
                  <a:off x="569880" y="250560"/>
                  <a:ext cx="142920" cy="2453760"/>
                  <a:chOff x="569880" y="250560"/>
                  <a:chExt cx="142920" cy="2453760"/>
                </a:xfrm>
              </p:grpSpPr>
              <p:sp>
                <p:nvSpPr>
                  <p:cNvPr id="2969" name="Google Shape;692;p9"/>
                  <p:cNvSpPr/>
                  <p:nvPr/>
                </p:nvSpPr>
                <p:spPr>
                  <a:xfrm>
                    <a:off x="569880" y="256140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70" name="Google Shape;693;p9"/>
                  <p:cNvSpPr/>
                  <p:nvPr/>
                </p:nvSpPr>
                <p:spPr>
                  <a:xfrm>
                    <a:off x="578520" y="23508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71" name="Google Shape;694;p9"/>
                  <p:cNvSpPr/>
                  <p:nvPr/>
                </p:nvSpPr>
                <p:spPr>
                  <a:xfrm>
                    <a:off x="578520" y="21398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72" name="Google Shape;695;p9"/>
                  <p:cNvSpPr/>
                  <p:nvPr/>
                </p:nvSpPr>
                <p:spPr>
                  <a:xfrm>
                    <a:off x="578520" y="19292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73" name="Google Shape;696;p9"/>
                  <p:cNvSpPr/>
                  <p:nvPr/>
                </p:nvSpPr>
                <p:spPr>
                  <a:xfrm>
                    <a:off x="582840" y="17186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74" name="Google Shape;697;p9"/>
                  <p:cNvSpPr/>
                  <p:nvPr/>
                </p:nvSpPr>
                <p:spPr>
                  <a:xfrm>
                    <a:off x="582840" y="15076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75" name="Google Shape;698;p9"/>
                  <p:cNvSpPr/>
                  <p:nvPr/>
                </p:nvSpPr>
                <p:spPr>
                  <a:xfrm>
                    <a:off x="585000" y="129708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76" name="Google Shape;699;p9"/>
                  <p:cNvSpPr/>
                  <p:nvPr/>
                </p:nvSpPr>
                <p:spPr>
                  <a:xfrm>
                    <a:off x="587160" y="108648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77" name="Google Shape;700;p9"/>
                  <p:cNvSpPr/>
                  <p:nvPr/>
                </p:nvSpPr>
                <p:spPr>
                  <a:xfrm>
                    <a:off x="592200" y="88020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78" name="Google Shape;701;p9"/>
                  <p:cNvSpPr/>
                  <p:nvPr/>
                </p:nvSpPr>
                <p:spPr>
                  <a:xfrm>
                    <a:off x="596880" y="67392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79" name="Google Shape;702;p9"/>
                  <p:cNvSpPr/>
                  <p:nvPr/>
                </p:nvSpPr>
                <p:spPr>
                  <a:xfrm>
                    <a:off x="596880" y="46764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80" name="Google Shape;703;p9"/>
                  <p:cNvSpPr/>
                  <p:nvPr/>
                </p:nvSpPr>
                <p:spPr>
                  <a:xfrm>
                    <a:off x="601920" y="25056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981" name="Google Shape;704;p9"/>
                <p:cNvGrpSpPr/>
                <p:nvPr/>
              </p:nvGrpSpPr>
              <p:grpSpPr>
                <a:xfrm>
                  <a:off x="569880" y="250560"/>
                  <a:ext cx="142920" cy="2453760"/>
                  <a:chOff x="569880" y="250560"/>
                  <a:chExt cx="142920" cy="2453760"/>
                </a:xfrm>
              </p:grpSpPr>
              <p:sp>
                <p:nvSpPr>
                  <p:cNvPr id="2982" name="Google Shape;705;p9"/>
                  <p:cNvSpPr/>
                  <p:nvPr/>
                </p:nvSpPr>
                <p:spPr>
                  <a:xfrm>
                    <a:off x="569880" y="256140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83" name="Google Shape;706;p9"/>
                  <p:cNvSpPr/>
                  <p:nvPr/>
                </p:nvSpPr>
                <p:spPr>
                  <a:xfrm>
                    <a:off x="578520" y="23508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84" name="Google Shape;707;p9"/>
                  <p:cNvSpPr/>
                  <p:nvPr/>
                </p:nvSpPr>
                <p:spPr>
                  <a:xfrm>
                    <a:off x="578520" y="213984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85" name="Google Shape;708;p9"/>
                  <p:cNvSpPr/>
                  <p:nvPr/>
                </p:nvSpPr>
                <p:spPr>
                  <a:xfrm>
                    <a:off x="578520" y="192924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86" name="Google Shape;709;p9"/>
                  <p:cNvSpPr/>
                  <p:nvPr/>
                </p:nvSpPr>
                <p:spPr>
                  <a:xfrm>
                    <a:off x="582840" y="17186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87" name="Google Shape;710;p9"/>
                  <p:cNvSpPr/>
                  <p:nvPr/>
                </p:nvSpPr>
                <p:spPr>
                  <a:xfrm>
                    <a:off x="582840" y="150768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88" name="Google Shape;711;p9"/>
                  <p:cNvSpPr/>
                  <p:nvPr/>
                </p:nvSpPr>
                <p:spPr>
                  <a:xfrm>
                    <a:off x="585000" y="12970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89" name="Google Shape;712;p9"/>
                  <p:cNvSpPr/>
                  <p:nvPr/>
                </p:nvSpPr>
                <p:spPr>
                  <a:xfrm>
                    <a:off x="587160" y="10864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90" name="Google Shape;713;p9"/>
                  <p:cNvSpPr/>
                  <p:nvPr/>
                </p:nvSpPr>
                <p:spPr>
                  <a:xfrm>
                    <a:off x="592200" y="8802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91" name="Google Shape;714;p9"/>
                  <p:cNvSpPr/>
                  <p:nvPr/>
                </p:nvSpPr>
                <p:spPr>
                  <a:xfrm>
                    <a:off x="596880" y="6739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92" name="Google Shape;715;p9"/>
                  <p:cNvSpPr/>
                  <p:nvPr/>
                </p:nvSpPr>
                <p:spPr>
                  <a:xfrm>
                    <a:off x="596880" y="46764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93" name="Google Shape;716;p9"/>
                  <p:cNvSpPr/>
                  <p:nvPr/>
                </p:nvSpPr>
                <p:spPr>
                  <a:xfrm>
                    <a:off x="601920" y="2505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2994" name="Google Shape;717;p9"/>
              <p:cNvGrpSpPr/>
              <p:nvPr/>
            </p:nvGrpSpPr>
            <p:grpSpPr>
              <a:xfrm>
                <a:off x="8681760" y="1123200"/>
                <a:ext cx="142920" cy="2453760"/>
                <a:chOff x="8681760" y="1123200"/>
                <a:chExt cx="142920" cy="2453760"/>
              </a:xfrm>
            </p:grpSpPr>
            <p:grpSp>
              <p:nvGrpSpPr>
                <p:cNvPr id="2995" name="Google Shape;718;p9"/>
                <p:cNvGrpSpPr/>
                <p:nvPr/>
              </p:nvGrpSpPr>
              <p:grpSpPr>
                <a:xfrm>
                  <a:off x="8681760" y="1123200"/>
                  <a:ext cx="142920" cy="2453760"/>
                  <a:chOff x="8681760" y="1123200"/>
                  <a:chExt cx="142920" cy="2453760"/>
                </a:xfrm>
              </p:grpSpPr>
              <p:sp>
                <p:nvSpPr>
                  <p:cNvPr id="2996" name="Google Shape;719;p9"/>
                  <p:cNvSpPr/>
                  <p:nvPr/>
                </p:nvSpPr>
                <p:spPr>
                  <a:xfrm>
                    <a:off x="8681760" y="343404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97" name="Google Shape;720;p9"/>
                  <p:cNvSpPr/>
                  <p:nvPr/>
                </p:nvSpPr>
                <p:spPr>
                  <a:xfrm>
                    <a:off x="8690400" y="32234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98" name="Google Shape;721;p9"/>
                  <p:cNvSpPr/>
                  <p:nvPr/>
                </p:nvSpPr>
                <p:spPr>
                  <a:xfrm>
                    <a:off x="8690400" y="30128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99" name="Google Shape;722;p9"/>
                  <p:cNvSpPr/>
                  <p:nvPr/>
                </p:nvSpPr>
                <p:spPr>
                  <a:xfrm>
                    <a:off x="8690400" y="280188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00" name="Google Shape;723;p9"/>
                  <p:cNvSpPr/>
                  <p:nvPr/>
                </p:nvSpPr>
                <p:spPr>
                  <a:xfrm>
                    <a:off x="8694720" y="259128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01" name="Google Shape;724;p9"/>
                  <p:cNvSpPr/>
                  <p:nvPr/>
                </p:nvSpPr>
                <p:spPr>
                  <a:xfrm>
                    <a:off x="8694720" y="238068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02" name="Google Shape;725;p9"/>
                  <p:cNvSpPr/>
                  <p:nvPr/>
                </p:nvSpPr>
                <p:spPr>
                  <a:xfrm>
                    <a:off x="8696880" y="216972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03" name="Google Shape;726;p9"/>
                  <p:cNvSpPr/>
                  <p:nvPr/>
                </p:nvSpPr>
                <p:spPr>
                  <a:xfrm>
                    <a:off x="8699040" y="195912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04" name="Google Shape;727;p9"/>
                  <p:cNvSpPr/>
                  <p:nvPr/>
                </p:nvSpPr>
                <p:spPr>
                  <a:xfrm>
                    <a:off x="8704080" y="175284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05" name="Google Shape;728;p9"/>
                  <p:cNvSpPr/>
                  <p:nvPr/>
                </p:nvSpPr>
                <p:spPr>
                  <a:xfrm>
                    <a:off x="8708760" y="154656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06" name="Google Shape;729;p9"/>
                  <p:cNvSpPr/>
                  <p:nvPr/>
                </p:nvSpPr>
                <p:spPr>
                  <a:xfrm>
                    <a:off x="8708760" y="13402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07" name="Google Shape;730;p9"/>
                  <p:cNvSpPr/>
                  <p:nvPr/>
                </p:nvSpPr>
                <p:spPr>
                  <a:xfrm>
                    <a:off x="8713800" y="112320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008" name="Google Shape;731;p9"/>
                <p:cNvGrpSpPr/>
                <p:nvPr/>
              </p:nvGrpSpPr>
              <p:grpSpPr>
                <a:xfrm>
                  <a:off x="8681760" y="1123200"/>
                  <a:ext cx="142920" cy="2453760"/>
                  <a:chOff x="8681760" y="1123200"/>
                  <a:chExt cx="142920" cy="2453760"/>
                </a:xfrm>
              </p:grpSpPr>
              <p:sp>
                <p:nvSpPr>
                  <p:cNvPr id="3009" name="Google Shape;732;p9"/>
                  <p:cNvSpPr/>
                  <p:nvPr/>
                </p:nvSpPr>
                <p:spPr>
                  <a:xfrm>
                    <a:off x="8681760" y="343404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10" name="Google Shape;733;p9"/>
                  <p:cNvSpPr/>
                  <p:nvPr/>
                </p:nvSpPr>
                <p:spPr>
                  <a:xfrm>
                    <a:off x="8690400" y="322344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11" name="Google Shape;734;p9"/>
                  <p:cNvSpPr/>
                  <p:nvPr/>
                </p:nvSpPr>
                <p:spPr>
                  <a:xfrm>
                    <a:off x="8690400" y="301284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12" name="Google Shape;735;p9"/>
                  <p:cNvSpPr/>
                  <p:nvPr/>
                </p:nvSpPr>
                <p:spPr>
                  <a:xfrm>
                    <a:off x="8690400" y="280188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13" name="Google Shape;736;p9"/>
                  <p:cNvSpPr/>
                  <p:nvPr/>
                </p:nvSpPr>
                <p:spPr>
                  <a:xfrm>
                    <a:off x="8694720" y="259128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14" name="Google Shape;737;p9"/>
                  <p:cNvSpPr/>
                  <p:nvPr/>
                </p:nvSpPr>
                <p:spPr>
                  <a:xfrm>
                    <a:off x="8694720" y="238068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15" name="Google Shape;738;p9"/>
                  <p:cNvSpPr/>
                  <p:nvPr/>
                </p:nvSpPr>
                <p:spPr>
                  <a:xfrm>
                    <a:off x="8696880" y="216972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16" name="Google Shape;739;p9"/>
                  <p:cNvSpPr/>
                  <p:nvPr/>
                </p:nvSpPr>
                <p:spPr>
                  <a:xfrm>
                    <a:off x="8699040" y="19591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17" name="Google Shape;740;p9"/>
                  <p:cNvSpPr/>
                  <p:nvPr/>
                </p:nvSpPr>
                <p:spPr>
                  <a:xfrm>
                    <a:off x="8704080" y="175284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18" name="Google Shape;741;p9"/>
                  <p:cNvSpPr/>
                  <p:nvPr/>
                </p:nvSpPr>
                <p:spPr>
                  <a:xfrm>
                    <a:off x="8708760" y="154656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19" name="Google Shape;742;p9"/>
                  <p:cNvSpPr/>
                  <p:nvPr/>
                </p:nvSpPr>
                <p:spPr>
                  <a:xfrm>
                    <a:off x="8708760" y="134028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20" name="Google Shape;743;p9"/>
                  <p:cNvSpPr/>
                  <p:nvPr/>
                </p:nvSpPr>
                <p:spPr>
                  <a:xfrm>
                    <a:off x="8713800" y="112320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grpSp>
          <p:nvGrpSpPr>
            <p:cNvPr id="3021" name="Google Shape;744;p9"/>
            <p:cNvGrpSpPr/>
            <p:nvPr/>
          </p:nvGrpSpPr>
          <p:grpSpPr>
            <a:xfrm>
              <a:off x="7008480" y="-1198080"/>
              <a:ext cx="1311480" cy="6738120"/>
              <a:chOff x="7008480" y="-1198080"/>
              <a:chExt cx="1311480" cy="6738120"/>
            </a:xfrm>
          </p:grpSpPr>
          <p:grpSp>
            <p:nvGrpSpPr>
              <p:cNvPr id="3022" name="Google Shape;745;p9"/>
              <p:cNvGrpSpPr/>
              <p:nvPr/>
            </p:nvGrpSpPr>
            <p:grpSpPr>
              <a:xfrm>
                <a:off x="7008480" y="-1198080"/>
                <a:ext cx="142920" cy="2453760"/>
                <a:chOff x="7008480" y="-1198080"/>
                <a:chExt cx="142920" cy="2453760"/>
              </a:xfrm>
            </p:grpSpPr>
            <p:grpSp>
              <p:nvGrpSpPr>
                <p:cNvPr id="3023" name="Google Shape;746;p9"/>
                <p:cNvGrpSpPr/>
                <p:nvPr/>
              </p:nvGrpSpPr>
              <p:grpSpPr>
                <a:xfrm>
                  <a:off x="7008480" y="-1198080"/>
                  <a:ext cx="142920" cy="2453760"/>
                  <a:chOff x="7008480" y="-1198080"/>
                  <a:chExt cx="142920" cy="2453760"/>
                </a:xfrm>
              </p:grpSpPr>
              <p:sp>
                <p:nvSpPr>
                  <p:cNvPr id="3024" name="Google Shape;747;p9"/>
                  <p:cNvSpPr/>
                  <p:nvPr/>
                </p:nvSpPr>
                <p:spPr>
                  <a:xfrm>
                    <a:off x="7008480" y="111276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25" name="Google Shape;748;p9"/>
                  <p:cNvSpPr/>
                  <p:nvPr/>
                </p:nvSpPr>
                <p:spPr>
                  <a:xfrm>
                    <a:off x="7017120" y="90216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26" name="Google Shape;749;p9"/>
                  <p:cNvSpPr/>
                  <p:nvPr/>
                </p:nvSpPr>
                <p:spPr>
                  <a:xfrm>
                    <a:off x="7017120" y="69156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27" name="Google Shape;750;p9"/>
                  <p:cNvSpPr/>
                  <p:nvPr/>
                </p:nvSpPr>
                <p:spPr>
                  <a:xfrm>
                    <a:off x="7017120" y="4806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28" name="Google Shape;751;p9"/>
                  <p:cNvSpPr/>
                  <p:nvPr/>
                </p:nvSpPr>
                <p:spPr>
                  <a:xfrm>
                    <a:off x="7021440" y="27000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29" name="Google Shape;752;p9"/>
                  <p:cNvSpPr/>
                  <p:nvPr/>
                </p:nvSpPr>
                <p:spPr>
                  <a:xfrm>
                    <a:off x="7021440" y="5940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30" name="Google Shape;753;p9"/>
                  <p:cNvSpPr/>
                  <p:nvPr/>
                </p:nvSpPr>
                <p:spPr>
                  <a:xfrm>
                    <a:off x="7023600" y="-15156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31" name="Google Shape;754;p9"/>
                  <p:cNvSpPr/>
                  <p:nvPr/>
                </p:nvSpPr>
                <p:spPr>
                  <a:xfrm>
                    <a:off x="7025760" y="-36216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32" name="Google Shape;755;p9"/>
                  <p:cNvSpPr/>
                  <p:nvPr/>
                </p:nvSpPr>
                <p:spPr>
                  <a:xfrm>
                    <a:off x="7030800" y="-56844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33" name="Google Shape;756;p9"/>
                  <p:cNvSpPr/>
                  <p:nvPr/>
                </p:nvSpPr>
                <p:spPr>
                  <a:xfrm>
                    <a:off x="7035480" y="-77472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34" name="Google Shape;757;p9"/>
                  <p:cNvSpPr/>
                  <p:nvPr/>
                </p:nvSpPr>
                <p:spPr>
                  <a:xfrm>
                    <a:off x="7035480" y="-9810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35" name="Google Shape;758;p9"/>
                  <p:cNvSpPr/>
                  <p:nvPr/>
                </p:nvSpPr>
                <p:spPr>
                  <a:xfrm>
                    <a:off x="7040520" y="-119808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036" name="Google Shape;759;p9"/>
                <p:cNvGrpSpPr/>
                <p:nvPr/>
              </p:nvGrpSpPr>
              <p:grpSpPr>
                <a:xfrm>
                  <a:off x="7008480" y="-1198080"/>
                  <a:ext cx="142920" cy="2453760"/>
                  <a:chOff x="7008480" y="-1198080"/>
                  <a:chExt cx="142920" cy="2453760"/>
                </a:xfrm>
              </p:grpSpPr>
              <p:sp>
                <p:nvSpPr>
                  <p:cNvPr id="3037" name="Google Shape;760;p9"/>
                  <p:cNvSpPr/>
                  <p:nvPr/>
                </p:nvSpPr>
                <p:spPr>
                  <a:xfrm>
                    <a:off x="7008480" y="11127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38" name="Google Shape;761;p9"/>
                  <p:cNvSpPr/>
                  <p:nvPr/>
                </p:nvSpPr>
                <p:spPr>
                  <a:xfrm>
                    <a:off x="7017120" y="90216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39" name="Google Shape;762;p9"/>
                  <p:cNvSpPr/>
                  <p:nvPr/>
                </p:nvSpPr>
                <p:spPr>
                  <a:xfrm>
                    <a:off x="7017120" y="69156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40" name="Google Shape;763;p9"/>
                  <p:cNvSpPr/>
                  <p:nvPr/>
                </p:nvSpPr>
                <p:spPr>
                  <a:xfrm>
                    <a:off x="7017120" y="4806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41" name="Google Shape;764;p9"/>
                  <p:cNvSpPr/>
                  <p:nvPr/>
                </p:nvSpPr>
                <p:spPr>
                  <a:xfrm>
                    <a:off x="7021440" y="27000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42" name="Google Shape;765;p9"/>
                  <p:cNvSpPr/>
                  <p:nvPr/>
                </p:nvSpPr>
                <p:spPr>
                  <a:xfrm>
                    <a:off x="7021440" y="5940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43" name="Google Shape;766;p9"/>
                  <p:cNvSpPr/>
                  <p:nvPr/>
                </p:nvSpPr>
                <p:spPr>
                  <a:xfrm>
                    <a:off x="7023600" y="-15156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44" name="Google Shape;767;p9"/>
                  <p:cNvSpPr/>
                  <p:nvPr/>
                </p:nvSpPr>
                <p:spPr>
                  <a:xfrm>
                    <a:off x="7025760" y="-36216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45" name="Google Shape;768;p9"/>
                  <p:cNvSpPr/>
                  <p:nvPr/>
                </p:nvSpPr>
                <p:spPr>
                  <a:xfrm>
                    <a:off x="7030800" y="-56844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46" name="Google Shape;769;p9"/>
                  <p:cNvSpPr/>
                  <p:nvPr/>
                </p:nvSpPr>
                <p:spPr>
                  <a:xfrm>
                    <a:off x="7035480" y="-7747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47" name="Google Shape;770;p9"/>
                  <p:cNvSpPr/>
                  <p:nvPr/>
                </p:nvSpPr>
                <p:spPr>
                  <a:xfrm>
                    <a:off x="7035480" y="-9810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48" name="Google Shape;771;p9"/>
                  <p:cNvSpPr/>
                  <p:nvPr/>
                </p:nvSpPr>
                <p:spPr>
                  <a:xfrm>
                    <a:off x="7040520" y="-119808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3049" name="Google Shape;772;p9"/>
              <p:cNvGrpSpPr/>
              <p:nvPr/>
            </p:nvGrpSpPr>
            <p:grpSpPr>
              <a:xfrm>
                <a:off x="7816680" y="250560"/>
                <a:ext cx="142920" cy="2453760"/>
                <a:chOff x="7816680" y="250560"/>
                <a:chExt cx="142920" cy="2453760"/>
              </a:xfrm>
            </p:grpSpPr>
            <p:grpSp>
              <p:nvGrpSpPr>
                <p:cNvPr id="3050" name="Google Shape;773;p9"/>
                <p:cNvGrpSpPr/>
                <p:nvPr/>
              </p:nvGrpSpPr>
              <p:grpSpPr>
                <a:xfrm>
                  <a:off x="7816680" y="250560"/>
                  <a:ext cx="142920" cy="2453760"/>
                  <a:chOff x="7816680" y="250560"/>
                  <a:chExt cx="142920" cy="2453760"/>
                </a:xfrm>
              </p:grpSpPr>
              <p:sp>
                <p:nvSpPr>
                  <p:cNvPr id="3051" name="Google Shape;774;p9"/>
                  <p:cNvSpPr/>
                  <p:nvPr/>
                </p:nvSpPr>
                <p:spPr>
                  <a:xfrm>
                    <a:off x="7816680" y="256140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52" name="Google Shape;775;p9"/>
                  <p:cNvSpPr/>
                  <p:nvPr/>
                </p:nvSpPr>
                <p:spPr>
                  <a:xfrm>
                    <a:off x="7824960" y="23508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53" name="Google Shape;776;p9"/>
                  <p:cNvSpPr/>
                  <p:nvPr/>
                </p:nvSpPr>
                <p:spPr>
                  <a:xfrm>
                    <a:off x="7824960" y="21398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54" name="Google Shape;777;p9"/>
                  <p:cNvSpPr/>
                  <p:nvPr/>
                </p:nvSpPr>
                <p:spPr>
                  <a:xfrm>
                    <a:off x="7824960" y="19292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55" name="Google Shape;778;p9"/>
                  <p:cNvSpPr/>
                  <p:nvPr/>
                </p:nvSpPr>
                <p:spPr>
                  <a:xfrm>
                    <a:off x="7829280" y="17186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56" name="Google Shape;779;p9"/>
                  <p:cNvSpPr/>
                  <p:nvPr/>
                </p:nvSpPr>
                <p:spPr>
                  <a:xfrm>
                    <a:off x="7829280" y="15076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57" name="Google Shape;780;p9"/>
                  <p:cNvSpPr/>
                  <p:nvPr/>
                </p:nvSpPr>
                <p:spPr>
                  <a:xfrm>
                    <a:off x="7831440" y="129708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58" name="Google Shape;781;p9"/>
                  <p:cNvSpPr/>
                  <p:nvPr/>
                </p:nvSpPr>
                <p:spPr>
                  <a:xfrm>
                    <a:off x="7833960" y="108648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59" name="Google Shape;782;p9"/>
                  <p:cNvSpPr/>
                  <p:nvPr/>
                </p:nvSpPr>
                <p:spPr>
                  <a:xfrm>
                    <a:off x="7838640" y="88020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60" name="Google Shape;783;p9"/>
                  <p:cNvSpPr/>
                  <p:nvPr/>
                </p:nvSpPr>
                <p:spPr>
                  <a:xfrm>
                    <a:off x="7843680" y="67392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61" name="Google Shape;784;p9"/>
                  <p:cNvSpPr/>
                  <p:nvPr/>
                </p:nvSpPr>
                <p:spPr>
                  <a:xfrm>
                    <a:off x="7843680" y="46764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62" name="Google Shape;785;p9"/>
                  <p:cNvSpPr/>
                  <p:nvPr/>
                </p:nvSpPr>
                <p:spPr>
                  <a:xfrm>
                    <a:off x="7848360" y="25056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063" name="Google Shape;786;p9"/>
                <p:cNvGrpSpPr/>
                <p:nvPr/>
              </p:nvGrpSpPr>
              <p:grpSpPr>
                <a:xfrm>
                  <a:off x="7816680" y="250560"/>
                  <a:ext cx="142920" cy="2453760"/>
                  <a:chOff x="7816680" y="250560"/>
                  <a:chExt cx="142920" cy="2453760"/>
                </a:xfrm>
              </p:grpSpPr>
              <p:sp>
                <p:nvSpPr>
                  <p:cNvPr id="3064" name="Google Shape;787;p9"/>
                  <p:cNvSpPr/>
                  <p:nvPr/>
                </p:nvSpPr>
                <p:spPr>
                  <a:xfrm>
                    <a:off x="7816680" y="256140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65" name="Google Shape;788;p9"/>
                  <p:cNvSpPr/>
                  <p:nvPr/>
                </p:nvSpPr>
                <p:spPr>
                  <a:xfrm>
                    <a:off x="7824960" y="23508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66" name="Google Shape;789;p9"/>
                  <p:cNvSpPr/>
                  <p:nvPr/>
                </p:nvSpPr>
                <p:spPr>
                  <a:xfrm>
                    <a:off x="7824960" y="213984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67" name="Google Shape;790;p9"/>
                  <p:cNvSpPr/>
                  <p:nvPr/>
                </p:nvSpPr>
                <p:spPr>
                  <a:xfrm>
                    <a:off x="7824960" y="192924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68" name="Google Shape;791;p9"/>
                  <p:cNvSpPr/>
                  <p:nvPr/>
                </p:nvSpPr>
                <p:spPr>
                  <a:xfrm>
                    <a:off x="7829280" y="17186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69" name="Google Shape;792;p9"/>
                  <p:cNvSpPr/>
                  <p:nvPr/>
                </p:nvSpPr>
                <p:spPr>
                  <a:xfrm>
                    <a:off x="7829280" y="150768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70" name="Google Shape;793;p9"/>
                  <p:cNvSpPr/>
                  <p:nvPr/>
                </p:nvSpPr>
                <p:spPr>
                  <a:xfrm>
                    <a:off x="7831440" y="12970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71" name="Google Shape;794;p9"/>
                  <p:cNvSpPr/>
                  <p:nvPr/>
                </p:nvSpPr>
                <p:spPr>
                  <a:xfrm>
                    <a:off x="7833960" y="10864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72" name="Google Shape;795;p9"/>
                  <p:cNvSpPr/>
                  <p:nvPr/>
                </p:nvSpPr>
                <p:spPr>
                  <a:xfrm>
                    <a:off x="7838640" y="8802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73" name="Google Shape;796;p9"/>
                  <p:cNvSpPr/>
                  <p:nvPr/>
                </p:nvSpPr>
                <p:spPr>
                  <a:xfrm>
                    <a:off x="7843680" y="6739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74" name="Google Shape;797;p9"/>
                  <p:cNvSpPr/>
                  <p:nvPr/>
                </p:nvSpPr>
                <p:spPr>
                  <a:xfrm>
                    <a:off x="7843680" y="46764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75" name="Google Shape;798;p9"/>
                  <p:cNvSpPr/>
                  <p:nvPr/>
                </p:nvSpPr>
                <p:spPr>
                  <a:xfrm>
                    <a:off x="7848360" y="2505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3076" name="Google Shape;799;p9"/>
              <p:cNvGrpSpPr/>
              <p:nvPr/>
            </p:nvGrpSpPr>
            <p:grpSpPr>
              <a:xfrm>
                <a:off x="8177040" y="3086280"/>
                <a:ext cx="142920" cy="2453760"/>
                <a:chOff x="8177040" y="3086280"/>
                <a:chExt cx="142920" cy="2453760"/>
              </a:xfrm>
            </p:grpSpPr>
            <p:grpSp>
              <p:nvGrpSpPr>
                <p:cNvPr id="3077" name="Google Shape;800;p9"/>
                <p:cNvGrpSpPr/>
                <p:nvPr/>
              </p:nvGrpSpPr>
              <p:grpSpPr>
                <a:xfrm>
                  <a:off x="8177040" y="3086280"/>
                  <a:ext cx="142920" cy="2453760"/>
                  <a:chOff x="8177040" y="3086280"/>
                  <a:chExt cx="142920" cy="2453760"/>
                </a:xfrm>
              </p:grpSpPr>
              <p:sp>
                <p:nvSpPr>
                  <p:cNvPr id="3078" name="Google Shape;801;p9"/>
                  <p:cNvSpPr/>
                  <p:nvPr/>
                </p:nvSpPr>
                <p:spPr>
                  <a:xfrm>
                    <a:off x="8177040" y="539712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79" name="Google Shape;802;p9"/>
                  <p:cNvSpPr/>
                  <p:nvPr/>
                </p:nvSpPr>
                <p:spPr>
                  <a:xfrm>
                    <a:off x="8185680" y="518652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80" name="Google Shape;803;p9"/>
                  <p:cNvSpPr/>
                  <p:nvPr/>
                </p:nvSpPr>
                <p:spPr>
                  <a:xfrm>
                    <a:off x="8185680" y="497556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81" name="Google Shape;804;p9"/>
                  <p:cNvSpPr/>
                  <p:nvPr/>
                </p:nvSpPr>
                <p:spPr>
                  <a:xfrm>
                    <a:off x="8185680" y="476496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82" name="Google Shape;805;p9"/>
                  <p:cNvSpPr/>
                  <p:nvPr/>
                </p:nvSpPr>
                <p:spPr>
                  <a:xfrm>
                    <a:off x="8190000" y="455436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83" name="Google Shape;806;p9"/>
                  <p:cNvSpPr/>
                  <p:nvPr/>
                </p:nvSpPr>
                <p:spPr>
                  <a:xfrm>
                    <a:off x="8190000" y="434340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84" name="Google Shape;807;p9"/>
                  <p:cNvSpPr/>
                  <p:nvPr/>
                </p:nvSpPr>
                <p:spPr>
                  <a:xfrm>
                    <a:off x="8191800" y="413280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85" name="Google Shape;808;p9"/>
                  <p:cNvSpPr/>
                  <p:nvPr/>
                </p:nvSpPr>
                <p:spPr>
                  <a:xfrm>
                    <a:off x="8194320" y="392220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86" name="Google Shape;809;p9"/>
                  <p:cNvSpPr/>
                  <p:nvPr/>
                </p:nvSpPr>
                <p:spPr>
                  <a:xfrm>
                    <a:off x="8199000" y="371592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87" name="Google Shape;810;p9"/>
                  <p:cNvSpPr/>
                  <p:nvPr/>
                </p:nvSpPr>
                <p:spPr>
                  <a:xfrm>
                    <a:off x="8204040" y="350964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88" name="Google Shape;811;p9"/>
                  <p:cNvSpPr/>
                  <p:nvPr/>
                </p:nvSpPr>
                <p:spPr>
                  <a:xfrm>
                    <a:off x="8204040" y="330336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89" name="Google Shape;812;p9"/>
                  <p:cNvSpPr/>
                  <p:nvPr/>
                </p:nvSpPr>
                <p:spPr>
                  <a:xfrm>
                    <a:off x="8209080" y="308628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090" name="Google Shape;813;p9"/>
                <p:cNvGrpSpPr/>
                <p:nvPr/>
              </p:nvGrpSpPr>
              <p:grpSpPr>
                <a:xfrm>
                  <a:off x="8177040" y="3086280"/>
                  <a:ext cx="142920" cy="2453760"/>
                  <a:chOff x="8177040" y="3086280"/>
                  <a:chExt cx="142920" cy="2453760"/>
                </a:xfrm>
              </p:grpSpPr>
              <p:sp>
                <p:nvSpPr>
                  <p:cNvPr id="3091" name="Google Shape;814;p9"/>
                  <p:cNvSpPr/>
                  <p:nvPr/>
                </p:nvSpPr>
                <p:spPr>
                  <a:xfrm>
                    <a:off x="8177040" y="539712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92" name="Google Shape;815;p9"/>
                  <p:cNvSpPr/>
                  <p:nvPr/>
                </p:nvSpPr>
                <p:spPr>
                  <a:xfrm>
                    <a:off x="8185680" y="518652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93" name="Google Shape;816;p9"/>
                  <p:cNvSpPr/>
                  <p:nvPr/>
                </p:nvSpPr>
                <p:spPr>
                  <a:xfrm>
                    <a:off x="8185680" y="497556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94" name="Google Shape;817;p9"/>
                  <p:cNvSpPr/>
                  <p:nvPr/>
                </p:nvSpPr>
                <p:spPr>
                  <a:xfrm>
                    <a:off x="8185680" y="476496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95" name="Google Shape;818;p9"/>
                  <p:cNvSpPr/>
                  <p:nvPr/>
                </p:nvSpPr>
                <p:spPr>
                  <a:xfrm>
                    <a:off x="8190000" y="455436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96" name="Google Shape;819;p9"/>
                  <p:cNvSpPr/>
                  <p:nvPr/>
                </p:nvSpPr>
                <p:spPr>
                  <a:xfrm>
                    <a:off x="8190000" y="434340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97" name="Google Shape;820;p9"/>
                  <p:cNvSpPr/>
                  <p:nvPr/>
                </p:nvSpPr>
                <p:spPr>
                  <a:xfrm>
                    <a:off x="8191800" y="413280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98" name="Google Shape;821;p9"/>
                  <p:cNvSpPr/>
                  <p:nvPr/>
                </p:nvSpPr>
                <p:spPr>
                  <a:xfrm>
                    <a:off x="8194320" y="392220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099" name="Google Shape;822;p9"/>
                  <p:cNvSpPr/>
                  <p:nvPr/>
                </p:nvSpPr>
                <p:spPr>
                  <a:xfrm>
                    <a:off x="8199000" y="371592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00" name="Google Shape;823;p9"/>
                  <p:cNvSpPr/>
                  <p:nvPr/>
                </p:nvSpPr>
                <p:spPr>
                  <a:xfrm>
                    <a:off x="8204040" y="350964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01" name="Google Shape;824;p9"/>
                  <p:cNvSpPr/>
                  <p:nvPr/>
                </p:nvSpPr>
                <p:spPr>
                  <a:xfrm>
                    <a:off x="8204040" y="330336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02" name="Google Shape;825;p9"/>
                  <p:cNvSpPr/>
                  <p:nvPr/>
                </p:nvSpPr>
                <p:spPr>
                  <a:xfrm>
                    <a:off x="8209080" y="308628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grpSp>
      <p:sp>
        <p:nvSpPr>
          <p:cNvPr id="310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C343D"/>
        </a:solidFill>
        <a:effectLst/>
      </p:bgPr>
    </p:bg>
    <p:spTree>
      <p:nvGrpSpPr>
        <p:cNvPr id="1" name=""/>
        <p:cNvGrpSpPr/>
        <p:nvPr/>
      </p:nvGrpSpPr>
      <p:grpSpPr>
        <a:xfrm>
          <a:off x="0" y="0"/>
          <a:ext cx="0" cy="0"/>
          <a:chOff x="0" y="0"/>
          <a:chExt cx="0" cy="0"/>
        </a:xfrm>
      </p:grpSpPr>
      <p:sp>
        <p:nvSpPr>
          <p:cNvPr id="3107" name="PlaceHolder 1"/>
          <p:cNvSpPr>
            <a:spLocks noGrp="1"/>
          </p:cNvSpPr>
          <p:nvPr>
            <p:ph type="title"/>
          </p:nvPr>
        </p:nvSpPr>
        <p:spPr>
          <a:xfrm>
            <a:off x="1609560" y="1076400"/>
            <a:ext cx="5914800" cy="212364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4800" b="1" strike="noStrike" spc="-1">
                <a:solidFill>
                  <a:schemeClr val="dk1"/>
                </a:solidFill>
                <a:latin typeface="Outfit"/>
                <a:ea typeface="Outfit"/>
              </a:rPr>
              <a:t>Machine Failure Prediction</a:t>
            </a:r>
            <a:endParaRPr lang="fr-FR" sz="4800" b="0" strike="noStrike" spc="-1">
              <a:solidFill>
                <a:schemeClr val="dk1"/>
              </a:solidFill>
              <a:latin typeface="Arial"/>
            </a:endParaRPr>
          </a:p>
        </p:txBody>
      </p:sp>
      <p:sp>
        <p:nvSpPr>
          <p:cNvPr id="3108" name="PlaceHolder 2"/>
          <p:cNvSpPr>
            <a:spLocks noGrp="1"/>
          </p:cNvSpPr>
          <p:nvPr>
            <p:ph type="subTitle"/>
          </p:nvPr>
        </p:nvSpPr>
        <p:spPr>
          <a:xfrm>
            <a:off x="2305080" y="3419640"/>
            <a:ext cx="4524120" cy="342720"/>
          </a:xfrm>
          <a:prstGeom prst="rect">
            <a:avLst/>
          </a:prstGeom>
          <a:noFill/>
          <a:ln w="9360">
            <a:solidFill>
              <a:schemeClr val="dk2"/>
            </a:solidFill>
            <a:round/>
          </a:ln>
        </p:spPr>
        <p:txBody>
          <a:bodyPr lIns="91440" tIns="91440" rIns="91440" bIns="91440" anchor="ctr">
            <a:normAutofit fontScale="68178" lnSpcReduction="10000"/>
          </a:bodyPr>
          <a:lstStyle/>
          <a:p>
            <a:pPr indent="0" algn="ctr">
              <a:lnSpc>
                <a:spcPct val="100000"/>
              </a:lnSpc>
              <a:buNone/>
              <a:tabLst>
                <a:tab pos="0" algn="l"/>
              </a:tabLst>
            </a:pPr>
            <a:r>
              <a:rPr lang="en" sz="1600" b="0" strike="noStrike" spc="-1">
                <a:solidFill>
                  <a:schemeClr val="dk1"/>
                </a:solidFill>
                <a:latin typeface="Lato"/>
                <a:ea typeface="Lato"/>
              </a:rPr>
              <a:t>Predictive Maintenance using Logistic Regression</a:t>
            </a:r>
            <a:endParaRPr lang="en-US" sz="1600" b="0" strike="noStrike" spc="-1">
              <a:solidFill>
                <a:srgbClr val="FFFFFF"/>
              </a:solidFill>
              <a:latin typeface="OpenSymbol"/>
            </a:endParaRPr>
          </a:p>
        </p:txBody>
      </p:sp>
      <p:grpSp>
        <p:nvGrpSpPr>
          <p:cNvPr id="3109" name="Google Shape;3214;p34"/>
          <p:cNvGrpSpPr/>
          <p:nvPr/>
        </p:nvGrpSpPr>
        <p:grpSpPr>
          <a:xfrm>
            <a:off x="1157760" y="-126720"/>
            <a:ext cx="142920" cy="2454120"/>
            <a:chOff x="1157760" y="-126720"/>
            <a:chExt cx="142920" cy="2454120"/>
          </a:xfrm>
        </p:grpSpPr>
        <p:grpSp>
          <p:nvGrpSpPr>
            <p:cNvPr id="3110" name="Google Shape;3215;p34"/>
            <p:cNvGrpSpPr/>
            <p:nvPr/>
          </p:nvGrpSpPr>
          <p:grpSpPr>
            <a:xfrm>
              <a:off x="1157760" y="-126720"/>
              <a:ext cx="142920" cy="2454120"/>
              <a:chOff x="1157760" y="-126720"/>
              <a:chExt cx="142920" cy="2454120"/>
            </a:xfrm>
          </p:grpSpPr>
          <p:sp>
            <p:nvSpPr>
              <p:cNvPr id="3111" name="Google Shape;3216;p34"/>
              <p:cNvSpPr/>
              <p:nvPr/>
            </p:nvSpPr>
            <p:spPr>
              <a:xfrm>
                <a:off x="1157760" y="218448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12" name="Google Shape;3217;p34"/>
              <p:cNvSpPr/>
              <p:nvPr/>
            </p:nvSpPr>
            <p:spPr>
              <a:xfrm>
                <a:off x="1166400" y="197352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13" name="Google Shape;3218;p34"/>
              <p:cNvSpPr/>
              <p:nvPr/>
            </p:nvSpPr>
            <p:spPr>
              <a:xfrm>
                <a:off x="1166400" y="176292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14" name="Google Shape;3219;p34"/>
              <p:cNvSpPr/>
              <p:nvPr/>
            </p:nvSpPr>
            <p:spPr>
              <a:xfrm>
                <a:off x="1166400" y="155232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15" name="Google Shape;3220;p34"/>
              <p:cNvSpPr/>
              <p:nvPr/>
            </p:nvSpPr>
            <p:spPr>
              <a:xfrm>
                <a:off x="1170720" y="134136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16" name="Google Shape;3221;p34"/>
              <p:cNvSpPr/>
              <p:nvPr/>
            </p:nvSpPr>
            <p:spPr>
              <a:xfrm>
                <a:off x="1170720" y="113076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17" name="Google Shape;3222;p34"/>
              <p:cNvSpPr/>
              <p:nvPr/>
            </p:nvSpPr>
            <p:spPr>
              <a:xfrm>
                <a:off x="1172880" y="91980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18" name="Google Shape;3223;p34"/>
              <p:cNvSpPr/>
              <p:nvPr/>
            </p:nvSpPr>
            <p:spPr>
              <a:xfrm>
                <a:off x="1175040" y="70920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19" name="Google Shape;3224;p34"/>
              <p:cNvSpPr/>
              <p:nvPr/>
            </p:nvSpPr>
            <p:spPr>
              <a:xfrm>
                <a:off x="1180080" y="50292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20" name="Google Shape;3225;p34"/>
              <p:cNvSpPr/>
              <p:nvPr/>
            </p:nvSpPr>
            <p:spPr>
              <a:xfrm>
                <a:off x="1184760" y="29664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21" name="Google Shape;3226;p34"/>
              <p:cNvSpPr/>
              <p:nvPr/>
            </p:nvSpPr>
            <p:spPr>
              <a:xfrm>
                <a:off x="1184760" y="9072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22" name="Google Shape;3227;p34"/>
              <p:cNvSpPr/>
              <p:nvPr/>
            </p:nvSpPr>
            <p:spPr>
              <a:xfrm>
                <a:off x="1189800" y="-12672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123" name="Google Shape;3228;p34"/>
            <p:cNvGrpSpPr/>
            <p:nvPr/>
          </p:nvGrpSpPr>
          <p:grpSpPr>
            <a:xfrm>
              <a:off x="1157760" y="-126720"/>
              <a:ext cx="142920" cy="2454120"/>
              <a:chOff x="1157760" y="-126720"/>
              <a:chExt cx="142920" cy="2454120"/>
            </a:xfrm>
          </p:grpSpPr>
          <p:sp>
            <p:nvSpPr>
              <p:cNvPr id="3124" name="Google Shape;3229;p34"/>
              <p:cNvSpPr/>
              <p:nvPr/>
            </p:nvSpPr>
            <p:spPr>
              <a:xfrm>
                <a:off x="1157760" y="218448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25" name="Google Shape;3230;p34"/>
              <p:cNvSpPr/>
              <p:nvPr/>
            </p:nvSpPr>
            <p:spPr>
              <a:xfrm>
                <a:off x="1166400" y="197352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26" name="Google Shape;3231;p34"/>
              <p:cNvSpPr/>
              <p:nvPr/>
            </p:nvSpPr>
            <p:spPr>
              <a:xfrm>
                <a:off x="1166400" y="176292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27" name="Google Shape;3232;p34"/>
              <p:cNvSpPr/>
              <p:nvPr/>
            </p:nvSpPr>
            <p:spPr>
              <a:xfrm>
                <a:off x="1166400" y="155232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28" name="Google Shape;3233;p34"/>
              <p:cNvSpPr/>
              <p:nvPr/>
            </p:nvSpPr>
            <p:spPr>
              <a:xfrm>
                <a:off x="1170720" y="134136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29" name="Google Shape;3234;p34"/>
              <p:cNvSpPr/>
              <p:nvPr/>
            </p:nvSpPr>
            <p:spPr>
              <a:xfrm>
                <a:off x="1170720" y="113076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30" name="Google Shape;3235;p34"/>
              <p:cNvSpPr/>
              <p:nvPr/>
            </p:nvSpPr>
            <p:spPr>
              <a:xfrm>
                <a:off x="1172880" y="91980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31" name="Google Shape;3236;p34"/>
              <p:cNvSpPr/>
              <p:nvPr/>
            </p:nvSpPr>
            <p:spPr>
              <a:xfrm>
                <a:off x="1175040" y="70920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32" name="Google Shape;3237;p34"/>
              <p:cNvSpPr/>
              <p:nvPr/>
            </p:nvSpPr>
            <p:spPr>
              <a:xfrm>
                <a:off x="1180080" y="50292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33" name="Google Shape;3238;p34"/>
              <p:cNvSpPr/>
              <p:nvPr/>
            </p:nvSpPr>
            <p:spPr>
              <a:xfrm>
                <a:off x="1184760" y="29664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34" name="Google Shape;3239;p34"/>
              <p:cNvSpPr/>
              <p:nvPr/>
            </p:nvSpPr>
            <p:spPr>
              <a:xfrm>
                <a:off x="1184760" y="9072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35" name="Google Shape;3240;p34"/>
              <p:cNvSpPr/>
              <p:nvPr/>
            </p:nvSpPr>
            <p:spPr>
              <a:xfrm>
                <a:off x="1189800" y="-12672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3136" name="Google Shape;3241;p34"/>
          <p:cNvGrpSpPr/>
          <p:nvPr/>
        </p:nvGrpSpPr>
        <p:grpSpPr>
          <a:xfrm>
            <a:off x="7684200" y="-1211040"/>
            <a:ext cx="142920" cy="2453760"/>
            <a:chOff x="7684200" y="-1211040"/>
            <a:chExt cx="142920" cy="2453760"/>
          </a:xfrm>
        </p:grpSpPr>
        <p:grpSp>
          <p:nvGrpSpPr>
            <p:cNvPr id="3137" name="Google Shape;3242;p34"/>
            <p:cNvGrpSpPr/>
            <p:nvPr/>
          </p:nvGrpSpPr>
          <p:grpSpPr>
            <a:xfrm>
              <a:off x="7684200" y="-1211040"/>
              <a:ext cx="142920" cy="2453760"/>
              <a:chOff x="7684200" y="-1211040"/>
              <a:chExt cx="142920" cy="2453760"/>
            </a:xfrm>
          </p:grpSpPr>
          <p:sp>
            <p:nvSpPr>
              <p:cNvPr id="3138" name="Google Shape;3243;p34"/>
              <p:cNvSpPr/>
              <p:nvPr/>
            </p:nvSpPr>
            <p:spPr>
              <a:xfrm>
                <a:off x="7684200" y="109980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39" name="Google Shape;3244;p34"/>
              <p:cNvSpPr/>
              <p:nvPr/>
            </p:nvSpPr>
            <p:spPr>
              <a:xfrm>
                <a:off x="7692840" y="8892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40" name="Google Shape;3245;p34"/>
              <p:cNvSpPr/>
              <p:nvPr/>
            </p:nvSpPr>
            <p:spPr>
              <a:xfrm>
                <a:off x="7692840" y="6786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41" name="Google Shape;3246;p34"/>
              <p:cNvSpPr/>
              <p:nvPr/>
            </p:nvSpPr>
            <p:spPr>
              <a:xfrm>
                <a:off x="7692840" y="4676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42" name="Google Shape;3247;p34"/>
              <p:cNvSpPr/>
              <p:nvPr/>
            </p:nvSpPr>
            <p:spPr>
              <a:xfrm>
                <a:off x="7697160" y="2570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43" name="Google Shape;3248;p34"/>
              <p:cNvSpPr/>
              <p:nvPr/>
            </p:nvSpPr>
            <p:spPr>
              <a:xfrm>
                <a:off x="7697160" y="464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44" name="Google Shape;3249;p34"/>
              <p:cNvSpPr/>
              <p:nvPr/>
            </p:nvSpPr>
            <p:spPr>
              <a:xfrm>
                <a:off x="7699320" y="-16452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45" name="Google Shape;3250;p34"/>
              <p:cNvSpPr/>
              <p:nvPr/>
            </p:nvSpPr>
            <p:spPr>
              <a:xfrm>
                <a:off x="7701480" y="-37512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46" name="Google Shape;3251;p34"/>
              <p:cNvSpPr/>
              <p:nvPr/>
            </p:nvSpPr>
            <p:spPr>
              <a:xfrm>
                <a:off x="7706520" y="-58140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47" name="Google Shape;3252;p34"/>
              <p:cNvSpPr/>
              <p:nvPr/>
            </p:nvSpPr>
            <p:spPr>
              <a:xfrm>
                <a:off x="7711200" y="-78768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48" name="Google Shape;3253;p34"/>
              <p:cNvSpPr/>
              <p:nvPr/>
            </p:nvSpPr>
            <p:spPr>
              <a:xfrm>
                <a:off x="7711200" y="-99396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49" name="Google Shape;3254;p34"/>
              <p:cNvSpPr/>
              <p:nvPr/>
            </p:nvSpPr>
            <p:spPr>
              <a:xfrm>
                <a:off x="7716240" y="-121104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150" name="Google Shape;3255;p34"/>
            <p:cNvGrpSpPr/>
            <p:nvPr/>
          </p:nvGrpSpPr>
          <p:grpSpPr>
            <a:xfrm>
              <a:off x="7684200" y="-1211040"/>
              <a:ext cx="142920" cy="2453760"/>
              <a:chOff x="7684200" y="-1211040"/>
              <a:chExt cx="142920" cy="2453760"/>
            </a:xfrm>
          </p:grpSpPr>
          <p:sp>
            <p:nvSpPr>
              <p:cNvPr id="3151" name="Google Shape;3256;p34"/>
              <p:cNvSpPr/>
              <p:nvPr/>
            </p:nvSpPr>
            <p:spPr>
              <a:xfrm>
                <a:off x="7684200" y="109980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52" name="Google Shape;3257;p34"/>
              <p:cNvSpPr/>
              <p:nvPr/>
            </p:nvSpPr>
            <p:spPr>
              <a:xfrm>
                <a:off x="7692840" y="8892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53" name="Google Shape;3258;p34"/>
              <p:cNvSpPr/>
              <p:nvPr/>
            </p:nvSpPr>
            <p:spPr>
              <a:xfrm>
                <a:off x="7692840" y="6786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54" name="Google Shape;3259;p34"/>
              <p:cNvSpPr/>
              <p:nvPr/>
            </p:nvSpPr>
            <p:spPr>
              <a:xfrm>
                <a:off x="7692840" y="46764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55" name="Google Shape;3260;p34"/>
              <p:cNvSpPr/>
              <p:nvPr/>
            </p:nvSpPr>
            <p:spPr>
              <a:xfrm>
                <a:off x="7697160" y="2570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56" name="Google Shape;3261;p34"/>
              <p:cNvSpPr/>
              <p:nvPr/>
            </p:nvSpPr>
            <p:spPr>
              <a:xfrm>
                <a:off x="7697160" y="464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57" name="Google Shape;3262;p34"/>
              <p:cNvSpPr/>
              <p:nvPr/>
            </p:nvSpPr>
            <p:spPr>
              <a:xfrm>
                <a:off x="7699320" y="-16452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58" name="Google Shape;3263;p34"/>
              <p:cNvSpPr/>
              <p:nvPr/>
            </p:nvSpPr>
            <p:spPr>
              <a:xfrm>
                <a:off x="7701480" y="-3751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59" name="Google Shape;3264;p34"/>
              <p:cNvSpPr/>
              <p:nvPr/>
            </p:nvSpPr>
            <p:spPr>
              <a:xfrm>
                <a:off x="7706520" y="-5814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60" name="Google Shape;3265;p34"/>
              <p:cNvSpPr/>
              <p:nvPr/>
            </p:nvSpPr>
            <p:spPr>
              <a:xfrm>
                <a:off x="7711200" y="-78768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61" name="Google Shape;3266;p34"/>
              <p:cNvSpPr/>
              <p:nvPr/>
            </p:nvSpPr>
            <p:spPr>
              <a:xfrm>
                <a:off x="7711200" y="-99396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62" name="Google Shape;3267;p34"/>
              <p:cNvSpPr/>
              <p:nvPr/>
            </p:nvSpPr>
            <p:spPr>
              <a:xfrm>
                <a:off x="7716240" y="-12110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3163" name="Google Shape;3268;p34"/>
          <p:cNvGrpSpPr/>
          <p:nvPr/>
        </p:nvGrpSpPr>
        <p:grpSpPr>
          <a:xfrm>
            <a:off x="8151120" y="1406520"/>
            <a:ext cx="142920" cy="2453760"/>
            <a:chOff x="8151120" y="1406520"/>
            <a:chExt cx="142920" cy="2453760"/>
          </a:xfrm>
        </p:grpSpPr>
        <p:grpSp>
          <p:nvGrpSpPr>
            <p:cNvPr id="3164" name="Google Shape;3269;p34"/>
            <p:cNvGrpSpPr/>
            <p:nvPr/>
          </p:nvGrpSpPr>
          <p:grpSpPr>
            <a:xfrm>
              <a:off x="8151120" y="1406520"/>
              <a:ext cx="142920" cy="2453760"/>
              <a:chOff x="8151120" y="1406520"/>
              <a:chExt cx="142920" cy="2453760"/>
            </a:xfrm>
          </p:grpSpPr>
          <p:sp>
            <p:nvSpPr>
              <p:cNvPr id="3165" name="Google Shape;3270;p34"/>
              <p:cNvSpPr/>
              <p:nvPr/>
            </p:nvSpPr>
            <p:spPr>
              <a:xfrm>
                <a:off x="8151120" y="371736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66" name="Google Shape;3271;p34"/>
              <p:cNvSpPr/>
              <p:nvPr/>
            </p:nvSpPr>
            <p:spPr>
              <a:xfrm>
                <a:off x="8159760" y="350676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67" name="Google Shape;3272;p34"/>
              <p:cNvSpPr/>
              <p:nvPr/>
            </p:nvSpPr>
            <p:spPr>
              <a:xfrm>
                <a:off x="8159760" y="32958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68" name="Google Shape;3273;p34"/>
              <p:cNvSpPr/>
              <p:nvPr/>
            </p:nvSpPr>
            <p:spPr>
              <a:xfrm>
                <a:off x="8159760" y="30852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69" name="Google Shape;3274;p34"/>
              <p:cNvSpPr/>
              <p:nvPr/>
            </p:nvSpPr>
            <p:spPr>
              <a:xfrm>
                <a:off x="8164080" y="287460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70" name="Google Shape;3275;p34"/>
              <p:cNvSpPr/>
              <p:nvPr/>
            </p:nvSpPr>
            <p:spPr>
              <a:xfrm>
                <a:off x="8164080" y="26636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71" name="Google Shape;3276;p34"/>
              <p:cNvSpPr/>
              <p:nvPr/>
            </p:nvSpPr>
            <p:spPr>
              <a:xfrm>
                <a:off x="8166240" y="245304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72" name="Google Shape;3277;p34"/>
              <p:cNvSpPr/>
              <p:nvPr/>
            </p:nvSpPr>
            <p:spPr>
              <a:xfrm>
                <a:off x="8168400" y="224244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73" name="Google Shape;3278;p34"/>
              <p:cNvSpPr/>
              <p:nvPr/>
            </p:nvSpPr>
            <p:spPr>
              <a:xfrm>
                <a:off x="8173440" y="203616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74" name="Google Shape;3279;p34"/>
              <p:cNvSpPr/>
              <p:nvPr/>
            </p:nvSpPr>
            <p:spPr>
              <a:xfrm>
                <a:off x="8178120" y="18298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75" name="Google Shape;3280;p34"/>
              <p:cNvSpPr/>
              <p:nvPr/>
            </p:nvSpPr>
            <p:spPr>
              <a:xfrm>
                <a:off x="8178120" y="16236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76" name="Google Shape;3281;p34"/>
              <p:cNvSpPr/>
              <p:nvPr/>
            </p:nvSpPr>
            <p:spPr>
              <a:xfrm>
                <a:off x="8183160" y="140652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177" name="Google Shape;3282;p34"/>
            <p:cNvGrpSpPr/>
            <p:nvPr/>
          </p:nvGrpSpPr>
          <p:grpSpPr>
            <a:xfrm>
              <a:off x="8151120" y="1406520"/>
              <a:ext cx="142920" cy="2453760"/>
              <a:chOff x="8151120" y="1406520"/>
              <a:chExt cx="142920" cy="2453760"/>
            </a:xfrm>
          </p:grpSpPr>
          <p:sp>
            <p:nvSpPr>
              <p:cNvPr id="3178" name="Google Shape;3283;p34"/>
              <p:cNvSpPr/>
              <p:nvPr/>
            </p:nvSpPr>
            <p:spPr>
              <a:xfrm>
                <a:off x="8151120" y="37173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79" name="Google Shape;3284;p34"/>
              <p:cNvSpPr/>
              <p:nvPr/>
            </p:nvSpPr>
            <p:spPr>
              <a:xfrm>
                <a:off x="8159760" y="350676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80" name="Google Shape;3285;p34"/>
              <p:cNvSpPr/>
              <p:nvPr/>
            </p:nvSpPr>
            <p:spPr>
              <a:xfrm>
                <a:off x="8159760" y="32958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81" name="Google Shape;3286;p34"/>
              <p:cNvSpPr/>
              <p:nvPr/>
            </p:nvSpPr>
            <p:spPr>
              <a:xfrm>
                <a:off x="8159760" y="30852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82" name="Google Shape;3287;p34"/>
              <p:cNvSpPr/>
              <p:nvPr/>
            </p:nvSpPr>
            <p:spPr>
              <a:xfrm>
                <a:off x="8164080" y="287460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83" name="Google Shape;3288;p34"/>
              <p:cNvSpPr/>
              <p:nvPr/>
            </p:nvSpPr>
            <p:spPr>
              <a:xfrm>
                <a:off x="8164080" y="26636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84" name="Google Shape;3289;p34"/>
              <p:cNvSpPr/>
              <p:nvPr/>
            </p:nvSpPr>
            <p:spPr>
              <a:xfrm>
                <a:off x="8166240" y="245304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85" name="Google Shape;3290;p34"/>
              <p:cNvSpPr/>
              <p:nvPr/>
            </p:nvSpPr>
            <p:spPr>
              <a:xfrm>
                <a:off x="8168400" y="224244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86" name="Google Shape;3291;p34"/>
              <p:cNvSpPr/>
              <p:nvPr/>
            </p:nvSpPr>
            <p:spPr>
              <a:xfrm>
                <a:off x="8173440" y="203616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87" name="Google Shape;3292;p34"/>
              <p:cNvSpPr/>
              <p:nvPr/>
            </p:nvSpPr>
            <p:spPr>
              <a:xfrm>
                <a:off x="8178120" y="182988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88" name="Google Shape;3293;p34"/>
              <p:cNvSpPr/>
              <p:nvPr/>
            </p:nvSpPr>
            <p:spPr>
              <a:xfrm>
                <a:off x="8178120" y="16236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89" name="Google Shape;3294;p34"/>
              <p:cNvSpPr/>
              <p:nvPr/>
            </p:nvSpPr>
            <p:spPr>
              <a:xfrm>
                <a:off x="8183160" y="140652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8" name="PlaceHolder 1"/>
          <p:cNvSpPr>
            <a:spLocks noGrp="1"/>
          </p:cNvSpPr>
          <p:nvPr>
            <p:ph type="title"/>
          </p:nvPr>
        </p:nvSpPr>
        <p:spPr>
          <a:xfrm>
            <a:off x="2133720" y="1657440"/>
            <a:ext cx="4876560" cy="11617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500" b="1" strike="noStrike" spc="-1">
                <a:solidFill>
                  <a:schemeClr val="dk1"/>
                </a:solidFill>
                <a:latin typeface="Outfit"/>
                <a:ea typeface="Outfit"/>
              </a:rPr>
              <a:t>Key findings and insights</a:t>
            </a:r>
            <a:endParaRPr lang="fr-FR" sz="6500" b="0" strike="noStrike" spc="-1">
              <a:solidFill>
                <a:schemeClr val="dk1"/>
              </a:solidFill>
              <a:latin typeface="Arial"/>
            </a:endParaRPr>
          </a:p>
        </p:txBody>
      </p:sp>
      <p:sp>
        <p:nvSpPr>
          <p:cNvPr id="3589" name="PlaceHolder 2"/>
          <p:cNvSpPr>
            <a:spLocks noGrp="1"/>
          </p:cNvSpPr>
          <p:nvPr>
            <p:ph type="subTitle"/>
          </p:nvPr>
        </p:nvSpPr>
        <p:spPr>
          <a:xfrm>
            <a:off x="2133720" y="2819520"/>
            <a:ext cx="4876560" cy="666360"/>
          </a:xfrm>
          <a:prstGeom prst="rect">
            <a:avLst/>
          </a:prstGeom>
          <a:noFill/>
          <a:ln w="9360">
            <a:solidFill>
              <a:schemeClr val="dk2"/>
            </a:solidFill>
            <a:round/>
          </a:ln>
        </p:spPr>
        <p:txBody>
          <a:bodyPr lIns="91440" tIns="91440" rIns="91440" bIns="91440" anchor="ctr">
            <a:normAutofit fontScale="41913" lnSpcReduction="20000"/>
          </a:bodyPr>
          <a:lstStyle/>
          <a:p>
            <a:pPr indent="0" algn="ctr">
              <a:lnSpc>
                <a:spcPct val="100000"/>
              </a:lnSpc>
              <a:buNone/>
              <a:tabLst>
                <a:tab pos="0" algn="l"/>
              </a:tabLst>
            </a:pPr>
            <a:r>
              <a:rPr lang="en" sz="1600" b="0" strike="noStrike" spc="-1">
                <a:solidFill>
                  <a:schemeClr val="dk1"/>
                </a:solidFill>
                <a:latin typeface="Lato"/>
                <a:ea typeface="Lato"/>
              </a:rPr>
              <a:t>The logistic regression model demonstrates significant potential for predicting machine failures effectively. The identified performance metrics indicate a strong ability to predict failures accurately. However, some limitations exist, such as the simplicity of the logistic regression approach and the model's sensitivity to imbalanced datasets. These insights underscore the need for continuous improvements and potentially exploring more complex models in future analyses.</a:t>
            </a:r>
            <a:endParaRPr lang="en-US" sz="1600" b="0" strike="noStrike" spc="-1">
              <a:solidFill>
                <a:srgbClr val="FFFFFF"/>
              </a:solidFill>
              <a:latin typeface="OpenSymbol"/>
            </a:endParaRPr>
          </a:p>
        </p:txBody>
      </p:sp>
      <p:grpSp>
        <p:nvGrpSpPr>
          <p:cNvPr id="3590" name="Google Shape;3333;p37"/>
          <p:cNvGrpSpPr/>
          <p:nvPr/>
        </p:nvGrpSpPr>
        <p:grpSpPr>
          <a:xfrm>
            <a:off x="1599480" y="-980640"/>
            <a:ext cx="142920" cy="2454120"/>
            <a:chOff x="1599480" y="-980640"/>
            <a:chExt cx="142920" cy="2454120"/>
          </a:xfrm>
        </p:grpSpPr>
        <p:grpSp>
          <p:nvGrpSpPr>
            <p:cNvPr id="3591" name="Google Shape;3334;p37"/>
            <p:cNvGrpSpPr/>
            <p:nvPr/>
          </p:nvGrpSpPr>
          <p:grpSpPr>
            <a:xfrm>
              <a:off x="1599480" y="-980640"/>
              <a:ext cx="142920" cy="2454120"/>
              <a:chOff x="1599480" y="-980640"/>
              <a:chExt cx="142920" cy="2454120"/>
            </a:xfrm>
          </p:grpSpPr>
          <p:sp>
            <p:nvSpPr>
              <p:cNvPr id="3592" name="Google Shape;3335;p37"/>
              <p:cNvSpPr/>
              <p:nvPr/>
            </p:nvSpPr>
            <p:spPr>
              <a:xfrm>
                <a:off x="1599480" y="133056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93" name="Google Shape;3336;p37"/>
              <p:cNvSpPr/>
              <p:nvPr/>
            </p:nvSpPr>
            <p:spPr>
              <a:xfrm>
                <a:off x="1608120" y="11196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94" name="Google Shape;3337;p37"/>
              <p:cNvSpPr/>
              <p:nvPr/>
            </p:nvSpPr>
            <p:spPr>
              <a:xfrm>
                <a:off x="1608120" y="9090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95" name="Google Shape;3338;p37"/>
              <p:cNvSpPr/>
              <p:nvPr/>
            </p:nvSpPr>
            <p:spPr>
              <a:xfrm>
                <a:off x="1608120" y="6980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96" name="Google Shape;3339;p37"/>
              <p:cNvSpPr/>
              <p:nvPr/>
            </p:nvSpPr>
            <p:spPr>
              <a:xfrm>
                <a:off x="1612440" y="4874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97" name="Google Shape;3340;p37"/>
              <p:cNvSpPr/>
              <p:nvPr/>
            </p:nvSpPr>
            <p:spPr>
              <a:xfrm>
                <a:off x="1612440" y="2768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98" name="Google Shape;3341;p37"/>
              <p:cNvSpPr/>
              <p:nvPr/>
            </p:nvSpPr>
            <p:spPr>
              <a:xfrm>
                <a:off x="1614600" y="6588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99" name="Google Shape;3342;p37"/>
              <p:cNvSpPr/>
              <p:nvPr/>
            </p:nvSpPr>
            <p:spPr>
              <a:xfrm>
                <a:off x="1616760" y="-14472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00" name="Google Shape;3343;p37"/>
              <p:cNvSpPr/>
              <p:nvPr/>
            </p:nvSpPr>
            <p:spPr>
              <a:xfrm>
                <a:off x="1621800" y="-35100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01" name="Google Shape;3344;p37"/>
              <p:cNvSpPr/>
              <p:nvPr/>
            </p:nvSpPr>
            <p:spPr>
              <a:xfrm>
                <a:off x="1626480" y="-5572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02" name="Google Shape;3345;p37"/>
              <p:cNvSpPr/>
              <p:nvPr/>
            </p:nvSpPr>
            <p:spPr>
              <a:xfrm>
                <a:off x="1626480" y="-7632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03" name="Google Shape;3346;p37"/>
              <p:cNvSpPr/>
              <p:nvPr/>
            </p:nvSpPr>
            <p:spPr>
              <a:xfrm>
                <a:off x="1631520" y="-98064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604" name="Google Shape;3347;p37"/>
            <p:cNvGrpSpPr/>
            <p:nvPr/>
          </p:nvGrpSpPr>
          <p:grpSpPr>
            <a:xfrm>
              <a:off x="1599480" y="-980640"/>
              <a:ext cx="142920" cy="2454120"/>
              <a:chOff x="1599480" y="-980640"/>
              <a:chExt cx="142920" cy="2454120"/>
            </a:xfrm>
          </p:grpSpPr>
          <p:sp>
            <p:nvSpPr>
              <p:cNvPr id="3605" name="Google Shape;3348;p37"/>
              <p:cNvSpPr/>
              <p:nvPr/>
            </p:nvSpPr>
            <p:spPr>
              <a:xfrm>
                <a:off x="1599480" y="13305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06" name="Google Shape;3349;p37"/>
              <p:cNvSpPr/>
              <p:nvPr/>
            </p:nvSpPr>
            <p:spPr>
              <a:xfrm>
                <a:off x="1608120" y="11196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07" name="Google Shape;3350;p37"/>
              <p:cNvSpPr/>
              <p:nvPr/>
            </p:nvSpPr>
            <p:spPr>
              <a:xfrm>
                <a:off x="1608120" y="9090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08" name="Google Shape;3351;p37"/>
              <p:cNvSpPr/>
              <p:nvPr/>
            </p:nvSpPr>
            <p:spPr>
              <a:xfrm>
                <a:off x="1608120" y="69804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09" name="Google Shape;3352;p37"/>
              <p:cNvSpPr/>
              <p:nvPr/>
            </p:nvSpPr>
            <p:spPr>
              <a:xfrm>
                <a:off x="1612440" y="4874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10" name="Google Shape;3353;p37"/>
              <p:cNvSpPr/>
              <p:nvPr/>
            </p:nvSpPr>
            <p:spPr>
              <a:xfrm>
                <a:off x="1612440" y="2768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11" name="Google Shape;3354;p37"/>
              <p:cNvSpPr/>
              <p:nvPr/>
            </p:nvSpPr>
            <p:spPr>
              <a:xfrm>
                <a:off x="1614600" y="658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12" name="Google Shape;3355;p37"/>
              <p:cNvSpPr/>
              <p:nvPr/>
            </p:nvSpPr>
            <p:spPr>
              <a:xfrm>
                <a:off x="1616760" y="-1447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13" name="Google Shape;3356;p37"/>
              <p:cNvSpPr/>
              <p:nvPr/>
            </p:nvSpPr>
            <p:spPr>
              <a:xfrm>
                <a:off x="1621800" y="-3510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14" name="Google Shape;3357;p37"/>
              <p:cNvSpPr/>
              <p:nvPr/>
            </p:nvSpPr>
            <p:spPr>
              <a:xfrm>
                <a:off x="1626480" y="-55728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15" name="Google Shape;3358;p37"/>
              <p:cNvSpPr/>
              <p:nvPr/>
            </p:nvSpPr>
            <p:spPr>
              <a:xfrm>
                <a:off x="1626480" y="-7632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16" name="Google Shape;3359;p37"/>
              <p:cNvSpPr/>
              <p:nvPr/>
            </p:nvSpPr>
            <p:spPr>
              <a:xfrm>
                <a:off x="1631520" y="-9806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3617" name="Google Shape;3360;p37"/>
          <p:cNvGrpSpPr/>
          <p:nvPr/>
        </p:nvGrpSpPr>
        <p:grpSpPr>
          <a:xfrm>
            <a:off x="1046160" y="2149560"/>
            <a:ext cx="142920" cy="2454120"/>
            <a:chOff x="1046160" y="2149560"/>
            <a:chExt cx="142920" cy="2454120"/>
          </a:xfrm>
        </p:grpSpPr>
        <p:grpSp>
          <p:nvGrpSpPr>
            <p:cNvPr id="3618" name="Google Shape;3361;p37"/>
            <p:cNvGrpSpPr/>
            <p:nvPr/>
          </p:nvGrpSpPr>
          <p:grpSpPr>
            <a:xfrm>
              <a:off x="1046160" y="2149560"/>
              <a:ext cx="142920" cy="2454120"/>
              <a:chOff x="1046160" y="2149560"/>
              <a:chExt cx="142920" cy="2454120"/>
            </a:xfrm>
          </p:grpSpPr>
          <p:sp>
            <p:nvSpPr>
              <p:cNvPr id="3619" name="Google Shape;3362;p37"/>
              <p:cNvSpPr/>
              <p:nvPr/>
            </p:nvSpPr>
            <p:spPr>
              <a:xfrm>
                <a:off x="1046160" y="446076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20" name="Google Shape;3363;p37"/>
              <p:cNvSpPr/>
              <p:nvPr/>
            </p:nvSpPr>
            <p:spPr>
              <a:xfrm>
                <a:off x="1054800" y="42498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21" name="Google Shape;3364;p37"/>
              <p:cNvSpPr/>
              <p:nvPr/>
            </p:nvSpPr>
            <p:spPr>
              <a:xfrm>
                <a:off x="1054800" y="40392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22" name="Google Shape;3365;p37"/>
              <p:cNvSpPr/>
              <p:nvPr/>
            </p:nvSpPr>
            <p:spPr>
              <a:xfrm>
                <a:off x="1054800" y="38286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23" name="Google Shape;3366;p37"/>
              <p:cNvSpPr/>
              <p:nvPr/>
            </p:nvSpPr>
            <p:spPr>
              <a:xfrm>
                <a:off x="1059120" y="36176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24" name="Google Shape;3367;p37"/>
              <p:cNvSpPr/>
              <p:nvPr/>
            </p:nvSpPr>
            <p:spPr>
              <a:xfrm>
                <a:off x="1059120" y="34070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25" name="Google Shape;3368;p37"/>
              <p:cNvSpPr/>
              <p:nvPr/>
            </p:nvSpPr>
            <p:spPr>
              <a:xfrm>
                <a:off x="1060920" y="319608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26" name="Google Shape;3369;p37"/>
              <p:cNvSpPr/>
              <p:nvPr/>
            </p:nvSpPr>
            <p:spPr>
              <a:xfrm>
                <a:off x="1063440" y="298548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27" name="Google Shape;3370;p37"/>
              <p:cNvSpPr/>
              <p:nvPr/>
            </p:nvSpPr>
            <p:spPr>
              <a:xfrm>
                <a:off x="1068120" y="277920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28" name="Google Shape;3371;p37"/>
              <p:cNvSpPr/>
              <p:nvPr/>
            </p:nvSpPr>
            <p:spPr>
              <a:xfrm>
                <a:off x="1073160" y="257292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29" name="Google Shape;3372;p37"/>
              <p:cNvSpPr/>
              <p:nvPr/>
            </p:nvSpPr>
            <p:spPr>
              <a:xfrm>
                <a:off x="1073160" y="236700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30" name="Google Shape;3373;p37"/>
              <p:cNvSpPr/>
              <p:nvPr/>
            </p:nvSpPr>
            <p:spPr>
              <a:xfrm>
                <a:off x="1078200" y="214956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631" name="Google Shape;3374;p37"/>
            <p:cNvGrpSpPr/>
            <p:nvPr/>
          </p:nvGrpSpPr>
          <p:grpSpPr>
            <a:xfrm>
              <a:off x="1046160" y="2149560"/>
              <a:ext cx="142920" cy="2454120"/>
              <a:chOff x="1046160" y="2149560"/>
              <a:chExt cx="142920" cy="2454120"/>
            </a:xfrm>
          </p:grpSpPr>
          <p:sp>
            <p:nvSpPr>
              <p:cNvPr id="3632" name="Google Shape;3375;p37"/>
              <p:cNvSpPr/>
              <p:nvPr/>
            </p:nvSpPr>
            <p:spPr>
              <a:xfrm>
                <a:off x="1046160" y="44607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33" name="Google Shape;3376;p37"/>
              <p:cNvSpPr/>
              <p:nvPr/>
            </p:nvSpPr>
            <p:spPr>
              <a:xfrm>
                <a:off x="1054800" y="42498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34" name="Google Shape;3377;p37"/>
              <p:cNvSpPr/>
              <p:nvPr/>
            </p:nvSpPr>
            <p:spPr>
              <a:xfrm>
                <a:off x="1054800" y="40392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35" name="Google Shape;3378;p37"/>
              <p:cNvSpPr/>
              <p:nvPr/>
            </p:nvSpPr>
            <p:spPr>
              <a:xfrm>
                <a:off x="1054800" y="38286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36" name="Google Shape;3379;p37"/>
              <p:cNvSpPr/>
              <p:nvPr/>
            </p:nvSpPr>
            <p:spPr>
              <a:xfrm>
                <a:off x="1059120" y="36176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37" name="Google Shape;3380;p37"/>
              <p:cNvSpPr/>
              <p:nvPr/>
            </p:nvSpPr>
            <p:spPr>
              <a:xfrm>
                <a:off x="1059120" y="34070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38" name="Google Shape;3381;p37"/>
              <p:cNvSpPr/>
              <p:nvPr/>
            </p:nvSpPr>
            <p:spPr>
              <a:xfrm>
                <a:off x="1060920" y="31960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39" name="Google Shape;3382;p37"/>
              <p:cNvSpPr/>
              <p:nvPr/>
            </p:nvSpPr>
            <p:spPr>
              <a:xfrm>
                <a:off x="1063440" y="29854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40" name="Google Shape;3383;p37"/>
              <p:cNvSpPr/>
              <p:nvPr/>
            </p:nvSpPr>
            <p:spPr>
              <a:xfrm>
                <a:off x="1068120" y="27792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41" name="Google Shape;3384;p37"/>
              <p:cNvSpPr/>
              <p:nvPr/>
            </p:nvSpPr>
            <p:spPr>
              <a:xfrm>
                <a:off x="1073160" y="25729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42" name="Google Shape;3385;p37"/>
              <p:cNvSpPr/>
              <p:nvPr/>
            </p:nvSpPr>
            <p:spPr>
              <a:xfrm>
                <a:off x="1073160" y="23670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43" name="Google Shape;3386;p37"/>
              <p:cNvSpPr/>
              <p:nvPr/>
            </p:nvSpPr>
            <p:spPr>
              <a:xfrm>
                <a:off x="1078200" y="21495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4" name="PlaceHolder 1"/>
          <p:cNvSpPr>
            <a:spLocks noGrp="1"/>
          </p:cNvSpPr>
          <p:nvPr>
            <p:ph type="title"/>
          </p:nvPr>
        </p:nvSpPr>
        <p:spPr>
          <a:xfrm>
            <a:off x="2133720" y="1657440"/>
            <a:ext cx="4876560" cy="11617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500" b="1" strike="noStrike" spc="-1">
                <a:solidFill>
                  <a:schemeClr val="dk1"/>
                </a:solidFill>
                <a:latin typeface="Outfit"/>
                <a:ea typeface="Outfit"/>
              </a:rPr>
              <a:t>Conclusions</a:t>
            </a:r>
            <a:endParaRPr lang="fr-FR" sz="6500" b="0" strike="noStrike" spc="-1">
              <a:solidFill>
                <a:schemeClr val="dk1"/>
              </a:solidFill>
              <a:latin typeface="Arial"/>
            </a:endParaRPr>
          </a:p>
        </p:txBody>
      </p:sp>
      <p:sp>
        <p:nvSpPr>
          <p:cNvPr id="3645" name="PlaceHolder 2"/>
          <p:cNvSpPr>
            <a:spLocks noGrp="1"/>
          </p:cNvSpPr>
          <p:nvPr>
            <p:ph type="subTitle"/>
          </p:nvPr>
        </p:nvSpPr>
        <p:spPr>
          <a:xfrm>
            <a:off x="2133720" y="2819520"/>
            <a:ext cx="4876560" cy="666360"/>
          </a:xfrm>
          <a:prstGeom prst="rect">
            <a:avLst/>
          </a:prstGeom>
          <a:noFill/>
          <a:ln w="9360">
            <a:solidFill>
              <a:schemeClr val="dk2"/>
            </a:solidFill>
            <a:round/>
          </a:ln>
        </p:spPr>
        <p:txBody>
          <a:bodyPr lIns="91440" tIns="91440" rIns="91440" bIns="91440" anchor="ctr">
            <a:normAutofit fontScale="48168" lnSpcReduction="20000"/>
          </a:bodyPr>
          <a:lstStyle/>
          <a:p>
            <a:pPr indent="0" algn="ctr">
              <a:lnSpc>
                <a:spcPct val="100000"/>
              </a:lnSpc>
              <a:buNone/>
              <a:tabLst>
                <a:tab pos="0" algn="l"/>
              </a:tabLst>
            </a:pPr>
            <a:r>
              <a:rPr lang="en" sz="1600" b="0" strike="noStrike" spc="-1">
                <a:solidFill>
                  <a:schemeClr val="dk1"/>
                </a:solidFill>
                <a:latin typeface="Lato"/>
                <a:ea typeface="Lato"/>
              </a:rPr>
              <a:t>In conclusion, effective machine failure prediction using logistic regression can significantly enhance maintenance strategies and operational efficiency. Despite its limitations, the model successfully identifies failure risks, promoting proactive maintenance. Future work may involve exploring advanced models to accommodate complex scenarios and improve prediction accuracy.</a:t>
            </a:r>
            <a:endParaRPr lang="en-US" sz="1600" b="0" strike="noStrike" spc="-1">
              <a:solidFill>
                <a:srgbClr val="FFFFFF"/>
              </a:solidFill>
              <a:latin typeface="OpenSymbol"/>
            </a:endParaRPr>
          </a:p>
        </p:txBody>
      </p:sp>
      <p:grpSp>
        <p:nvGrpSpPr>
          <p:cNvPr id="3646" name="Google Shape;3333;p37"/>
          <p:cNvGrpSpPr/>
          <p:nvPr/>
        </p:nvGrpSpPr>
        <p:grpSpPr>
          <a:xfrm>
            <a:off x="1599480" y="-980640"/>
            <a:ext cx="142920" cy="2454120"/>
            <a:chOff x="1599480" y="-980640"/>
            <a:chExt cx="142920" cy="2454120"/>
          </a:xfrm>
        </p:grpSpPr>
        <p:grpSp>
          <p:nvGrpSpPr>
            <p:cNvPr id="3647" name="Google Shape;3334;p37"/>
            <p:cNvGrpSpPr/>
            <p:nvPr/>
          </p:nvGrpSpPr>
          <p:grpSpPr>
            <a:xfrm>
              <a:off x="1599480" y="-980640"/>
              <a:ext cx="142920" cy="2454120"/>
              <a:chOff x="1599480" y="-980640"/>
              <a:chExt cx="142920" cy="2454120"/>
            </a:xfrm>
          </p:grpSpPr>
          <p:sp>
            <p:nvSpPr>
              <p:cNvPr id="3648" name="Google Shape;3335;p37"/>
              <p:cNvSpPr/>
              <p:nvPr/>
            </p:nvSpPr>
            <p:spPr>
              <a:xfrm>
                <a:off x="1599480" y="133056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49" name="Google Shape;3336;p37"/>
              <p:cNvSpPr/>
              <p:nvPr/>
            </p:nvSpPr>
            <p:spPr>
              <a:xfrm>
                <a:off x="1608120" y="11196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50" name="Google Shape;3337;p37"/>
              <p:cNvSpPr/>
              <p:nvPr/>
            </p:nvSpPr>
            <p:spPr>
              <a:xfrm>
                <a:off x="1608120" y="9090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51" name="Google Shape;3338;p37"/>
              <p:cNvSpPr/>
              <p:nvPr/>
            </p:nvSpPr>
            <p:spPr>
              <a:xfrm>
                <a:off x="1608120" y="6980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52" name="Google Shape;3339;p37"/>
              <p:cNvSpPr/>
              <p:nvPr/>
            </p:nvSpPr>
            <p:spPr>
              <a:xfrm>
                <a:off x="1612440" y="4874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53" name="Google Shape;3340;p37"/>
              <p:cNvSpPr/>
              <p:nvPr/>
            </p:nvSpPr>
            <p:spPr>
              <a:xfrm>
                <a:off x="1612440" y="2768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54" name="Google Shape;3341;p37"/>
              <p:cNvSpPr/>
              <p:nvPr/>
            </p:nvSpPr>
            <p:spPr>
              <a:xfrm>
                <a:off x="1614600" y="6588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55" name="Google Shape;3342;p37"/>
              <p:cNvSpPr/>
              <p:nvPr/>
            </p:nvSpPr>
            <p:spPr>
              <a:xfrm>
                <a:off x="1616760" y="-14472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56" name="Google Shape;3343;p37"/>
              <p:cNvSpPr/>
              <p:nvPr/>
            </p:nvSpPr>
            <p:spPr>
              <a:xfrm>
                <a:off x="1621800" y="-35100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57" name="Google Shape;3344;p37"/>
              <p:cNvSpPr/>
              <p:nvPr/>
            </p:nvSpPr>
            <p:spPr>
              <a:xfrm>
                <a:off x="1626480" y="-5572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58" name="Google Shape;3345;p37"/>
              <p:cNvSpPr/>
              <p:nvPr/>
            </p:nvSpPr>
            <p:spPr>
              <a:xfrm>
                <a:off x="1626480" y="-7632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59" name="Google Shape;3346;p37"/>
              <p:cNvSpPr/>
              <p:nvPr/>
            </p:nvSpPr>
            <p:spPr>
              <a:xfrm>
                <a:off x="1631520" y="-98064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660" name="Google Shape;3347;p37"/>
            <p:cNvGrpSpPr/>
            <p:nvPr/>
          </p:nvGrpSpPr>
          <p:grpSpPr>
            <a:xfrm>
              <a:off x="1599480" y="-980640"/>
              <a:ext cx="142920" cy="2454120"/>
              <a:chOff x="1599480" y="-980640"/>
              <a:chExt cx="142920" cy="2454120"/>
            </a:xfrm>
          </p:grpSpPr>
          <p:sp>
            <p:nvSpPr>
              <p:cNvPr id="3661" name="Google Shape;3348;p37"/>
              <p:cNvSpPr/>
              <p:nvPr/>
            </p:nvSpPr>
            <p:spPr>
              <a:xfrm>
                <a:off x="1599480" y="13305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62" name="Google Shape;3349;p37"/>
              <p:cNvSpPr/>
              <p:nvPr/>
            </p:nvSpPr>
            <p:spPr>
              <a:xfrm>
                <a:off x="1608120" y="11196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63" name="Google Shape;3350;p37"/>
              <p:cNvSpPr/>
              <p:nvPr/>
            </p:nvSpPr>
            <p:spPr>
              <a:xfrm>
                <a:off x="1608120" y="9090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64" name="Google Shape;3351;p37"/>
              <p:cNvSpPr/>
              <p:nvPr/>
            </p:nvSpPr>
            <p:spPr>
              <a:xfrm>
                <a:off x="1608120" y="69804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65" name="Google Shape;3352;p37"/>
              <p:cNvSpPr/>
              <p:nvPr/>
            </p:nvSpPr>
            <p:spPr>
              <a:xfrm>
                <a:off x="1612440" y="4874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66" name="Google Shape;3353;p37"/>
              <p:cNvSpPr/>
              <p:nvPr/>
            </p:nvSpPr>
            <p:spPr>
              <a:xfrm>
                <a:off x="1612440" y="2768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67" name="Google Shape;3354;p37"/>
              <p:cNvSpPr/>
              <p:nvPr/>
            </p:nvSpPr>
            <p:spPr>
              <a:xfrm>
                <a:off x="1614600" y="658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68" name="Google Shape;3355;p37"/>
              <p:cNvSpPr/>
              <p:nvPr/>
            </p:nvSpPr>
            <p:spPr>
              <a:xfrm>
                <a:off x="1616760" y="-1447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69" name="Google Shape;3356;p37"/>
              <p:cNvSpPr/>
              <p:nvPr/>
            </p:nvSpPr>
            <p:spPr>
              <a:xfrm>
                <a:off x="1621800" y="-3510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70" name="Google Shape;3357;p37"/>
              <p:cNvSpPr/>
              <p:nvPr/>
            </p:nvSpPr>
            <p:spPr>
              <a:xfrm>
                <a:off x="1626480" y="-55728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71" name="Google Shape;3358;p37"/>
              <p:cNvSpPr/>
              <p:nvPr/>
            </p:nvSpPr>
            <p:spPr>
              <a:xfrm>
                <a:off x="1626480" y="-7632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72" name="Google Shape;3359;p37"/>
              <p:cNvSpPr/>
              <p:nvPr/>
            </p:nvSpPr>
            <p:spPr>
              <a:xfrm>
                <a:off x="1631520" y="-9806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3673" name="Google Shape;3360;p37"/>
          <p:cNvGrpSpPr/>
          <p:nvPr/>
        </p:nvGrpSpPr>
        <p:grpSpPr>
          <a:xfrm>
            <a:off x="1046160" y="2149560"/>
            <a:ext cx="142920" cy="2454120"/>
            <a:chOff x="1046160" y="2149560"/>
            <a:chExt cx="142920" cy="2454120"/>
          </a:xfrm>
        </p:grpSpPr>
        <p:grpSp>
          <p:nvGrpSpPr>
            <p:cNvPr id="3674" name="Google Shape;3361;p37"/>
            <p:cNvGrpSpPr/>
            <p:nvPr/>
          </p:nvGrpSpPr>
          <p:grpSpPr>
            <a:xfrm>
              <a:off x="1046160" y="2149560"/>
              <a:ext cx="142920" cy="2454120"/>
              <a:chOff x="1046160" y="2149560"/>
              <a:chExt cx="142920" cy="2454120"/>
            </a:xfrm>
          </p:grpSpPr>
          <p:sp>
            <p:nvSpPr>
              <p:cNvPr id="3675" name="Google Shape;3362;p37"/>
              <p:cNvSpPr/>
              <p:nvPr/>
            </p:nvSpPr>
            <p:spPr>
              <a:xfrm>
                <a:off x="1046160" y="446076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76" name="Google Shape;3363;p37"/>
              <p:cNvSpPr/>
              <p:nvPr/>
            </p:nvSpPr>
            <p:spPr>
              <a:xfrm>
                <a:off x="1054800" y="42498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77" name="Google Shape;3364;p37"/>
              <p:cNvSpPr/>
              <p:nvPr/>
            </p:nvSpPr>
            <p:spPr>
              <a:xfrm>
                <a:off x="1054800" y="40392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78" name="Google Shape;3365;p37"/>
              <p:cNvSpPr/>
              <p:nvPr/>
            </p:nvSpPr>
            <p:spPr>
              <a:xfrm>
                <a:off x="1054800" y="38286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79" name="Google Shape;3366;p37"/>
              <p:cNvSpPr/>
              <p:nvPr/>
            </p:nvSpPr>
            <p:spPr>
              <a:xfrm>
                <a:off x="1059120" y="36176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80" name="Google Shape;3367;p37"/>
              <p:cNvSpPr/>
              <p:nvPr/>
            </p:nvSpPr>
            <p:spPr>
              <a:xfrm>
                <a:off x="1059120" y="34070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81" name="Google Shape;3368;p37"/>
              <p:cNvSpPr/>
              <p:nvPr/>
            </p:nvSpPr>
            <p:spPr>
              <a:xfrm>
                <a:off x="1060920" y="319608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82" name="Google Shape;3369;p37"/>
              <p:cNvSpPr/>
              <p:nvPr/>
            </p:nvSpPr>
            <p:spPr>
              <a:xfrm>
                <a:off x="1063440" y="298548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83" name="Google Shape;3370;p37"/>
              <p:cNvSpPr/>
              <p:nvPr/>
            </p:nvSpPr>
            <p:spPr>
              <a:xfrm>
                <a:off x="1068120" y="277920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84" name="Google Shape;3371;p37"/>
              <p:cNvSpPr/>
              <p:nvPr/>
            </p:nvSpPr>
            <p:spPr>
              <a:xfrm>
                <a:off x="1073160" y="257292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85" name="Google Shape;3372;p37"/>
              <p:cNvSpPr/>
              <p:nvPr/>
            </p:nvSpPr>
            <p:spPr>
              <a:xfrm>
                <a:off x="1073160" y="236700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86" name="Google Shape;3373;p37"/>
              <p:cNvSpPr/>
              <p:nvPr/>
            </p:nvSpPr>
            <p:spPr>
              <a:xfrm>
                <a:off x="1078200" y="214956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687" name="Google Shape;3374;p37"/>
            <p:cNvGrpSpPr/>
            <p:nvPr/>
          </p:nvGrpSpPr>
          <p:grpSpPr>
            <a:xfrm>
              <a:off x="1046160" y="2149560"/>
              <a:ext cx="142920" cy="2454120"/>
              <a:chOff x="1046160" y="2149560"/>
              <a:chExt cx="142920" cy="2454120"/>
            </a:xfrm>
          </p:grpSpPr>
          <p:sp>
            <p:nvSpPr>
              <p:cNvPr id="3688" name="Google Shape;3375;p37"/>
              <p:cNvSpPr/>
              <p:nvPr/>
            </p:nvSpPr>
            <p:spPr>
              <a:xfrm>
                <a:off x="1046160" y="44607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89" name="Google Shape;3376;p37"/>
              <p:cNvSpPr/>
              <p:nvPr/>
            </p:nvSpPr>
            <p:spPr>
              <a:xfrm>
                <a:off x="1054800" y="42498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90" name="Google Shape;3377;p37"/>
              <p:cNvSpPr/>
              <p:nvPr/>
            </p:nvSpPr>
            <p:spPr>
              <a:xfrm>
                <a:off x="1054800" y="40392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91" name="Google Shape;3378;p37"/>
              <p:cNvSpPr/>
              <p:nvPr/>
            </p:nvSpPr>
            <p:spPr>
              <a:xfrm>
                <a:off x="1054800" y="38286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92" name="Google Shape;3379;p37"/>
              <p:cNvSpPr/>
              <p:nvPr/>
            </p:nvSpPr>
            <p:spPr>
              <a:xfrm>
                <a:off x="1059120" y="36176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93" name="Google Shape;3380;p37"/>
              <p:cNvSpPr/>
              <p:nvPr/>
            </p:nvSpPr>
            <p:spPr>
              <a:xfrm>
                <a:off x="1059120" y="34070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94" name="Google Shape;3381;p37"/>
              <p:cNvSpPr/>
              <p:nvPr/>
            </p:nvSpPr>
            <p:spPr>
              <a:xfrm>
                <a:off x="1060920" y="31960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95" name="Google Shape;3382;p37"/>
              <p:cNvSpPr/>
              <p:nvPr/>
            </p:nvSpPr>
            <p:spPr>
              <a:xfrm>
                <a:off x="1063440" y="29854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96" name="Google Shape;3383;p37"/>
              <p:cNvSpPr/>
              <p:nvPr/>
            </p:nvSpPr>
            <p:spPr>
              <a:xfrm>
                <a:off x="1068120" y="27792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97" name="Google Shape;3384;p37"/>
              <p:cNvSpPr/>
              <p:nvPr/>
            </p:nvSpPr>
            <p:spPr>
              <a:xfrm>
                <a:off x="1073160" y="25729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98" name="Google Shape;3385;p37"/>
              <p:cNvSpPr/>
              <p:nvPr/>
            </p:nvSpPr>
            <p:spPr>
              <a:xfrm>
                <a:off x="1073160" y="23670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99" name="Google Shape;3386;p37"/>
              <p:cNvSpPr/>
              <p:nvPr/>
            </p:nvSpPr>
            <p:spPr>
              <a:xfrm>
                <a:off x="1078200" y="21495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0" name="PlaceHolder 1"/>
          <p:cNvSpPr>
            <a:spLocks noGrp="1"/>
          </p:cNvSpPr>
          <p:nvPr>
            <p:ph type="title" idx="4294967295"/>
          </p:nvPr>
        </p:nvSpPr>
        <p:spPr>
          <a:xfrm>
            <a:off x="2347192" y="732886"/>
            <a:ext cx="4448175" cy="1057275"/>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6000" b="1" strike="noStrike" spc="-1" dirty="0">
                <a:solidFill>
                  <a:schemeClr val="dk1"/>
                </a:solidFill>
                <a:latin typeface="Outfit"/>
                <a:ea typeface="Outfit"/>
              </a:rPr>
              <a:t>Thank you!</a:t>
            </a:r>
            <a:endParaRPr lang="fr-FR" sz="6000" b="0" strike="noStrike" spc="-1" dirty="0">
              <a:solidFill>
                <a:schemeClr val="dk1"/>
              </a:solidFill>
              <a:latin typeface="Arial"/>
            </a:endParaRPr>
          </a:p>
        </p:txBody>
      </p:sp>
      <p:sp>
        <p:nvSpPr>
          <p:cNvPr id="3701" name="PlaceHolder 2"/>
          <p:cNvSpPr>
            <a:spLocks noGrp="1"/>
          </p:cNvSpPr>
          <p:nvPr>
            <p:ph type="subTitle" idx="4294967295"/>
          </p:nvPr>
        </p:nvSpPr>
        <p:spPr>
          <a:xfrm>
            <a:off x="2070712" y="1767848"/>
            <a:ext cx="4448175" cy="1057275"/>
          </a:xfrm>
          <a:prstGeom prst="rect">
            <a:avLst/>
          </a:prstGeom>
          <a:noFill/>
          <a:ln w="0">
            <a:noFill/>
          </a:ln>
        </p:spPr>
        <p:txBody>
          <a:bodyPr lIns="91440" tIns="91440" rIns="91440" bIns="91440" anchor="ctr">
            <a:normAutofit/>
          </a:bodyPr>
          <a:lstStyle/>
          <a:p>
            <a:pPr indent="0" algn="ctr">
              <a:lnSpc>
                <a:spcPct val="100000"/>
              </a:lnSpc>
              <a:buNone/>
              <a:tabLst>
                <a:tab pos="0" algn="l"/>
              </a:tabLst>
            </a:pPr>
            <a:r>
              <a:rPr lang="en" sz="1400" b="1" strike="noStrike" spc="-1" dirty="0">
                <a:solidFill>
                  <a:schemeClr val="dk1"/>
                </a:solidFill>
                <a:latin typeface="Lato"/>
                <a:ea typeface="Lato"/>
              </a:rPr>
              <a:t>Do you have any questions?</a:t>
            </a:r>
            <a:endParaRPr lang="en-US" sz="1400" b="0" strike="noStrike" spc="-1" dirty="0">
              <a:solidFill>
                <a:srgbClr val="FFFFFF"/>
              </a:solidFill>
              <a:latin typeface="OpenSymbol"/>
            </a:endParaRPr>
          </a:p>
        </p:txBody>
      </p:sp>
      <p:grpSp>
        <p:nvGrpSpPr>
          <p:cNvPr id="3703" name="Google Shape;4314;p68"/>
          <p:cNvGrpSpPr/>
          <p:nvPr/>
        </p:nvGrpSpPr>
        <p:grpSpPr>
          <a:xfrm>
            <a:off x="882360" y="-563760"/>
            <a:ext cx="142920" cy="2454120"/>
            <a:chOff x="882360" y="-563760"/>
            <a:chExt cx="142920" cy="2454120"/>
          </a:xfrm>
        </p:grpSpPr>
        <p:grpSp>
          <p:nvGrpSpPr>
            <p:cNvPr id="3704" name="Google Shape;4315;p68"/>
            <p:cNvGrpSpPr/>
            <p:nvPr/>
          </p:nvGrpSpPr>
          <p:grpSpPr>
            <a:xfrm>
              <a:off x="882360" y="-563760"/>
              <a:ext cx="142920" cy="2454120"/>
              <a:chOff x="882360" y="-563760"/>
              <a:chExt cx="142920" cy="2454120"/>
            </a:xfrm>
          </p:grpSpPr>
          <p:sp>
            <p:nvSpPr>
              <p:cNvPr id="3705" name="Google Shape;4316;p68"/>
              <p:cNvSpPr/>
              <p:nvPr/>
            </p:nvSpPr>
            <p:spPr>
              <a:xfrm>
                <a:off x="882360" y="174744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06" name="Google Shape;4317;p68"/>
              <p:cNvSpPr/>
              <p:nvPr/>
            </p:nvSpPr>
            <p:spPr>
              <a:xfrm>
                <a:off x="891000" y="153648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07" name="Google Shape;4318;p68"/>
              <p:cNvSpPr/>
              <p:nvPr/>
            </p:nvSpPr>
            <p:spPr>
              <a:xfrm>
                <a:off x="891000" y="132588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08" name="Google Shape;4319;p68"/>
              <p:cNvSpPr/>
              <p:nvPr/>
            </p:nvSpPr>
            <p:spPr>
              <a:xfrm>
                <a:off x="891000" y="111528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09" name="Google Shape;4320;p68"/>
              <p:cNvSpPr/>
              <p:nvPr/>
            </p:nvSpPr>
            <p:spPr>
              <a:xfrm>
                <a:off x="895320" y="90432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10" name="Google Shape;4321;p68"/>
              <p:cNvSpPr/>
              <p:nvPr/>
            </p:nvSpPr>
            <p:spPr>
              <a:xfrm>
                <a:off x="895320" y="69372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11" name="Google Shape;4322;p68"/>
              <p:cNvSpPr/>
              <p:nvPr/>
            </p:nvSpPr>
            <p:spPr>
              <a:xfrm>
                <a:off x="897480" y="48312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12" name="Google Shape;4323;p68"/>
              <p:cNvSpPr/>
              <p:nvPr/>
            </p:nvSpPr>
            <p:spPr>
              <a:xfrm>
                <a:off x="899640" y="27216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13" name="Google Shape;4324;p68"/>
              <p:cNvSpPr/>
              <p:nvPr/>
            </p:nvSpPr>
            <p:spPr>
              <a:xfrm>
                <a:off x="904680" y="6588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14" name="Google Shape;4325;p68"/>
              <p:cNvSpPr/>
              <p:nvPr/>
            </p:nvSpPr>
            <p:spPr>
              <a:xfrm>
                <a:off x="909360" y="-14004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15" name="Google Shape;4326;p68"/>
              <p:cNvSpPr/>
              <p:nvPr/>
            </p:nvSpPr>
            <p:spPr>
              <a:xfrm>
                <a:off x="909360" y="-34632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16" name="Google Shape;4327;p68"/>
              <p:cNvSpPr/>
              <p:nvPr/>
            </p:nvSpPr>
            <p:spPr>
              <a:xfrm>
                <a:off x="914400" y="-56376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717" name="Google Shape;4328;p68"/>
            <p:cNvGrpSpPr/>
            <p:nvPr/>
          </p:nvGrpSpPr>
          <p:grpSpPr>
            <a:xfrm>
              <a:off x="882360" y="-563760"/>
              <a:ext cx="142920" cy="2454120"/>
              <a:chOff x="882360" y="-563760"/>
              <a:chExt cx="142920" cy="2454120"/>
            </a:xfrm>
          </p:grpSpPr>
          <p:sp>
            <p:nvSpPr>
              <p:cNvPr id="3718" name="Google Shape;4329;p68"/>
              <p:cNvSpPr/>
              <p:nvPr/>
            </p:nvSpPr>
            <p:spPr>
              <a:xfrm>
                <a:off x="882360" y="174744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19" name="Google Shape;4330;p68"/>
              <p:cNvSpPr/>
              <p:nvPr/>
            </p:nvSpPr>
            <p:spPr>
              <a:xfrm>
                <a:off x="891000" y="153648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20" name="Google Shape;4331;p68"/>
              <p:cNvSpPr/>
              <p:nvPr/>
            </p:nvSpPr>
            <p:spPr>
              <a:xfrm>
                <a:off x="891000" y="132588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21" name="Google Shape;4332;p68"/>
              <p:cNvSpPr/>
              <p:nvPr/>
            </p:nvSpPr>
            <p:spPr>
              <a:xfrm>
                <a:off x="891000" y="111528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22" name="Google Shape;4333;p68"/>
              <p:cNvSpPr/>
              <p:nvPr/>
            </p:nvSpPr>
            <p:spPr>
              <a:xfrm>
                <a:off x="895320" y="90432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23" name="Google Shape;4334;p68"/>
              <p:cNvSpPr/>
              <p:nvPr/>
            </p:nvSpPr>
            <p:spPr>
              <a:xfrm>
                <a:off x="895320" y="69372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24" name="Google Shape;4335;p68"/>
              <p:cNvSpPr/>
              <p:nvPr/>
            </p:nvSpPr>
            <p:spPr>
              <a:xfrm>
                <a:off x="897480" y="48312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25" name="Google Shape;4336;p68"/>
              <p:cNvSpPr/>
              <p:nvPr/>
            </p:nvSpPr>
            <p:spPr>
              <a:xfrm>
                <a:off x="899640" y="27216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26" name="Google Shape;4337;p68"/>
              <p:cNvSpPr/>
              <p:nvPr/>
            </p:nvSpPr>
            <p:spPr>
              <a:xfrm>
                <a:off x="904680" y="6588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27" name="Google Shape;4338;p68"/>
              <p:cNvSpPr/>
              <p:nvPr/>
            </p:nvSpPr>
            <p:spPr>
              <a:xfrm>
                <a:off x="909360" y="-14004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28" name="Google Shape;4339;p68"/>
              <p:cNvSpPr/>
              <p:nvPr/>
            </p:nvSpPr>
            <p:spPr>
              <a:xfrm>
                <a:off x="909360" y="-34632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29" name="Google Shape;4340;p68"/>
              <p:cNvSpPr/>
              <p:nvPr/>
            </p:nvSpPr>
            <p:spPr>
              <a:xfrm>
                <a:off x="914400" y="-5637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3730" name="Google Shape;4341;p68"/>
          <p:cNvGrpSpPr/>
          <p:nvPr/>
        </p:nvGrpSpPr>
        <p:grpSpPr>
          <a:xfrm>
            <a:off x="1410840" y="1931760"/>
            <a:ext cx="142920" cy="2454120"/>
            <a:chOff x="1410840" y="1931760"/>
            <a:chExt cx="142920" cy="2454120"/>
          </a:xfrm>
        </p:grpSpPr>
        <p:grpSp>
          <p:nvGrpSpPr>
            <p:cNvPr id="3731" name="Google Shape;4342;p68"/>
            <p:cNvGrpSpPr/>
            <p:nvPr/>
          </p:nvGrpSpPr>
          <p:grpSpPr>
            <a:xfrm>
              <a:off x="1410840" y="1931760"/>
              <a:ext cx="142920" cy="2454120"/>
              <a:chOff x="1410840" y="1931760"/>
              <a:chExt cx="142920" cy="2454120"/>
            </a:xfrm>
          </p:grpSpPr>
          <p:sp>
            <p:nvSpPr>
              <p:cNvPr id="3732" name="Google Shape;4343;p68"/>
              <p:cNvSpPr/>
              <p:nvPr/>
            </p:nvSpPr>
            <p:spPr>
              <a:xfrm>
                <a:off x="1410840" y="424296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33" name="Google Shape;4344;p68"/>
              <p:cNvSpPr/>
              <p:nvPr/>
            </p:nvSpPr>
            <p:spPr>
              <a:xfrm>
                <a:off x="1419120" y="40320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34" name="Google Shape;4345;p68"/>
              <p:cNvSpPr/>
              <p:nvPr/>
            </p:nvSpPr>
            <p:spPr>
              <a:xfrm>
                <a:off x="1419120" y="38214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35" name="Google Shape;4346;p68"/>
              <p:cNvSpPr/>
              <p:nvPr/>
            </p:nvSpPr>
            <p:spPr>
              <a:xfrm>
                <a:off x="1419120" y="36108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36" name="Google Shape;4347;p68"/>
              <p:cNvSpPr/>
              <p:nvPr/>
            </p:nvSpPr>
            <p:spPr>
              <a:xfrm>
                <a:off x="1423800" y="33998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37" name="Google Shape;4348;p68"/>
              <p:cNvSpPr/>
              <p:nvPr/>
            </p:nvSpPr>
            <p:spPr>
              <a:xfrm>
                <a:off x="1423800" y="31892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38" name="Google Shape;4349;p68"/>
              <p:cNvSpPr/>
              <p:nvPr/>
            </p:nvSpPr>
            <p:spPr>
              <a:xfrm>
                <a:off x="1425600" y="297864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39" name="Google Shape;4350;p68"/>
              <p:cNvSpPr/>
              <p:nvPr/>
            </p:nvSpPr>
            <p:spPr>
              <a:xfrm>
                <a:off x="1428120" y="276768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40" name="Google Shape;4351;p68"/>
              <p:cNvSpPr/>
              <p:nvPr/>
            </p:nvSpPr>
            <p:spPr>
              <a:xfrm>
                <a:off x="1432800" y="256140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41" name="Google Shape;4352;p68"/>
              <p:cNvSpPr/>
              <p:nvPr/>
            </p:nvSpPr>
            <p:spPr>
              <a:xfrm>
                <a:off x="1437840" y="23554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42" name="Google Shape;4353;p68"/>
              <p:cNvSpPr/>
              <p:nvPr/>
            </p:nvSpPr>
            <p:spPr>
              <a:xfrm>
                <a:off x="1437840" y="21492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43" name="Google Shape;4354;p68"/>
              <p:cNvSpPr/>
              <p:nvPr/>
            </p:nvSpPr>
            <p:spPr>
              <a:xfrm>
                <a:off x="1442520" y="193176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744" name="Google Shape;4355;p68"/>
            <p:cNvGrpSpPr/>
            <p:nvPr/>
          </p:nvGrpSpPr>
          <p:grpSpPr>
            <a:xfrm>
              <a:off x="1410840" y="1931760"/>
              <a:ext cx="142920" cy="2454120"/>
              <a:chOff x="1410840" y="1931760"/>
              <a:chExt cx="142920" cy="2454120"/>
            </a:xfrm>
          </p:grpSpPr>
          <p:sp>
            <p:nvSpPr>
              <p:cNvPr id="3745" name="Google Shape;4356;p68"/>
              <p:cNvSpPr/>
              <p:nvPr/>
            </p:nvSpPr>
            <p:spPr>
              <a:xfrm>
                <a:off x="1410840" y="42429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46" name="Google Shape;4357;p68"/>
              <p:cNvSpPr/>
              <p:nvPr/>
            </p:nvSpPr>
            <p:spPr>
              <a:xfrm>
                <a:off x="1419120" y="40320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47" name="Google Shape;4358;p68"/>
              <p:cNvSpPr/>
              <p:nvPr/>
            </p:nvSpPr>
            <p:spPr>
              <a:xfrm>
                <a:off x="1419120" y="38214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48" name="Google Shape;4359;p68"/>
              <p:cNvSpPr/>
              <p:nvPr/>
            </p:nvSpPr>
            <p:spPr>
              <a:xfrm>
                <a:off x="1419120" y="36108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49" name="Google Shape;4360;p68"/>
              <p:cNvSpPr/>
              <p:nvPr/>
            </p:nvSpPr>
            <p:spPr>
              <a:xfrm>
                <a:off x="1423800" y="33998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50" name="Google Shape;4361;p68"/>
              <p:cNvSpPr/>
              <p:nvPr/>
            </p:nvSpPr>
            <p:spPr>
              <a:xfrm>
                <a:off x="1423800" y="31892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51" name="Google Shape;4362;p68"/>
              <p:cNvSpPr/>
              <p:nvPr/>
            </p:nvSpPr>
            <p:spPr>
              <a:xfrm>
                <a:off x="1425600" y="297864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52" name="Google Shape;4363;p68"/>
              <p:cNvSpPr/>
              <p:nvPr/>
            </p:nvSpPr>
            <p:spPr>
              <a:xfrm>
                <a:off x="1428120" y="27676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53" name="Google Shape;4364;p68"/>
              <p:cNvSpPr/>
              <p:nvPr/>
            </p:nvSpPr>
            <p:spPr>
              <a:xfrm>
                <a:off x="1432800" y="25614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54" name="Google Shape;4365;p68"/>
              <p:cNvSpPr/>
              <p:nvPr/>
            </p:nvSpPr>
            <p:spPr>
              <a:xfrm>
                <a:off x="1437840" y="235548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55" name="Google Shape;4366;p68"/>
              <p:cNvSpPr/>
              <p:nvPr/>
            </p:nvSpPr>
            <p:spPr>
              <a:xfrm>
                <a:off x="1437840" y="21492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56" name="Google Shape;4367;p68"/>
              <p:cNvSpPr/>
              <p:nvPr/>
            </p:nvSpPr>
            <p:spPr>
              <a:xfrm>
                <a:off x="1442520" y="19317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3757" name="Google Shape;4368;p68"/>
          <p:cNvGrpSpPr/>
          <p:nvPr/>
        </p:nvGrpSpPr>
        <p:grpSpPr>
          <a:xfrm>
            <a:off x="7801328" y="132029"/>
            <a:ext cx="142920" cy="2453760"/>
            <a:chOff x="7660080" y="85680"/>
            <a:chExt cx="142920" cy="2453760"/>
          </a:xfrm>
        </p:grpSpPr>
        <p:grpSp>
          <p:nvGrpSpPr>
            <p:cNvPr id="3758" name="Google Shape;4369;p68"/>
            <p:cNvGrpSpPr/>
            <p:nvPr/>
          </p:nvGrpSpPr>
          <p:grpSpPr>
            <a:xfrm>
              <a:off x="7660080" y="85680"/>
              <a:ext cx="142920" cy="2453760"/>
              <a:chOff x="7660080" y="85680"/>
              <a:chExt cx="142920" cy="2453760"/>
            </a:xfrm>
          </p:grpSpPr>
          <p:sp>
            <p:nvSpPr>
              <p:cNvPr id="3759" name="Google Shape;4370;p68"/>
              <p:cNvSpPr/>
              <p:nvPr/>
            </p:nvSpPr>
            <p:spPr>
              <a:xfrm>
                <a:off x="7660080" y="239652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60" name="Google Shape;4371;p68"/>
              <p:cNvSpPr/>
              <p:nvPr/>
            </p:nvSpPr>
            <p:spPr>
              <a:xfrm>
                <a:off x="7668360" y="218592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61" name="Google Shape;4372;p68"/>
              <p:cNvSpPr/>
              <p:nvPr/>
            </p:nvSpPr>
            <p:spPr>
              <a:xfrm>
                <a:off x="7668360" y="197532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62" name="Google Shape;4373;p68"/>
              <p:cNvSpPr/>
              <p:nvPr/>
            </p:nvSpPr>
            <p:spPr>
              <a:xfrm>
                <a:off x="7668360" y="176436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63" name="Google Shape;4374;p68"/>
              <p:cNvSpPr/>
              <p:nvPr/>
            </p:nvSpPr>
            <p:spPr>
              <a:xfrm>
                <a:off x="7673040" y="155376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64" name="Google Shape;4375;p68"/>
              <p:cNvSpPr/>
              <p:nvPr/>
            </p:nvSpPr>
            <p:spPr>
              <a:xfrm>
                <a:off x="7673040" y="134316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65" name="Google Shape;4376;p68"/>
              <p:cNvSpPr/>
              <p:nvPr/>
            </p:nvSpPr>
            <p:spPr>
              <a:xfrm>
                <a:off x="7674840" y="113220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66" name="Google Shape;4377;p68"/>
              <p:cNvSpPr/>
              <p:nvPr/>
            </p:nvSpPr>
            <p:spPr>
              <a:xfrm>
                <a:off x="7677360" y="92160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67" name="Google Shape;4378;p68"/>
              <p:cNvSpPr/>
              <p:nvPr/>
            </p:nvSpPr>
            <p:spPr>
              <a:xfrm>
                <a:off x="7682040" y="71532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68" name="Google Shape;4379;p68"/>
              <p:cNvSpPr/>
              <p:nvPr/>
            </p:nvSpPr>
            <p:spPr>
              <a:xfrm>
                <a:off x="7687080" y="50904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69" name="Google Shape;4380;p68"/>
              <p:cNvSpPr/>
              <p:nvPr/>
            </p:nvSpPr>
            <p:spPr>
              <a:xfrm>
                <a:off x="7687080" y="30276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70" name="Google Shape;4381;p68"/>
              <p:cNvSpPr/>
              <p:nvPr/>
            </p:nvSpPr>
            <p:spPr>
              <a:xfrm>
                <a:off x="7691760" y="8568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771" name="Google Shape;4382;p68"/>
            <p:cNvGrpSpPr/>
            <p:nvPr/>
          </p:nvGrpSpPr>
          <p:grpSpPr>
            <a:xfrm>
              <a:off x="7660080" y="85680"/>
              <a:ext cx="142920" cy="2453760"/>
              <a:chOff x="7660080" y="85680"/>
              <a:chExt cx="142920" cy="2453760"/>
            </a:xfrm>
          </p:grpSpPr>
          <p:sp>
            <p:nvSpPr>
              <p:cNvPr id="3772" name="Google Shape;4383;p68"/>
              <p:cNvSpPr/>
              <p:nvPr/>
            </p:nvSpPr>
            <p:spPr>
              <a:xfrm>
                <a:off x="7660080" y="239652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73" name="Google Shape;4384;p68"/>
              <p:cNvSpPr/>
              <p:nvPr/>
            </p:nvSpPr>
            <p:spPr>
              <a:xfrm>
                <a:off x="7668360" y="218592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74" name="Google Shape;4385;p68"/>
              <p:cNvSpPr/>
              <p:nvPr/>
            </p:nvSpPr>
            <p:spPr>
              <a:xfrm>
                <a:off x="7668360" y="197532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75" name="Google Shape;4386;p68"/>
              <p:cNvSpPr/>
              <p:nvPr/>
            </p:nvSpPr>
            <p:spPr>
              <a:xfrm>
                <a:off x="7668360" y="176436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76" name="Google Shape;4387;p68"/>
              <p:cNvSpPr/>
              <p:nvPr/>
            </p:nvSpPr>
            <p:spPr>
              <a:xfrm>
                <a:off x="7673040" y="155376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77" name="Google Shape;4388;p68"/>
              <p:cNvSpPr/>
              <p:nvPr/>
            </p:nvSpPr>
            <p:spPr>
              <a:xfrm>
                <a:off x="7673040" y="134316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78" name="Google Shape;4389;p68"/>
              <p:cNvSpPr/>
              <p:nvPr/>
            </p:nvSpPr>
            <p:spPr>
              <a:xfrm>
                <a:off x="7674840" y="113220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79" name="Google Shape;4390;p68"/>
              <p:cNvSpPr/>
              <p:nvPr/>
            </p:nvSpPr>
            <p:spPr>
              <a:xfrm>
                <a:off x="7677360" y="92160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80" name="Google Shape;4391;p68"/>
              <p:cNvSpPr/>
              <p:nvPr/>
            </p:nvSpPr>
            <p:spPr>
              <a:xfrm>
                <a:off x="7682040" y="71532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81" name="Google Shape;4392;p68"/>
              <p:cNvSpPr/>
              <p:nvPr/>
            </p:nvSpPr>
            <p:spPr>
              <a:xfrm>
                <a:off x="7687080" y="50904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82" name="Google Shape;4393;p68"/>
              <p:cNvSpPr/>
              <p:nvPr/>
            </p:nvSpPr>
            <p:spPr>
              <a:xfrm>
                <a:off x="7687080" y="30276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83" name="Google Shape;4394;p68"/>
              <p:cNvSpPr/>
              <p:nvPr/>
            </p:nvSpPr>
            <p:spPr>
              <a:xfrm>
                <a:off x="7691760" y="8568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
        <p:nvSpPr>
          <p:cNvPr id="3784" name="Google Shape;4395;p68"/>
          <p:cNvSpPr/>
          <p:nvPr/>
        </p:nvSpPr>
        <p:spPr>
          <a:xfrm>
            <a:off x="3949560" y="3081600"/>
            <a:ext cx="345240" cy="345600"/>
          </a:xfrm>
          <a:custGeom>
            <a:avLst/>
            <a:gdLst>
              <a:gd name="textAreaLeft" fmla="*/ 0 w 345240"/>
              <a:gd name="textAreaRight" fmla="*/ 345600 w 345240"/>
              <a:gd name="textAreaTop" fmla="*/ 0 h 345600"/>
              <a:gd name="textAreaBottom" fmla="*/ 345960 h 345600"/>
            </a:gdLst>
            <a:ahLst/>
            <a:cxnLst/>
            <a:rect l="textAreaLeft" t="textAreaTop" r="textAreaRight" b="textAreaBottom"/>
            <a:pathLst>
              <a:path w="10860" h="10872">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3785" name="Google Shape;4396;p68"/>
          <p:cNvGrpSpPr/>
          <p:nvPr/>
        </p:nvGrpSpPr>
        <p:grpSpPr>
          <a:xfrm>
            <a:off x="4399200" y="3081600"/>
            <a:ext cx="345600" cy="345240"/>
            <a:chOff x="4399200" y="3081600"/>
            <a:chExt cx="345600" cy="345240"/>
          </a:xfrm>
        </p:grpSpPr>
        <p:sp>
          <p:nvSpPr>
            <p:cNvPr id="3786" name="Google Shape;4397;p68"/>
            <p:cNvSpPr/>
            <p:nvPr/>
          </p:nvSpPr>
          <p:spPr>
            <a:xfrm>
              <a:off x="4399200" y="3081600"/>
              <a:ext cx="345600" cy="345240"/>
            </a:xfrm>
            <a:custGeom>
              <a:avLst/>
              <a:gdLst>
                <a:gd name="textAreaLeft" fmla="*/ 0 w 345600"/>
                <a:gd name="textAreaRight" fmla="*/ 345960 w 345600"/>
                <a:gd name="textAreaTop" fmla="*/ 0 h 345240"/>
                <a:gd name="textAreaBottom" fmla="*/ 345600 h 345240"/>
              </a:gdLst>
              <a:ahLst/>
              <a:cxnLst/>
              <a:rect l="textAreaLeft" t="textAreaTop" r="textAreaRight" b="textAreaBottom"/>
              <a:pathLst>
                <a:path w="10872" h="1086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87" name="Google Shape;4398;p68"/>
            <p:cNvSpPr/>
            <p:nvPr/>
          </p:nvSpPr>
          <p:spPr>
            <a:xfrm>
              <a:off x="4464000" y="3147120"/>
              <a:ext cx="214920" cy="214920"/>
            </a:xfrm>
            <a:custGeom>
              <a:avLst/>
              <a:gdLst>
                <a:gd name="textAreaLeft" fmla="*/ 0 w 214920"/>
                <a:gd name="textAreaRight" fmla="*/ 215280 w 214920"/>
                <a:gd name="textAreaTop" fmla="*/ 0 h 214920"/>
                <a:gd name="textAreaBottom" fmla="*/ 215280 h 214920"/>
              </a:gdLst>
              <a:ahLst/>
              <a:cxn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88" name="Google Shape;4399;p68"/>
            <p:cNvSpPr/>
            <p:nvPr/>
          </p:nvSpPr>
          <p:spPr>
            <a:xfrm>
              <a:off x="4514040" y="3198240"/>
              <a:ext cx="114480" cy="112320"/>
            </a:xfrm>
            <a:custGeom>
              <a:avLst/>
              <a:gdLst>
                <a:gd name="textAreaLeft" fmla="*/ 0 w 114480"/>
                <a:gd name="textAreaRight" fmla="*/ 114840 w 114480"/>
                <a:gd name="textAreaTop" fmla="*/ 0 h 112320"/>
                <a:gd name="textAreaBottom" fmla="*/ 112680 h 112320"/>
              </a:gdLst>
              <a:ahLst/>
              <a:cxn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56160" bIns="56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89" name="Google Shape;4400;p68"/>
            <p:cNvSpPr/>
            <p:nvPr/>
          </p:nvSpPr>
          <p:spPr>
            <a:xfrm>
              <a:off x="4615200" y="3174480"/>
              <a:ext cx="29160" cy="28800"/>
            </a:xfrm>
            <a:custGeom>
              <a:avLst/>
              <a:gdLst>
                <a:gd name="textAreaLeft" fmla="*/ 0 w 29160"/>
                <a:gd name="textAreaRight" fmla="*/ 29520 w 29160"/>
                <a:gd name="textAreaTop" fmla="*/ 0 h 28800"/>
                <a:gd name="textAreaBottom" fmla="*/ 29160 h 28800"/>
              </a:gdLst>
              <a:ahLst/>
              <a:cxn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790" name="Google Shape;4401;p68"/>
          <p:cNvGrpSpPr/>
          <p:nvPr/>
        </p:nvGrpSpPr>
        <p:grpSpPr>
          <a:xfrm>
            <a:off x="4848120" y="3081600"/>
            <a:ext cx="345600" cy="345240"/>
            <a:chOff x="4848120" y="3081600"/>
            <a:chExt cx="345600" cy="345240"/>
          </a:xfrm>
        </p:grpSpPr>
        <p:sp>
          <p:nvSpPr>
            <p:cNvPr id="3791" name="Google Shape;4402;p68"/>
            <p:cNvSpPr/>
            <p:nvPr/>
          </p:nvSpPr>
          <p:spPr>
            <a:xfrm>
              <a:off x="4848120" y="3081600"/>
              <a:ext cx="345600" cy="345240"/>
            </a:xfrm>
            <a:custGeom>
              <a:avLst/>
              <a:gdLst>
                <a:gd name="textAreaLeft" fmla="*/ 0 w 345600"/>
                <a:gd name="textAreaRight" fmla="*/ 345960 w 345600"/>
                <a:gd name="textAreaTop" fmla="*/ 0 h 345240"/>
                <a:gd name="textAreaBottom" fmla="*/ 345600 h 345240"/>
              </a:gdLst>
              <a:ahLst/>
              <a:cxnLst/>
              <a:rect l="textAreaLeft" t="textAreaTop" r="textAreaRight" b="textAreaBottom"/>
              <a:pathLst>
                <a:path w="10872" h="1086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92" name="Google Shape;4403;p68"/>
            <p:cNvSpPr/>
            <p:nvPr/>
          </p:nvSpPr>
          <p:spPr>
            <a:xfrm>
              <a:off x="4927680" y="3220200"/>
              <a:ext cx="47520" cy="120240"/>
            </a:xfrm>
            <a:custGeom>
              <a:avLst/>
              <a:gdLst>
                <a:gd name="textAreaLeft" fmla="*/ 0 w 47520"/>
                <a:gd name="textAreaRight" fmla="*/ 47880 w 47520"/>
                <a:gd name="textAreaTop" fmla="*/ 0 h 120240"/>
                <a:gd name="textAreaBottom" fmla="*/ 120600 h 120240"/>
              </a:gdLst>
              <a:ahLst/>
              <a:cxn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60120" bIns="60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93" name="Google Shape;4404;p68"/>
            <p:cNvSpPr/>
            <p:nvPr/>
          </p:nvSpPr>
          <p:spPr>
            <a:xfrm>
              <a:off x="4920480" y="3154680"/>
              <a:ext cx="54720" cy="54720"/>
            </a:xfrm>
            <a:custGeom>
              <a:avLst/>
              <a:gdLst>
                <a:gd name="textAreaLeft" fmla="*/ 0 w 54720"/>
                <a:gd name="textAreaRight" fmla="*/ 55080 w 54720"/>
                <a:gd name="textAreaTop" fmla="*/ 0 h 54720"/>
                <a:gd name="textAreaBottom" fmla="*/ 55080 h 54720"/>
              </a:gdLst>
              <a:ahLst/>
              <a:cxn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7360" bIns="27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94" name="Google Shape;4405;p68"/>
            <p:cNvSpPr/>
            <p:nvPr/>
          </p:nvSpPr>
          <p:spPr>
            <a:xfrm>
              <a:off x="5000760" y="3220200"/>
              <a:ext cx="127800" cy="120240"/>
            </a:xfrm>
            <a:custGeom>
              <a:avLst/>
              <a:gdLst>
                <a:gd name="textAreaLeft" fmla="*/ 0 w 127800"/>
                <a:gd name="textAreaRight" fmla="*/ 128160 w 127800"/>
                <a:gd name="textAreaTop" fmla="*/ 0 h 120240"/>
                <a:gd name="textAreaBottom" fmla="*/ 120600 h 120240"/>
              </a:gdLst>
              <a:ahLst/>
              <a:cxn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60120" bIns="60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0" name="PlaceHolder 1"/>
          <p:cNvSpPr>
            <a:spLocks noGrp="1"/>
          </p:cNvSpPr>
          <p:nvPr>
            <p:ph type="title"/>
          </p:nvPr>
        </p:nvSpPr>
        <p:spPr>
          <a:xfrm>
            <a:off x="2133720" y="1657440"/>
            <a:ext cx="4876560" cy="11617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500" b="1" strike="noStrike" spc="-1">
                <a:solidFill>
                  <a:schemeClr val="dk1"/>
                </a:solidFill>
                <a:latin typeface="Outfit"/>
                <a:ea typeface="Outfit"/>
              </a:rPr>
              <a:t>Introduction</a:t>
            </a:r>
            <a:endParaRPr lang="fr-FR" sz="6500" b="0" strike="noStrike" spc="-1">
              <a:solidFill>
                <a:schemeClr val="dk1"/>
              </a:solidFill>
              <a:latin typeface="Arial"/>
            </a:endParaRPr>
          </a:p>
        </p:txBody>
      </p:sp>
      <p:sp>
        <p:nvSpPr>
          <p:cNvPr id="3191" name="PlaceHolder 2"/>
          <p:cNvSpPr>
            <a:spLocks noGrp="1"/>
          </p:cNvSpPr>
          <p:nvPr>
            <p:ph type="subTitle"/>
          </p:nvPr>
        </p:nvSpPr>
        <p:spPr>
          <a:xfrm>
            <a:off x="1865971" y="2819520"/>
            <a:ext cx="5367453" cy="1135440"/>
          </a:xfrm>
          <a:prstGeom prst="rect">
            <a:avLst/>
          </a:prstGeom>
          <a:noFill/>
          <a:ln w="9360">
            <a:solidFill>
              <a:schemeClr val="dk2"/>
            </a:solidFill>
            <a:round/>
          </a:ln>
        </p:spPr>
        <p:txBody>
          <a:bodyPr lIns="91440" tIns="91440" rIns="91440" bIns="91440" anchor="ctr">
            <a:normAutofit fontScale="70668" lnSpcReduction="20000"/>
          </a:bodyPr>
          <a:lstStyle/>
          <a:p>
            <a:pPr indent="0" algn="ctr">
              <a:lnSpc>
                <a:spcPct val="100000"/>
              </a:lnSpc>
              <a:buNone/>
              <a:tabLst>
                <a:tab pos="0" algn="l"/>
              </a:tabLst>
            </a:pPr>
            <a:r>
              <a:rPr lang="en" sz="1600" b="0" strike="noStrike" spc="-1" dirty="0">
                <a:solidFill>
                  <a:schemeClr val="accent2">
                    <a:lumMod val="75000"/>
                  </a:schemeClr>
                </a:solidFill>
                <a:latin typeface="Lato"/>
                <a:ea typeface="Lato"/>
              </a:rPr>
              <a:t>Predicting machine failures is crucial for reducing downtime and maintenance costs. Machine failure prediction allows companies to perform predictive maintenance, enhancing operational efficiency and preventing costly unexpected downtimes. Logistic Regression serves as a key tool for binary classification tasks in this context, determining whether a machine will fail or not.</a:t>
            </a:r>
            <a:endParaRPr lang="en-US" sz="1600" b="0" strike="noStrike" spc="-1" dirty="0">
              <a:solidFill>
                <a:schemeClr val="accent2">
                  <a:lumMod val="75000"/>
                </a:schemeClr>
              </a:solidFill>
              <a:latin typeface="OpenSymbol"/>
            </a:endParaRPr>
          </a:p>
        </p:txBody>
      </p:sp>
      <p:grpSp>
        <p:nvGrpSpPr>
          <p:cNvPr id="3192" name="Google Shape;3333;p37"/>
          <p:cNvGrpSpPr/>
          <p:nvPr/>
        </p:nvGrpSpPr>
        <p:grpSpPr>
          <a:xfrm>
            <a:off x="1599480" y="-980640"/>
            <a:ext cx="142920" cy="2454120"/>
            <a:chOff x="1599480" y="-980640"/>
            <a:chExt cx="142920" cy="2454120"/>
          </a:xfrm>
        </p:grpSpPr>
        <p:grpSp>
          <p:nvGrpSpPr>
            <p:cNvPr id="3193" name="Google Shape;3334;p37"/>
            <p:cNvGrpSpPr/>
            <p:nvPr/>
          </p:nvGrpSpPr>
          <p:grpSpPr>
            <a:xfrm>
              <a:off x="1599480" y="-980640"/>
              <a:ext cx="142920" cy="2454120"/>
              <a:chOff x="1599480" y="-980640"/>
              <a:chExt cx="142920" cy="2454120"/>
            </a:xfrm>
          </p:grpSpPr>
          <p:sp>
            <p:nvSpPr>
              <p:cNvPr id="3194" name="Google Shape;3335;p37"/>
              <p:cNvSpPr/>
              <p:nvPr/>
            </p:nvSpPr>
            <p:spPr>
              <a:xfrm>
                <a:off x="1599480" y="133056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95" name="Google Shape;3336;p37"/>
              <p:cNvSpPr/>
              <p:nvPr/>
            </p:nvSpPr>
            <p:spPr>
              <a:xfrm>
                <a:off x="1608120" y="11196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96" name="Google Shape;3337;p37"/>
              <p:cNvSpPr/>
              <p:nvPr/>
            </p:nvSpPr>
            <p:spPr>
              <a:xfrm>
                <a:off x="1608120" y="9090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97" name="Google Shape;3338;p37"/>
              <p:cNvSpPr/>
              <p:nvPr/>
            </p:nvSpPr>
            <p:spPr>
              <a:xfrm>
                <a:off x="1608120" y="6980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98" name="Google Shape;3339;p37"/>
              <p:cNvSpPr/>
              <p:nvPr/>
            </p:nvSpPr>
            <p:spPr>
              <a:xfrm>
                <a:off x="1612440" y="4874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99" name="Google Shape;3340;p37"/>
              <p:cNvSpPr/>
              <p:nvPr/>
            </p:nvSpPr>
            <p:spPr>
              <a:xfrm>
                <a:off x="1612440" y="2768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00" name="Google Shape;3341;p37"/>
              <p:cNvSpPr/>
              <p:nvPr/>
            </p:nvSpPr>
            <p:spPr>
              <a:xfrm>
                <a:off x="1614600" y="6588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01" name="Google Shape;3342;p37"/>
              <p:cNvSpPr/>
              <p:nvPr/>
            </p:nvSpPr>
            <p:spPr>
              <a:xfrm>
                <a:off x="1616760" y="-14472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02" name="Google Shape;3343;p37"/>
              <p:cNvSpPr/>
              <p:nvPr/>
            </p:nvSpPr>
            <p:spPr>
              <a:xfrm>
                <a:off x="1621800" y="-35100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03" name="Google Shape;3344;p37"/>
              <p:cNvSpPr/>
              <p:nvPr/>
            </p:nvSpPr>
            <p:spPr>
              <a:xfrm>
                <a:off x="1626480" y="-5572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04" name="Google Shape;3345;p37"/>
              <p:cNvSpPr/>
              <p:nvPr/>
            </p:nvSpPr>
            <p:spPr>
              <a:xfrm>
                <a:off x="1626480" y="-7632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05" name="Google Shape;3346;p37"/>
              <p:cNvSpPr/>
              <p:nvPr/>
            </p:nvSpPr>
            <p:spPr>
              <a:xfrm>
                <a:off x="1631520" y="-98064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206" name="Google Shape;3347;p37"/>
            <p:cNvGrpSpPr/>
            <p:nvPr/>
          </p:nvGrpSpPr>
          <p:grpSpPr>
            <a:xfrm>
              <a:off x="1599480" y="-980640"/>
              <a:ext cx="142920" cy="2454120"/>
              <a:chOff x="1599480" y="-980640"/>
              <a:chExt cx="142920" cy="2454120"/>
            </a:xfrm>
          </p:grpSpPr>
          <p:sp>
            <p:nvSpPr>
              <p:cNvPr id="3207" name="Google Shape;3348;p37"/>
              <p:cNvSpPr/>
              <p:nvPr/>
            </p:nvSpPr>
            <p:spPr>
              <a:xfrm>
                <a:off x="1599480" y="13305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08" name="Google Shape;3349;p37"/>
              <p:cNvSpPr/>
              <p:nvPr/>
            </p:nvSpPr>
            <p:spPr>
              <a:xfrm>
                <a:off x="1608120" y="11196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09" name="Google Shape;3350;p37"/>
              <p:cNvSpPr/>
              <p:nvPr/>
            </p:nvSpPr>
            <p:spPr>
              <a:xfrm>
                <a:off x="1608120" y="9090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10" name="Google Shape;3351;p37"/>
              <p:cNvSpPr/>
              <p:nvPr/>
            </p:nvSpPr>
            <p:spPr>
              <a:xfrm>
                <a:off x="1608120" y="69804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11" name="Google Shape;3352;p37"/>
              <p:cNvSpPr/>
              <p:nvPr/>
            </p:nvSpPr>
            <p:spPr>
              <a:xfrm>
                <a:off x="1612440" y="4874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12" name="Google Shape;3353;p37"/>
              <p:cNvSpPr/>
              <p:nvPr/>
            </p:nvSpPr>
            <p:spPr>
              <a:xfrm>
                <a:off x="1612440" y="2768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13" name="Google Shape;3354;p37"/>
              <p:cNvSpPr/>
              <p:nvPr/>
            </p:nvSpPr>
            <p:spPr>
              <a:xfrm>
                <a:off x="1614600" y="658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14" name="Google Shape;3355;p37"/>
              <p:cNvSpPr/>
              <p:nvPr/>
            </p:nvSpPr>
            <p:spPr>
              <a:xfrm>
                <a:off x="1616760" y="-1447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15" name="Google Shape;3356;p37"/>
              <p:cNvSpPr/>
              <p:nvPr/>
            </p:nvSpPr>
            <p:spPr>
              <a:xfrm>
                <a:off x="1621800" y="-3510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16" name="Google Shape;3357;p37"/>
              <p:cNvSpPr/>
              <p:nvPr/>
            </p:nvSpPr>
            <p:spPr>
              <a:xfrm>
                <a:off x="1626480" y="-55728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17" name="Google Shape;3358;p37"/>
              <p:cNvSpPr/>
              <p:nvPr/>
            </p:nvSpPr>
            <p:spPr>
              <a:xfrm>
                <a:off x="1626480" y="-7632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18" name="Google Shape;3359;p37"/>
              <p:cNvSpPr/>
              <p:nvPr/>
            </p:nvSpPr>
            <p:spPr>
              <a:xfrm>
                <a:off x="1631520" y="-9806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3219" name="Google Shape;3360;p37"/>
          <p:cNvGrpSpPr/>
          <p:nvPr/>
        </p:nvGrpSpPr>
        <p:grpSpPr>
          <a:xfrm>
            <a:off x="1046160" y="2149560"/>
            <a:ext cx="142920" cy="2454120"/>
            <a:chOff x="1046160" y="2149560"/>
            <a:chExt cx="142920" cy="2454120"/>
          </a:xfrm>
        </p:grpSpPr>
        <p:grpSp>
          <p:nvGrpSpPr>
            <p:cNvPr id="3220" name="Google Shape;3361;p37"/>
            <p:cNvGrpSpPr/>
            <p:nvPr/>
          </p:nvGrpSpPr>
          <p:grpSpPr>
            <a:xfrm>
              <a:off x="1046160" y="2149560"/>
              <a:ext cx="142920" cy="2454120"/>
              <a:chOff x="1046160" y="2149560"/>
              <a:chExt cx="142920" cy="2454120"/>
            </a:xfrm>
          </p:grpSpPr>
          <p:sp>
            <p:nvSpPr>
              <p:cNvPr id="3221" name="Google Shape;3362;p37"/>
              <p:cNvSpPr/>
              <p:nvPr/>
            </p:nvSpPr>
            <p:spPr>
              <a:xfrm>
                <a:off x="1046160" y="446076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22" name="Google Shape;3363;p37"/>
              <p:cNvSpPr/>
              <p:nvPr/>
            </p:nvSpPr>
            <p:spPr>
              <a:xfrm>
                <a:off x="1054800" y="42498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23" name="Google Shape;3364;p37"/>
              <p:cNvSpPr/>
              <p:nvPr/>
            </p:nvSpPr>
            <p:spPr>
              <a:xfrm>
                <a:off x="1054800" y="40392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24" name="Google Shape;3365;p37"/>
              <p:cNvSpPr/>
              <p:nvPr/>
            </p:nvSpPr>
            <p:spPr>
              <a:xfrm>
                <a:off x="1054800" y="38286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25" name="Google Shape;3366;p37"/>
              <p:cNvSpPr/>
              <p:nvPr/>
            </p:nvSpPr>
            <p:spPr>
              <a:xfrm>
                <a:off x="1059120" y="36176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26" name="Google Shape;3367;p37"/>
              <p:cNvSpPr/>
              <p:nvPr/>
            </p:nvSpPr>
            <p:spPr>
              <a:xfrm>
                <a:off x="1059120" y="34070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27" name="Google Shape;3368;p37"/>
              <p:cNvSpPr/>
              <p:nvPr/>
            </p:nvSpPr>
            <p:spPr>
              <a:xfrm>
                <a:off x="1060920" y="319608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28" name="Google Shape;3369;p37"/>
              <p:cNvSpPr/>
              <p:nvPr/>
            </p:nvSpPr>
            <p:spPr>
              <a:xfrm>
                <a:off x="1063440" y="298548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29" name="Google Shape;3370;p37"/>
              <p:cNvSpPr/>
              <p:nvPr/>
            </p:nvSpPr>
            <p:spPr>
              <a:xfrm>
                <a:off x="1068120" y="277920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30" name="Google Shape;3371;p37"/>
              <p:cNvSpPr/>
              <p:nvPr/>
            </p:nvSpPr>
            <p:spPr>
              <a:xfrm>
                <a:off x="1073160" y="257292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31" name="Google Shape;3372;p37"/>
              <p:cNvSpPr/>
              <p:nvPr/>
            </p:nvSpPr>
            <p:spPr>
              <a:xfrm>
                <a:off x="1073160" y="236700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32" name="Google Shape;3373;p37"/>
              <p:cNvSpPr/>
              <p:nvPr/>
            </p:nvSpPr>
            <p:spPr>
              <a:xfrm>
                <a:off x="1078200" y="214956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233" name="Google Shape;3374;p37"/>
            <p:cNvGrpSpPr/>
            <p:nvPr/>
          </p:nvGrpSpPr>
          <p:grpSpPr>
            <a:xfrm>
              <a:off x="1046160" y="2149560"/>
              <a:ext cx="142920" cy="2454120"/>
              <a:chOff x="1046160" y="2149560"/>
              <a:chExt cx="142920" cy="2454120"/>
            </a:xfrm>
          </p:grpSpPr>
          <p:sp>
            <p:nvSpPr>
              <p:cNvPr id="3234" name="Google Shape;3375;p37"/>
              <p:cNvSpPr/>
              <p:nvPr/>
            </p:nvSpPr>
            <p:spPr>
              <a:xfrm>
                <a:off x="1046160" y="44607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35" name="Google Shape;3376;p37"/>
              <p:cNvSpPr/>
              <p:nvPr/>
            </p:nvSpPr>
            <p:spPr>
              <a:xfrm>
                <a:off x="1054800" y="42498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36" name="Google Shape;3377;p37"/>
              <p:cNvSpPr/>
              <p:nvPr/>
            </p:nvSpPr>
            <p:spPr>
              <a:xfrm>
                <a:off x="1054800" y="40392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37" name="Google Shape;3378;p37"/>
              <p:cNvSpPr/>
              <p:nvPr/>
            </p:nvSpPr>
            <p:spPr>
              <a:xfrm>
                <a:off x="1054800" y="38286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38" name="Google Shape;3379;p37"/>
              <p:cNvSpPr/>
              <p:nvPr/>
            </p:nvSpPr>
            <p:spPr>
              <a:xfrm>
                <a:off x="1059120" y="36176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39" name="Google Shape;3380;p37"/>
              <p:cNvSpPr/>
              <p:nvPr/>
            </p:nvSpPr>
            <p:spPr>
              <a:xfrm>
                <a:off x="1059120" y="34070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40" name="Google Shape;3381;p37"/>
              <p:cNvSpPr/>
              <p:nvPr/>
            </p:nvSpPr>
            <p:spPr>
              <a:xfrm>
                <a:off x="1060920" y="31960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41" name="Google Shape;3382;p37"/>
              <p:cNvSpPr/>
              <p:nvPr/>
            </p:nvSpPr>
            <p:spPr>
              <a:xfrm>
                <a:off x="1063440" y="29854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42" name="Google Shape;3383;p37"/>
              <p:cNvSpPr/>
              <p:nvPr/>
            </p:nvSpPr>
            <p:spPr>
              <a:xfrm>
                <a:off x="1068120" y="27792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43" name="Google Shape;3384;p37"/>
              <p:cNvSpPr/>
              <p:nvPr/>
            </p:nvSpPr>
            <p:spPr>
              <a:xfrm>
                <a:off x="1073160" y="25729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44" name="Google Shape;3385;p37"/>
              <p:cNvSpPr/>
              <p:nvPr/>
            </p:nvSpPr>
            <p:spPr>
              <a:xfrm>
                <a:off x="1073160" y="23670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45" name="Google Shape;3386;p37"/>
              <p:cNvSpPr/>
              <p:nvPr/>
            </p:nvSpPr>
            <p:spPr>
              <a:xfrm>
                <a:off x="1078200" y="21495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 name="PlaceHolder 1"/>
          <p:cNvSpPr>
            <a:spLocks noGrp="1"/>
          </p:cNvSpPr>
          <p:nvPr>
            <p:ph type="title"/>
          </p:nvPr>
        </p:nvSpPr>
        <p:spPr>
          <a:xfrm>
            <a:off x="2038320" y="2305080"/>
            <a:ext cx="5067000" cy="8377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5000" b="1" strike="noStrike" spc="-1">
                <a:solidFill>
                  <a:schemeClr val="dk1"/>
                </a:solidFill>
                <a:latin typeface="Outfit"/>
                <a:ea typeface="Outfit"/>
              </a:rPr>
              <a:t>Dataset Overview</a:t>
            </a:r>
            <a:endParaRPr lang="fr-FR" sz="5000" b="0" strike="noStrike" spc="-1">
              <a:solidFill>
                <a:schemeClr val="dk1"/>
              </a:solidFill>
              <a:latin typeface="Arial"/>
            </a:endParaRPr>
          </a:p>
        </p:txBody>
      </p:sp>
      <p:sp>
        <p:nvSpPr>
          <p:cNvPr id="3247" name="PlaceHolder 2"/>
          <p:cNvSpPr>
            <a:spLocks noGrp="1"/>
          </p:cNvSpPr>
          <p:nvPr>
            <p:ph type="title"/>
          </p:nvPr>
        </p:nvSpPr>
        <p:spPr>
          <a:xfrm>
            <a:off x="2038320" y="1371600"/>
            <a:ext cx="5067000" cy="91404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000" b="1" strike="noStrike" spc="-1">
                <a:solidFill>
                  <a:schemeClr val="accent1"/>
                </a:solidFill>
                <a:latin typeface="Outfit"/>
                <a:ea typeface="Outfit"/>
              </a:rPr>
              <a:t>01</a:t>
            </a:r>
            <a:endParaRPr lang="fr-FR" sz="6000" b="0" strike="noStrike" spc="-1">
              <a:solidFill>
                <a:schemeClr val="dk1"/>
              </a:solidFill>
              <a:latin typeface="Arial"/>
            </a:endParaRPr>
          </a:p>
        </p:txBody>
      </p:sp>
      <p:sp>
        <p:nvSpPr>
          <p:cNvPr id="3248" name="PlaceHolder 3"/>
          <p:cNvSpPr>
            <a:spLocks noGrp="1"/>
          </p:cNvSpPr>
          <p:nvPr>
            <p:ph type="subTitle"/>
          </p:nvPr>
        </p:nvSpPr>
        <p:spPr>
          <a:xfrm>
            <a:off x="2038320" y="3295800"/>
            <a:ext cx="5067000" cy="342720"/>
          </a:xfrm>
          <a:prstGeom prst="rect">
            <a:avLst/>
          </a:prstGeom>
          <a:noFill/>
          <a:ln w="9360">
            <a:solidFill>
              <a:schemeClr val="dk2"/>
            </a:solidFill>
            <a:round/>
          </a:ln>
        </p:spPr>
        <p:txBody>
          <a:bodyPr lIns="91440" tIns="91440" rIns="91440" bIns="91440" anchor="ctr">
            <a:normAutofit fontScale="76923" lnSpcReduction="10000"/>
          </a:bodyPr>
          <a:lstStyle/>
          <a:p>
            <a:pPr indent="0" algn="ctr">
              <a:buNone/>
            </a:pPr>
            <a:endParaRPr lang="en-US" sz="1600" b="0" strike="noStrike" spc="-1">
              <a:solidFill>
                <a:schemeClr val="dk1"/>
              </a:solidFill>
              <a:latin typeface="Lato"/>
              <a:ea typeface="Lato"/>
            </a:endParaRPr>
          </a:p>
        </p:txBody>
      </p:sp>
      <p:grpSp>
        <p:nvGrpSpPr>
          <p:cNvPr id="3249" name="Google Shape;3394;p38"/>
          <p:cNvGrpSpPr/>
          <p:nvPr/>
        </p:nvGrpSpPr>
        <p:grpSpPr>
          <a:xfrm>
            <a:off x="1123200" y="-763920"/>
            <a:ext cx="142920" cy="2453760"/>
            <a:chOff x="1123200" y="-763920"/>
            <a:chExt cx="142920" cy="2453760"/>
          </a:xfrm>
        </p:grpSpPr>
        <p:grpSp>
          <p:nvGrpSpPr>
            <p:cNvPr id="3250" name="Google Shape;3395;p38"/>
            <p:cNvGrpSpPr/>
            <p:nvPr/>
          </p:nvGrpSpPr>
          <p:grpSpPr>
            <a:xfrm>
              <a:off x="1123200" y="-763920"/>
              <a:ext cx="142920" cy="2453760"/>
              <a:chOff x="1123200" y="-763920"/>
              <a:chExt cx="142920" cy="2453760"/>
            </a:xfrm>
          </p:grpSpPr>
          <p:sp>
            <p:nvSpPr>
              <p:cNvPr id="3251" name="Google Shape;3396;p38"/>
              <p:cNvSpPr/>
              <p:nvPr/>
            </p:nvSpPr>
            <p:spPr>
              <a:xfrm>
                <a:off x="1123200" y="154692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52" name="Google Shape;3397;p38"/>
              <p:cNvSpPr/>
              <p:nvPr/>
            </p:nvSpPr>
            <p:spPr>
              <a:xfrm>
                <a:off x="1131840" y="133632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53" name="Google Shape;3398;p38"/>
              <p:cNvSpPr/>
              <p:nvPr/>
            </p:nvSpPr>
            <p:spPr>
              <a:xfrm>
                <a:off x="1131840" y="112572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54" name="Google Shape;3399;p38"/>
              <p:cNvSpPr/>
              <p:nvPr/>
            </p:nvSpPr>
            <p:spPr>
              <a:xfrm>
                <a:off x="1131840" y="91476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55" name="Google Shape;3400;p38"/>
              <p:cNvSpPr/>
              <p:nvPr/>
            </p:nvSpPr>
            <p:spPr>
              <a:xfrm>
                <a:off x="1136160" y="70416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56" name="Google Shape;3401;p38"/>
              <p:cNvSpPr/>
              <p:nvPr/>
            </p:nvSpPr>
            <p:spPr>
              <a:xfrm>
                <a:off x="1136160" y="49356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57" name="Google Shape;3402;p38"/>
              <p:cNvSpPr/>
              <p:nvPr/>
            </p:nvSpPr>
            <p:spPr>
              <a:xfrm>
                <a:off x="1138320" y="28260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58" name="Google Shape;3403;p38"/>
              <p:cNvSpPr/>
              <p:nvPr/>
            </p:nvSpPr>
            <p:spPr>
              <a:xfrm>
                <a:off x="1140480" y="7200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59" name="Google Shape;3404;p38"/>
              <p:cNvSpPr/>
              <p:nvPr/>
            </p:nvSpPr>
            <p:spPr>
              <a:xfrm>
                <a:off x="1145520" y="-13428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60" name="Google Shape;3405;p38"/>
              <p:cNvSpPr/>
              <p:nvPr/>
            </p:nvSpPr>
            <p:spPr>
              <a:xfrm>
                <a:off x="1150200" y="-34056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61" name="Google Shape;3406;p38"/>
              <p:cNvSpPr/>
              <p:nvPr/>
            </p:nvSpPr>
            <p:spPr>
              <a:xfrm>
                <a:off x="1150200" y="-54684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62" name="Google Shape;3407;p38"/>
              <p:cNvSpPr/>
              <p:nvPr/>
            </p:nvSpPr>
            <p:spPr>
              <a:xfrm>
                <a:off x="1155240" y="-76392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263" name="Google Shape;3408;p38"/>
            <p:cNvGrpSpPr/>
            <p:nvPr/>
          </p:nvGrpSpPr>
          <p:grpSpPr>
            <a:xfrm>
              <a:off x="1123200" y="-763920"/>
              <a:ext cx="142920" cy="2453760"/>
              <a:chOff x="1123200" y="-763920"/>
              <a:chExt cx="142920" cy="2453760"/>
            </a:xfrm>
          </p:grpSpPr>
          <p:sp>
            <p:nvSpPr>
              <p:cNvPr id="3264" name="Google Shape;3409;p38"/>
              <p:cNvSpPr/>
              <p:nvPr/>
            </p:nvSpPr>
            <p:spPr>
              <a:xfrm>
                <a:off x="1123200" y="154692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65" name="Google Shape;3410;p38"/>
              <p:cNvSpPr/>
              <p:nvPr/>
            </p:nvSpPr>
            <p:spPr>
              <a:xfrm>
                <a:off x="1131840" y="133632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66" name="Google Shape;3411;p38"/>
              <p:cNvSpPr/>
              <p:nvPr/>
            </p:nvSpPr>
            <p:spPr>
              <a:xfrm>
                <a:off x="1131840" y="112572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67" name="Google Shape;3412;p38"/>
              <p:cNvSpPr/>
              <p:nvPr/>
            </p:nvSpPr>
            <p:spPr>
              <a:xfrm>
                <a:off x="1131840" y="91476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68" name="Google Shape;3413;p38"/>
              <p:cNvSpPr/>
              <p:nvPr/>
            </p:nvSpPr>
            <p:spPr>
              <a:xfrm>
                <a:off x="1136160" y="70416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69" name="Google Shape;3414;p38"/>
              <p:cNvSpPr/>
              <p:nvPr/>
            </p:nvSpPr>
            <p:spPr>
              <a:xfrm>
                <a:off x="1136160" y="49356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70" name="Google Shape;3415;p38"/>
              <p:cNvSpPr/>
              <p:nvPr/>
            </p:nvSpPr>
            <p:spPr>
              <a:xfrm>
                <a:off x="1138320" y="28260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71" name="Google Shape;3416;p38"/>
              <p:cNvSpPr/>
              <p:nvPr/>
            </p:nvSpPr>
            <p:spPr>
              <a:xfrm>
                <a:off x="1140480" y="7200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72" name="Google Shape;3417;p38"/>
              <p:cNvSpPr/>
              <p:nvPr/>
            </p:nvSpPr>
            <p:spPr>
              <a:xfrm>
                <a:off x="1145520" y="-13428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73" name="Google Shape;3418;p38"/>
              <p:cNvSpPr/>
              <p:nvPr/>
            </p:nvSpPr>
            <p:spPr>
              <a:xfrm>
                <a:off x="1150200" y="-34056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74" name="Google Shape;3419;p38"/>
              <p:cNvSpPr/>
              <p:nvPr/>
            </p:nvSpPr>
            <p:spPr>
              <a:xfrm>
                <a:off x="1150200" y="-54684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75" name="Google Shape;3420;p38"/>
              <p:cNvSpPr/>
              <p:nvPr/>
            </p:nvSpPr>
            <p:spPr>
              <a:xfrm>
                <a:off x="1155240" y="-76392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3276" name="Google Shape;3421;p38"/>
          <p:cNvGrpSpPr/>
          <p:nvPr/>
        </p:nvGrpSpPr>
        <p:grpSpPr>
          <a:xfrm>
            <a:off x="1406520" y="2243880"/>
            <a:ext cx="142920" cy="2453760"/>
            <a:chOff x="1406520" y="2243880"/>
            <a:chExt cx="142920" cy="2453760"/>
          </a:xfrm>
        </p:grpSpPr>
        <p:grpSp>
          <p:nvGrpSpPr>
            <p:cNvPr id="3277" name="Google Shape;3422;p38"/>
            <p:cNvGrpSpPr/>
            <p:nvPr/>
          </p:nvGrpSpPr>
          <p:grpSpPr>
            <a:xfrm>
              <a:off x="1406520" y="2243880"/>
              <a:ext cx="142920" cy="2453760"/>
              <a:chOff x="1406520" y="2243880"/>
              <a:chExt cx="142920" cy="2453760"/>
            </a:xfrm>
          </p:grpSpPr>
          <p:sp>
            <p:nvSpPr>
              <p:cNvPr id="3278" name="Google Shape;3423;p38"/>
              <p:cNvSpPr/>
              <p:nvPr/>
            </p:nvSpPr>
            <p:spPr>
              <a:xfrm>
                <a:off x="1406520" y="455472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79" name="Google Shape;3424;p38"/>
              <p:cNvSpPr/>
              <p:nvPr/>
            </p:nvSpPr>
            <p:spPr>
              <a:xfrm>
                <a:off x="1415160" y="43441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80" name="Google Shape;3425;p38"/>
              <p:cNvSpPr/>
              <p:nvPr/>
            </p:nvSpPr>
            <p:spPr>
              <a:xfrm>
                <a:off x="1415160" y="41335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81" name="Google Shape;3426;p38"/>
              <p:cNvSpPr/>
              <p:nvPr/>
            </p:nvSpPr>
            <p:spPr>
              <a:xfrm>
                <a:off x="1415160" y="392256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82" name="Google Shape;3427;p38"/>
              <p:cNvSpPr/>
              <p:nvPr/>
            </p:nvSpPr>
            <p:spPr>
              <a:xfrm>
                <a:off x="1419480" y="37119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83" name="Google Shape;3428;p38"/>
              <p:cNvSpPr/>
              <p:nvPr/>
            </p:nvSpPr>
            <p:spPr>
              <a:xfrm>
                <a:off x="1419480" y="35013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84" name="Google Shape;3429;p38"/>
              <p:cNvSpPr/>
              <p:nvPr/>
            </p:nvSpPr>
            <p:spPr>
              <a:xfrm>
                <a:off x="1421640" y="329040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85" name="Google Shape;3430;p38"/>
              <p:cNvSpPr/>
              <p:nvPr/>
            </p:nvSpPr>
            <p:spPr>
              <a:xfrm>
                <a:off x="1423800" y="307980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86" name="Google Shape;3431;p38"/>
              <p:cNvSpPr/>
              <p:nvPr/>
            </p:nvSpPr>
            <p:spPr>
              <a:xfrm>
                <a:off x="1428840" y="287352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87" name="Google Shape;3432;p38"/>
              <p:cNvSpPr/>
              <p:nvPr/>
            </p:nvSpPr>
            <p:spPr>
              <a:xfrm>
                <a:off x="1433520" y="266724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88" name="Google Shape;3433;p38"/>
              <p:cNvSpPr/>
              <p:nvPr/>
            </p:nvSpPr>
            <p:spPr>
              <a:xfrm>
                <a:off x="1433520" y="246096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89" name="Google Shape;3434;p38"/>
              <p:cNvSpPr/>
              <p:nvPr/>
            </p:nvSpPr>
            <p:spPr>
              <a:xfrm>
                <a:off x="1438560" y="224388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290" name="Google Shape;3435;p38"/>
            <p:cNvGrpSpPr/>
            <p:nvPr/>
          </p:nvGrpSpPr>
          <p:grpSpPr>
            <a:xfrm>
              <a:off x="1406520" y="2243880"/>
              <a:ext cx="142920" cy="2453760"/>
              <a:chOff x="1406520" y="2243880"/>
              <a:chExt cx="142920" cy="2453760"/>
            </a:xfrm>
          </p:grpSpPr>
          <p:sp>
            <p:nvSpPr>
              <p:cNvPr id="3291" name="Google Shape;3436;p38"/>
              <p:cNvSpPr/>
              <p:nvPr/>
            </p:nvSpPr>
            <p:spPr>
              <a:xfrm>
                <a:off x="1406520" y="455472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92" name="Google Shape;3437;p38"/>
              <p:cNvSpPr/>
              <p:nvPr/>
            </p:nvSpPr>
            <p:spPr>
              <a:xfrm>
                <a:off x="1415160" y="434412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93" name="Google Shape;3438;p38"/>
              <p:cNvSpPr/>
              <p:nvPr/>
            </p:nvSpPr>
            <p:spPr>
              <a:xfrm>
                <a:off x="1415160" y="413352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94" name="Google Shape;3439;p38"/>
              <p:cNvSpPr/>
              <p:nvPr/>
            </p:nvSpPr>
            <p:spPr>
              <a:xfrm>
                <a:off x="1415160" y="392256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95" name="Google Shape;3440;p38"/>
              <p:cNvSpPr/>
              <p:nvPr/>
            </p:nvSpPr>
            <p:spPr>
              <a:xfrm>
                <a:off x="1419480" y="371196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96" name="Google Shape;3441;p38"/>
              <p:cNvSpPr/>
              <p:nvPr/>
            </p:nvSpPr>
            <p:spPr>
              <a:xfrm>
                <a:off x="1419480" y="350136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97" name="Google Shape;3442;p38"/>
              <p:cNvSpPr/>
              <p:nvPr/>
            </p:nvSpPr>
            <p:spPr>
              <a:xfrm>
                <a:off x="1421640" y="329040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98" name="Google Shape;3443;p38"/>
              <p:cNvSpPr/>
              <p:nvPr/>
            </p:nvSpPr>
            <p:spPr>
              <a:xfrm>
                <a:off x="1423800" y="307980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99" name="Google Shape;3444;p38"/>
              <p:cNvSpPr/>
              <p:nvPr/>
            </p:nvSpPr>
            <p:spPr>
              <a:xfrm>
                <a:off x="1428840" y="287352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00" name="Google Shape;3445;p38"/>
              <p:cNvSpPr/>
              <p:nvPr/>
            </p:nvSpPr>
            <p:spPr>
              <a:xfrm>
                <a:off x="1433520" y="266724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01" name="Google Shape;3446;p38"/>
              <p:cNvSpPr/>
              <p:nvPr/>
            </p:nvSpPr>
            <p:spPr>
              <a:xfrm>
                <a:off x="1433520" y="246096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02" name="Google Shape;3447;p38"/>
              <p:cNvSpPr/>
              <p:nvPr/>
            </p:nvSpPr>
            <p:spPr>
              <a:xfrm>
                <a:off x="1438560" y="224388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3303" name="Google Shape;3448;p38"/>
          <p:cNvGrpSpPr/>
          <p:nvPr/>
        </p:nvGrpSpPr>
        <p:grpSpPr>
          <a:xfrm>
            <a:off x="7893720" y="-127800"/>
            <a:ext cx="142920" cy="2453760"/>
            <a:chOff x="7893720" y="-127800"/>
            <a:chExt cx="142920" cy="2453760"/>
          </a:xfrm>
        </p:grpSpPr>
        <p:grpSp>
          <p:nvGrpSpPr>
            <p:cNvPr id="3304" name="Google Shape;3449;p38"/>
            <p:cNvGrpSpPr/>
            <p:nvPr/>
          </p:nvGrpSpPr>
          <p:grpSpPr>
            <a:xfrm>
              <a:off x="7893720" y="-127800"/>
              <a:ext cx="142920" cy="2453760"/>
              <a:chOff x="7893720" y="-127800"/>
              <a:chExt cx="142920" cy="2453760"/>
            </a:xfrm>
          </p:grpSpPr>
          <p:sp>
            <p:nvSpPr>
              <p:cNvPr id="3305" name="Google Shape;3450;p38"/>
              <p:cNvSpPr/>
              <p:nvPr/>
            </p:nvSpPr>
            <p:spPr>
              <a:xfrm>
                <a:off x="7893720" y="218304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06" name="Google Shape;3451;p38"/>
              <p:cNvSpPr/>
              <p:nvPr/>
            </p:nvSpPr>
            <p:spPr>
              <a:xfrm>
                <a:off x="7902360" y="19724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07" name="Google Shape;3452;p38"/>
              <p:cNvSpPr/>
              <p:nvPr/>
            </p:nvSpPr>
            <p:spPr>
              <a:xfrm>
                <a:off x="7902360" y="17618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08" name="Google Shape;3453;p38"/>
              <p:cNvSpPr/>
              <p:nvPr/>
            </p:nvSpPr>
            <p:spPr>
              <a:xfrm>
                <a:off x="7902360" y="155088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09" name="Google Shape;3454;p38"/>
              <p:cNvSpPr/>
              <p:nvPr/>
            </p:nvSpPr>
            <p:spPr>
              <a:xfrm>
                <a:off x="7906680" y="13402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10" name="Google Shape;3455;p38"/>
              <p:cNvSpPr/>
              <p:nvPr/>
            </p:nvSpPr>
            <p:spPr>
              <a:xfrm>
                <a:off x="7906680" y="11296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11" name="Google Shape;3456;p38"/>
              <p:cNvSpPr/>
              <p:nvPr/>
            </p:nvSpPr>
            <p:spPr>
              <a:xfrm>
                <a:off x="7908840" y="91872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12" name="Google Shape;3457;p38"/>
              <p:cNvSpPr/>
              <p:nvPr/>
            </p:nvSpPr>
            <p:spPr>
              <a:xfrm>
                <a:off x="7911000" y="70812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13" name="Google Shape;3458;p38"/>
              <p:cNvSpPr/>
              <p:nvPr/>
            </p:nvSpPr>
            <p:spPr>
              <a:xfrm>
                <a:off x="7916040" y="50184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14" name="Google Shape;3459;p38"/>
              <p:cNvSpPr/>
              <p:nvPr/>
            </p:nvSpPr>
            <p:spPr>
              <a:xfrm>
                <a:off x="7920720" y="29556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15" name="Google Shape;3460;p38"/>
              <p:cNvSpPr/>
              <p:nvPr/>
            </p:nvSpPr>
            <p:spPr>
              <a:xfrm>
                <a:off x="7920720" y="8928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16" name="Google Shape;3461;p38"/>
              <p:cNvSpPr/>
              <p:nvPr/>
            </p:nvSpPr>
            <p:spPr>
              <a:xfrm>
                <a:off x="7925760" y="-12780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317" name="Google Shape;3462;p38"/>
            <p:cNvGrpSpPr/>
            <p:nvPr/>
          </p:nvGrpSpPr>
          <p:grpSpPr>
            <a:xfrm>
              <a:off x="7893720" y="-127800"/>
              <a:ext cx="142920" cy="2453760"/>
              <a:chOff x="7893720" y="-127800"/>
              <a:chExt cx="142920" cy="2453760"/>
            </a:xfrm>
          </p:grpSpPr>
          <p:sp>
            <p:nvSpPr>
              <p:cNvPr id="3318" name="Google Shape;3463;p38"/>
              <p:cNvSpPr/>
              <p:nvPr/>
            </p:nvSpPr>
            <p:spPr>
              <a:xfrm>
                <a:off x="7893720" y="218304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19" name="Google Shape;3464;p38"/>
              <p:cNvSpPr/>
              <p:nvPr/>
            </p:nvSpPr>
            <p:spPr>
              <a:xfrm>
                <a:off x="7902360" y="197244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20" name="Google Shape;3465;p38"/>
              <p:cNvSpPr/>
              <p:nvPr/>
            </p:nvSpPr>
            <p:spPr>
              <a:xfrm>
                <a:off x="7902360" y="176184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21" name="Google Shape;3466;p38"/>
              <p:cNvSpPr/>
              <p:nvPr/>
            </p:nvSpPr>
            <p:spPr>
              <a:xfrm>
                <a:off x="7902360" y="155088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22" name="Google Shape;3467;p38"/>
              <p:cNvSpPr/>
              <p:nvPr/>
            </p:nvSpPr>
            <p:spPr>
              <a:xfrm>
                <a:off x="7906680" y="134028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23" name="Google Shape;3468;p38"/>
              <p:cNvSpPr/>
              <p:nvPr/>
            </p:nvSpPr>
            <p:spPr>
              <a:xfrm>
                <a:off x="7906680" y="112968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24" name="Google Shape;3469;p38"/>
              <p:cNvSpPr/>
              <p:nvPr/>
            </p:nvSpPr>
            <p:spPr>
              <a:xfrm>
                <a:off x="7908840" y="91872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25" name="Google Shape;3470;p38"/>
              <p:cNvSpPr/>
              <p:nvPr/>
            </p:nvSpPr>
            <p:spPr>
              <a:xfrm>
                <a:off x="7911000" y="7081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26" name="Google Shape;3471;p38"/>
              <p:cNvSpPr/>
              <p:nvPr/>
            </p:nvSpPr>
            <p:spPr>
              <a:xfrm>
                <a:off x="7916040" y="50184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27" name="Google Shape;3472;p38"/>
              <p:cNvSpPr/>
              <p:nvPr/>
            </p:nvSpPr>
            <p:spPr>
              <a:xfrm>
                <a:off x="7920720" y="29556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28" name="Google Shape;3473;p38"/>
              <p:cNvSpPr/>
              <p:nvPr/>
            </p:nvSpPr>
            <p:spPr>
              <a:xfrm>
                <a:off x="7920720" y="8928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29" name="Google Shape;3474;p38"/>
              <p:cNvSpPr/>
              <p:nvPr/>
            </p:nvSpPr>
            <p:spPr>
              <a:xfrm>
                <a:off x="7925760" y="-12780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30" name="Google Shape;3775;p48"/>
          <p:cNvPicPr/>
          <p:nvPr/>
        </p:nvPicPr>
        <p:blipFill>
          <a:blip r:embed="rId2"/>
          <a:srcRect l="24287" r="5843"/>
          <a:stretch/>
        </p:blipFill>
        <p:spPr>
          <a:xfrm>
            <a:off x="4724640" y="795960"/>
            <a:ext cx="3465720" cy="3305520"/>
          </a:xfrm>
          <a:prstGeom prst="rect">
            <a:avLst/>
          </a:prstGeom>
          <a:ln w="0">
            <a:noFill/>
          </a:ln>
        </p:spPr>
      </p:pic>
      <p:sp>
        <p:nvSpPr>
          <p:cNvPr id="3331" name="PlaceHolder 1"/>
          <p:cNvSpPr>
            <a:spLocks noGrp="1"/>
          </p:cNvSpPr>
          <p:nvPr>
            <p:ph type="title"/>
          </p:nvPr>
        </p:nvSpPr>
        <p:spPr>
          <a:xfrm>
            <a:off x="723960" y="1238400"/>
            <a:ext cx="3847680" cy="17712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500" b="1" strike="noStrike" spc="-1">
                <a:solidFill>
                  <a:schemeClr val="dk1"/>
                </a:solidFill>
                <a:latin typeface="Outfit"/>
                <a:ea typeface="Outfit"/>
              </a:rPr>
              <a:t>Sensor data features</a:t>
            </a:r>
            <a:endParaRPr lang="fr-FR" sz="3500" b="0" strike="noStrike" spc="-1">
              <a:solidFill>
                <a:schemeClr val="dk1"/>
              </a:solidFill>
              <a:latin typeface="Arial"/>
            </a:endParaRPr>
          </a:p>
        </p:txBody>
      </p:sp>
      <p:sp>
        <p:nvSpPr>
          <p:cNvPr id="3332" name="PlaceHolder 2"/>
          <p:cNvSpPr>
            <a:spLocks noGrp="1"/>
          </p:cNvSpPr>
          <p:nvPr>
            <p:ph type="subTitle"/>
          </p:nvPr>
        </p:nvSpPr>
        <p:spPr>
          <a:xfrm>
            <a:off x="723960" y="3000240"/>
            <a:ext cx="3847680" cy="904680"/>
          </a:xfrm>
          <a:prstGeom prst="rect">
            <a:avLst/>
          </a:prstGeom>
          <a:noFill/>
          <a:ln w="0">
            <a:noFill/>
          </a:ln>
        </p:spPr>
        <p:txBody>
          <a:bodyPr lIns="91440" tIns="91440" rIns="91440" bIns="91440" anchor="t">
            <a:normAutofit fontScale="25000" lnSpcReduction="20000"/>
          </a:bodyPr>
          <a:lstStyle/>
          <a:p>
            <a:pPr indent="0" algn="ctr">
              <a:buNone/>
            </a:pPr>
            <a:r>
              <a:rPr lang="en" sz="1400" b="0" strike="noStrike" spc="-1">
                <a:solidFill>
                  <a:schemeClr val="dk1"/>
                </a:solidFill>
                <a:latin typeface="Lato"/>
                <a:ea typeface="Lato"/>
              </a:rPr>
              <a:t>The dataset comprises various sensor data features, including:</a:t>
            </a:r>
            <a:endParaRPr lang="en-US" sz="1400" b="0" strike="noStrike" spc="-1">
              <a:solidFill>
                <a:srgbClr val="FFFFFF"/>
              </a:solidFill>
              <a:latin typeface="OpenSymbol"/>
            </a:endParaRPr>
          </a:p>
          <a:p>
            <a:pPr indent="0" algn="ctr">
              <a:buNone/>
            </a:pPr>
            <a:r>
              <a:rPr lang="en" sz="1400" b="0" strike="noStrike" spc="-1">
                <a:solidFill>
                  <a:schemeClr val="dk1"/>
                </a:solidFill>
                <a:latin typeface="Lato"/>
                <a:ea typeface="Lato"/>
              </a:rPr>
              <a:t>- Footfall: Tracks the number of people accessing the machine.</a:t>
            </a:r>
            <a:endParaRPr lang="en-US" sz="1400" b="0" strike="noStrike" spc="-1">
              <a:solidFill>
                <a:srgbClr val="FFFFFF"/>
              </a:solidFill>
              <a:latin typeface="OpenSymbol"/>
            </a:endParaRPr>
          </a:p>
          <a:p>
            <a:pPr indent="0" algn="ctr">
              <a:buNone/>
            </a:pPr>
            <a:r>
              <a:rPr lang="en" sz="1400" b="0" strike="noStrike" spc="-1">
                <a:solidFill>
                  <a:schemeClr val="dk1"/>
                </a:solidFill>
                <a:latin typeface="Lato"/>
                <a:ea typeface="Lato"/>
              </a:rPr>
              <a:t>- Temperature: Measures the operational temperature to prevent overheating.</a:t>
            </a:r>
            <a:endParaRPr lang="en-US" sz="1400" b="0" strike="noStrike" spc="-1">
              <a:solidFill>
                <a:srgbClr val="FFFFFF"/>
              </a:solidFill>
              <a:latin typeface="OpenSymbol"/>
            </a:endParaRPr>
          </a:p>
          <a:p>
            <a:pPr indent="0" algn="ctr">
              <a:buNone/>
            </a:pPr>
            <a:r>
              <a:rPr lang="en" sz="1400" b="0" strike="noStrike" spc="-1">
                <a:solidFill>
                  <a:schemeClr val="dk1"/>
                </a:solidFill>
                <a:latin typeface="Lato"/>
                <a:ea typeface="Lato"/>
              </a:rPr>
              <a:t>- Air Quality: Assesses environmental conditions that may impact machine operation.</a:t>
            </a:r>
            <a:endParaRPr lang="en-US" sz="1400" b="0" strike="noStrike" spc="-1">
              <a:solidFill>
                <a:srgbClr val="FFFFFF"/>
              </a:solidFill>
              <a:latin typeface="OpenSymbol"/>
            </a:endParaRPr>
          </a:p>
          <a:p>
            <a:pPr indent="0" algn="ctr">
              <a:buNone/>
            </a:pPr>
            <a:r>
              <a:rPr lang="en" sz="1400" b="0" strike="noStrike" spc="-1">
                <a:solidFill>
                  <a:schemeClr val="dk1"/>
                </a:solidFill>
                <a:latin typeface="Lato"/>
                <a:ea typeface="Lato"/>
              </a:rPr>
              <a:t>- Ultrasonic Sensor: Monitors proximity and detects any obstructions.</a:t>
            </a:r>
            <a:endParaRPr lang="en-US" sz="1400" b="0" strike="noStrike" spc="-1">
              <a:solidFill>
                <a:srgbClr val="FFFFFF"/>
              </a:solidFill>
              <a:latin typeface="OpenSymbol"/>
            </a:endParaRPr>
          </a:p>
          <a:p>
            <a:pPr indent="0" algn="ctr">
              <a:buNone/>
            </a:pPr>
            <a:r>
              <a:rPr lang="en" sz="1400" b="0" strike="noStrike" spc="-1">
                <a:solidFill>
                  <a:schemeClr val="dk1"/>
                </a:solidFill>
                <a:latin typeface="Lato"/>
                <a:ea typeface="Lato"/>
              </a:rPr>
              <a:t>- Current Sensor: Measures electrical current to identify anomalies.</a:t>
            </a:r>
            <a:endParaRPr lang="en-US" sz="1400" b="0" strike="noStrike" spc="-1">
              <a:solidFill>
                <a:srgbClr val="FFFFFF"/>
              </a:solidFill>
              <a:latin typeface="OpenSymbol"/>
            </a:endParaRPr>
          </a:p>
          <a:p>
            <a:pPr indent="0" algn="ctr">
              <a:buNone/>
            </a:pPr>
            <a:r>
              <a:rPr lang="en" sz="1400" b="0" strike="noStrike" spc="-1">
                <a:solidFill>
                  <a:schemeClr val="dk1"/>
                </a:solidFill>
                <a:latin typeface="Lato"/>
                <a:ea typeface="Lato"/>
              </a:rPr>
              <a:t>- VOC: Volatile organic compounds that may indicate machine wear.</a:t>
            </a:r>
            <a:endParaRPr lang="en-US" sz="1400" b="0" strike="noStrike" spc="-1">
              <a:solidFill>
                <a:srgbClr val="FFFFFF"/>
              </a:solidFill>
              <a:latin typeface="OpenSymbol"/>
            </a:endParaRPr>
          </a:p>
          <a:p>
            <a:pPr indent="0" algn="ctr">
              <a:buNone/>
            </a:pPr>
            <a:r>
              <a:rPr lang="en" sz="1400" b="0" strike="noStrike" spc="-1">
                <a:solidFill>
                  <a:schemeClr val="dk1"/>
                </a:solidFill>
                <a:latin typeface="Lato"/>
                <a:ea typeface="Lato"/>
              </a:rPr>
              <a:t>- RPM: Rotations per minute, reflecting machine performance.</a:t>
            </a:r>
            <a:endParaRPr lang="en-US" sz="1400" b="0" strike="noStrike" spc="-1">
              <a:solidFill>
                <a:srgbClr val="FFFFFF"/>
              </a:solidFill>
              <a:latin typeface="OpenSymbol"/>
            </a:endParaRPr>
          </a:p>
          <a:p>
            <a:pPr indent="0">
              <a:lnSpc>
                <a:spcPct val="100000"/>
              </a:lnSpc>
              <a:buNone/>
              <a:tabLst>
                <a:tab pos="0" algn="l"/>
              </a:tabLst>
            </a:pPr>
            <a:r>
              <a:rPr lang="en" sz="1400" b="0" strike="noStrike" spc="-1">
                <a:solidFill>
                  <a:schemeClr val="dk1"/>
                </a:solidFill>
                <a:latin typeface="Lato"/>
                <a:ea typeface="Lato"/>
              </a:rPr>
              <a:t>- Input Pressure: Ensures optimal pressure levels to function properly.</a:t>
            </a:r>
            <a:endParaRPr lang="en-US" sz="1400" b="0" strike="noStrike" spc="-1">
              <a:solidFill>
                <a:srgbClr val="FFFFFF"/>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3" name="PlaceHolder 1"/>
          <p:cNvSpPr>
            <a:spLocks noGrp="1"/>
          </p:cNvSpPr>
          <p:nvPr>
            <p:ph type="title"/>
          </p:nvPr>
        </p:nvSpPr>
        <p:spPr>
          <a:xfrm>
            <a:off x="2133720" y="1657440"/>
            <a:ext cx="4876560" cy="11617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500" b="1" strike="noStrike" spc="-1">
                <a:solidFill>
                  <a:schemeClr val="dk1"/>
                </a:solidFill>
                <a:latin typeface="Outfit"/>
                <a:ea typeface="Outfit"/>
              </a:rPr>
              <a:t>Target variable definition</a:t>
            </a:r>
            <a:endParaRPr lang="fr-FR" sz="6500" b="0" strike="noStrike" spc="-1">
              <a:solidFill>
                <a:schemeClr val="dk1"/>
              </a:solidFill>
              <a:latin typeface="Arial"/>
            </a:endParaRPr>
          </a:p>
        </p:txBody>
      </p:sp>
      <p:sp>
        <p:nvSpPr>
          <p:cNvPr id="3334" name="PlaceHolder 2"/>
          <p:cNvSpPr>
            <a:spLocks noGrp="1"/>
          </p:cNvSpPr>
          <p:nvPr>
            <p:ph type="subTitle"/>
          </p:nvPr>
        </p:nvSpPr>
        <p:spPr>
          <a:xfrm>
            <a:off x="1742401" y="2919420"/>
            <a:ext cx="6026282" cy="1161720"/>
          </a:xfrm>
          <a:prstGeom prst="rect">
            <a:avLst/>
          </a:prstGeom>
          <a:noFill/>
          <a:ln w="9360">
            <a:solidFill>
              <a:schemeClr val="dk2"/>
            </a:solidFill>
            <a:round/>
          </a:ln>
        </p:spPr>
        <p:txBody>
          <a:bodyPr lIns="91440" tIns="91440" rIns="91440" bIns="91440" anchor="ctr">
            <a:normAutofit fontScale="62500" lnSpcReduction="20000"/>
          </a:bodyPr>
          <a:lstStyle/>
          <a:p>
            <a:pPr indent="0" algn="ctr">
              <a:buNone/>
            </a:pPr>
            <a:r>
              <a:rPr lang="en" sz="1600" b="0" strike="noStrike" spc="-1">
                <a:solidFill>
                  <a:schemeClr val="dk1"/>
                </a:solidFill>
                <a:latin typeface="Lato"/>
                <a:ea typeface="Lato"/>
              </a:rPr>
              <a:t>'Fail' is defined as the target variable in this dataset, where:</a:t>
            </a:r>
            <a:endParaRPr lang="en-US" sz="1600" b="0" strike="noStrike" spc="-1">
              <a:solidFill>
                <a:srgbClr val="FFFFFF"/>
              </a:solidFill>
              <a:latin typeface="OpenSymbol"/>
            </a:endParaRPr>
          </a:p>
          <a:p>
            <a:pPr indent="0" algn="ctr">
              <a:buNone/>
            </a:pPr>
            <a:r>
              <a:rPr lang="en" sz="1600" b="0" strike="noStrike" spc="-1">
                <a:solidFill>
                  <a:schemeClr val="dk1"/>
                </a:solidFill>
                <a:latin typeface="Lato"/>
                <a:ea typeface="Lato"/>
              </a:rPr>
              <a:t>- A value of 1 indicates a machine failure.</a:t>
            </a:r>
            <a:endParaRPr lang="en-US" sz="1600" b="0" strike="noStrike" spc="-1">
              <a:solidFill>
                <a:srgbClr val="FFFFFF"/>
              </a:solidFill>
              <a:latin typeface="OpenSymbol"/>
            </a:endParaRPr>
          </a:p>
          <a:p>
            <a:pPr indent="0" algn="ctr">
              <a:buNone/>
            </a:pPr>
            <a:r>
              <a:rPr lang="en" sz="1600" b="0" strike="noStrike" spc="-1">
                <a:solidFill>
                  <a:schemeClr val="dk1"/>
                </a:solidFill>
                <a:latin typeface="Lato"/>
                <a:ea typeface="Lato"/>
              </a:rPr>
              <a:t>- A value of 0 indicates that the machine did not fail. </a:t>
            </a:r>
            <a:endParaRPr lang="en-US" sz="1600" b="0" strike="noStrike" spc="-1">
              <a:solidFill>
                <a:srgbClr val="FFFFFF"/>
              </a:solidFill>
              <a:latin typeface="OpenSymbol"/>
            </a:endParaRPr>
          </a:p>
          <a:p>
            <a:pPr indent="0" algn="ctr">
              <a:lnSpc>
                <a:spcPct val="100000"/>
              </a:lnSpc>
              <a:buNone/>
              <a:tabLst>
                <a:tab pos="0" algn="l"/>
              </a:tabLst>
            </a:pPr>
            <a:r>
              <a:rPr lang="en" sz="1600" b="0" strike="noStrike" spc="-1">
                <a:solidFill>
                  <a:schemeClr val="dk1"/>
                </a:solidFill>
                <a:latin typeface="Lato"/>
                <a:ea typeface="Lato"/>
              </a:rPr>
              <a:t>Identifying these labels helps in training the logistic regression model, crucial for accurately predicting downtime events and enabling timely maintenance actions.</a:t>
            </a:r>
            <a:endParaRPr lang="en-US" sz="1600" b="0" strike="noStrike" spc="-1">
              <a:solidFill>
                <a:srgbClr val="FFFFFF"/>
              </a:solidFill>
              <a:latin typeface="OpenSymbol"/>
            </a:endParaRPr>
          </a:p>
        </p:txBody>
      </p:sp>
      <p:grpSp>
        <p:nvGrpSpPr>
          <p:cNvPr id="3335" name="Google Shape;3333;p37"/>
          <p:cNvGrpSpPr/>
          <p:nvPr/>
        </p:nvGrpSpPr>
        <p:grpSpPr>
          <a:xfrm>
            <a:off x="1599480" y="-980640"/>
            <a:ext cx="142920" cy="2454120"/>
            <a:chOff x="1599480" y="-980640"/>
            <a:chExt cx="142920" cy="2454120"/>
          </a:xfrm>
        </p:grpSpPr>
        <p:grpSp>
          <p:nvGrpSpPr>
            <p:cNvPr id="3336" name="Google Shape;3334;p37"/>
            <p:cNvGrpSpPr/>
            <p:nvPr/>
          </p:nvGrpSpPr>
          <p:grpSpPr>
            <a:xfrm>
              <a:off x="1599480" y="-980640"/>
              <a:ext cx="142920" cy="2454120"/>
              <a:chOff x="1599480" y="-980640"/>
              <a:chExt cx="142920" cy="2454120"/>
            </a:xfrm>
          </p:grpSpPr>
          <p:sp>
            <p:nvSpPr>
              <p:cNvPr id="3337" name="Google Shape;3335;p37"/>
              <p:cNvSpPr/>
              <p:nvPr/>
            </p:nvSpPr>
            <p:spPr>
              <a:xfrm>
                <a:off x="1599480" y="133056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38" name="Google Shape;3336;p37"/>
              <p:cNvSpPr/>
              <p:nvPr/>
            </p:nvSpPr>
            <p:spPr>
              <a:xfrm>
                <a:off x="1608120" y="11196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39" name="Google Shape;3337;p37"/>
              <p:cNvSpPr/>
              <p:nvPr/>
            </p:nvSpPr>
            <p:spPr>
              <a:xfrm>
                <a:off x="1608120" y="9090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40" name="Google Shape;3338;p37"/>
              <p:cNvSpPr/>
              <p:nvPr/>
            </p:nvSpPr>
            <p:spPr>
              <a:xfrm>
                <a:off x="1608120" y="6980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41" name="Google Shape;3339;p37"/>
              <p:cNvSpPr/>
              <p:nvPr/>
            </p:nvSpPr>
            <p:spPr>
              <a:xfrm>
                <a:off x="1612440" y="4874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42" name="Google Shape;3340;p37"/>
              <p:cNvSpPr/>
              <p:nvPr/>
            </p:nvSpPr>
            <p:spPr>
              <a:xfrm>
                <a:off x="1612440" y="2768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43" name="Google Shape;3341;p37"/>
              <p:cNvSpPr/>
              <p:nvPr/>
            </p:nvSpPr>
            <p:spPr>
              <a:xfrm>
                <a:off x="1614600" y="6588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44" name="Google Shape;3342;p37"/>
              <p:cNvSpPr/>
              <p:nvPr/>
            </p:nvSpPr>
            <p:spPr>
              <a:xfrm>
                <a:off x="1616760" y="-14472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45" name="Google Shape;3343;p37"/>
              <p:cNvSpPr/>
              <p:nvPr/>
            </p:nvSpPr>
            <p:spPr>
              <a:xfrm>
                <a:off x="1621800" y="-35100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46" name="Google Shape;3344;p37"/>
              <p:cNvSpPr/>
              <p:nvPr/>
            </p:nvSpPr>
            <p:spPr>
              <a:xfrm>
                <a:off x="1626480" y="-5572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47" name="Google Shape;3345;p37"/>
              <p:cNvSpPr/>
              <p:nvPr/>
            </p:nvSpPr>
            <p:spPr>
              <a:xfrm>
                <a:off x="1626480" y="-7632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48" name="Google Shape;3346;p37"/>
              <p:cNvSpPr/>
              <p:nvPr/>
            </p:nvSpPr>
            <p:spPr>
              <a:xfrm>
                <a:off x="1631520" y="-98064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349" name="Google Shape;3347;p37"/>
            <p:cNvGrpSpPr/>
            <p:nvPr/>
          </p:nvGrpSpPr>
          <p:grpSpPr>
            <a:xfrm>
              <a:off x="1599480" y="-980640"/>
              <a:ext cx="142920" cy="2454120"/>
              <a:chOff x="1599480" y="-980640"/>
              <a:chExt cx="142920" cy="2454120"/>
            </a:xfrm>
          </p:grpSpPr>
          <p:sp>
            <p:nvSpPr>
              <p:cNvPr id="3350" name="Google Shape;3348;p37"/>
              <p:cNvSpPr/>
              <p:nvPr/>
            </p:nvSpPr>
            <p:spPr>
              <a:xfrm>
                <a:off x="1599480" y="13305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51" name="Google Shape;3349;p37"/>
              <p:cNvSpPr/>
              <p:nvPr/>
            </p:nvSpPr>
            <p:spPr>
              <a:xfrm>
                <a:off x="1608120" y="11196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52" name="Google Shape;3350;p37"/>
              <p:cNvSpPr/>
              <p:nvPr/>
            </p:nvSpPr>
            <p:spPr>
              <a:xfrm>
                <a:off x="1608120" y="9090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53" name="Google Shape;3351;p37"/>
              <p:cNvSpPr/>
              <p:nvPr/>
            </p:nvSpPr>
            <p:spPr>
              <a:xfrm>
                <a:off x="1608120" y="69804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54" name="Google Shape;3352;p37"/>
              <p:cNvSpPr/>
              <p:nvPr/>
            </p:nvSpPr>
            <p:spPr>
              <a:xfrm>
                <a:off x="1612440" y="4874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55" name="Google Shape;3353;p37"/>
              <p:cNvSpPr/>
              <p:nvPr/>
            </p:nvSpPr>
            <p:spPr>
              <a:xfrm>
                <a:off x="1612440" y="2768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56" name="Google Shape;3354;p37"/>
              <p:cNvSpPr/>
              <p:nvPr/>
            </p:nvSpPr>
            <p:spPr>
              <a:xfrm>
                <a:off x="1614600" y="658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57" name="Google Shape;3355;p37"/>
              <p:cNvSpPr/>
              <p:nvPr/>
            </p:nvSpPr>
            <p:spPr>
              <a:xfrm>
                <a:off x="1616760" y="-1447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58" name="Google Shape;3356;p37"/>
              <p:cNvSpPr/>
              <p:nvPr/>
            </p:nvSpPr>
            <p:spPr>
              <a:xfrm>
                <a:off x="1621800" y="-3510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59" name="Google Shape;3357;p37"/>
              <p:cNvSpPr/>
              <p:nvPr/>
            </p:nvSpPr>
            <p:spPr>
              <a:xfrm>
                <a:off x="1626480" y="-55728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60" name="Google Shape;3358;p37"/>
              <p:cNvSpPr/>
              <p:nvPr/>
            </p:nvSpPr>
            <p:spPr>
              <a:xfrm>
                <a:off x="1626480" y="-7632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61" name="Google Shape;3359;p37"/>
              <p:cNvSpPr/>
              <p:nvPr/>
            </p:nvSpPr>
            <p:spPr>
              <a:xfrm>
                <a:off x="1631520" y="-9806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3362" name="Google Shape;3360;p37"/>
          <p:cNvGrpSpPr/>
          <p:nvPr/>
        </p:nvGrpSpPr>
        <p:grpSpPr>
          <a:xfrm>
            <a:off x="1046160" y="2149560"/>
            <a:ext cx="142920" cy="2454120"/>
            <a:chOff x="1046160" y="2149560"/>
            <a:chExt cx="142920" cy="2454120"/>
          </a:xfrm>
        </p:grpSpPr>
        <p:grpSp>
          <p:nvGrpSpPr>
            <p:cNvPr id="3363" name="Google Shape;3361;p37"/>
            <p:cNvGrpSpPr/>
            <p:nvPr/>
          </p:nvGrpSpPr>
          <p:grpSpPr>
            <a:xfrm>
              <a:off x="1046160" y="2149560"/>
              <a:ext cx="142920" cy="2454120"/>
              <a:chOff x="1046160" y="2149560"/>
              <a:chExt cx="142920" cy="2454120"/>
            </a:xfrm>
          </p:grpSpPr>
          <p:sp>
            <p:nvSpPr>
              <p:cNvPr id="3364" name="Google Shape;3362;p37"/>
              <p:cNvSpPr/>
              <p:nvPr/>
            </p:nvSpPr>
            <p:spPr>
              <a:xfrm>
                <a:off x="1046160" y="446076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65" name="Google Shape;3363;p37"/>
              <p:cNvSpPr/>
              <p:nvPr/>
            </p:nvSpPr>
            <p:spPr>
              <a:xfrm>
                <a:off x="1054800" y="42498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66" name="Google Shape;3364;p37"/>
              <p:cNvSpPr/>
              <p:nvPr/>
            </p:nvSpPr>
            <p:spPr>
              <a:xfrm>
                <a:off x="1054800" y="40392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67" name="Google Shape;3365;p37"/>
              <p:cNvSpPr/>
              <p:nvPr/>
            </p:nvSpPr>
            <p:spPr>
              <a:xfrm>
                <a:off x="1054800" y="38286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68" name="Google Shape;3366;p37"/>
              <p:cNvSpPr/>
              <p:nvPr/>
            </p:nvSpPr>
            <p:spPr>
              <a:xfrm>
                <a:off x="1059120" y="36176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69" name="Google Shape;3367;p37"/>
              <p:cNvSpPr/>
              <p:nvPr/>
            </p:nvSpPr>
            <p:spPr>
              <a:xfrm>
                <a:off x="1059120" y="34070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70" name="Google Shape;3368;p37"/>
              <p:cNvSpPr/>
              <p:nvPr/>
            </p:nvSpPr>
            <p:spPr>
              <a:xfrm>
                <a:off x="1060920" y="319608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71" name="Google Shape;3369;p37"/>
              <p:cNvSpPr/>
              <p:nvPr/>
            </p:nvSpPr>
            <p:spPr>
              <a:xfrm>
                <a:off x="1063440" y="298548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72" name="Google Shape;3370;p37"/>
              <p:cNvSpPr/>
              <p:nvPr/>
            </p:nvSpPr>
            <p:spPr>
              <a:xfrm>
                <a:off x="1068120" y="277920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73" name="Google Shape;3371;p37"/>
              <p:cNvSpPr/>
              <p:nvPr/>
            </p:nvSpPr>
            <p:spPr>
              <a:xfrm>
                <a:off x="1073160" y="257292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74" name="Google Shape;3372;p37"/>
              <p:cNvSpPr/>
              <p:nvPr/>
            </p:nvSpPr>
            <p:spPr>
              <a:xfrm>
                <a:off x="1073160" y="236700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75" name="Google Shape;3373;p37"/>
              <p:cNvSpPr/>
              <p:nvPr/>
            </p:nvSpPr>
            <p:spPr>
              <a:xfrm>
                <a:off x="1078200" y="214956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376" name="Google Shape;3374;p37"/>
            <p:cNvGrpSpPr/>
            <p:nvPr/>
          </p:nvGrpSpPr>
          <p:grpSpPr>
            <a:xfrm>
              <a:off x="1046160" y="2149560"/>
              <a:ext cx="142920" cy="2454120"/>
              <a:chOff x="1046160" y="2149560"/>
              <a:chExt cx="142920" cy="2454120"/>
            </a:xfrm>
          </p:grpSpPr>
          <p:sp>
            <p:nvSpPr>
              <p:cNvPr id="3377" name="Google Shape;3375;p37"/>
              <p:cNvSpPr/>
              <p:nvPr/>
            </p:nvSpPr>
            <p:spPr>
              <a:xfrm>
                <a:off x="1046160" y="44607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78" name="Google Shape;3376;p37"/>
              <p:cNvSpPr/>
              <p:nvPr/>
            </p:nvSpPr>
            <p:spPr>
              <a:xfrm>
                <a:off x="1054800" y="42498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79" name="Google Shape;3377;p37"/>
              <p:cNvSpPr/>
              <p:nvPr/>
            </p:nvSpPr>
            <p:spPr>
              <a:xfrm>
                <a:off x="1054800" y="40392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80" name="Google Shape;3378;p37"/>
              <p:cNvSpPr/>
              <p:nvPr/>
            </p:nvSpPr>
            <p:spPr>
              <a:xfrm>
                <a:off x="1054800" y="38286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81" name="Google Shape;3379;p37"/>
              <p:cNvSpPr/>
              <p:nvPr/>
            </p:nvSpPr>
            <p:spPr>
              <a:xfrm>
                <a:off x="1059120" y="36176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82" name="Google Shape;3380;p37"/>
              <p:cNvSpPr/>
              <p:nvPr/>
            </p:nvSpPr>
            <p:spPr>
              <a:xfrm>
                <a:off x="1059120" y="34070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83" name="Google Shape;3381;p37"/>
              <p:cNvSpPr/>
              <p:nvPr/>
            </p:nvSpPr>
            <p:spPr>
              <a:xfrm>
                <a:off x="1060920" y="31960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84" name="Google Shape;3382;p37"/>
              <p:cNvSpPr/>
              <p:nvPr/>
            </p:nvSpPr>
            <p:spPr>
              <a:xfrm>
                <a:off x="1063440" y="29854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85" name="Google Shape;3383;p37"/>
              <p:cNvSpPr/>
              <p:nvPr/>
            </p:nvSpPr>
            <p:spPr>
              <a:xfrm>
                <a:off x="1068120" y="27792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86" name="Google Shape;3384;p37"/>
              <p:cNvSpPr/>
              <p:nvPr/>
            </p:nvSpPr>
            <p:spPr>
              <a:xfrm>
                <a:off x="1073160" y="25729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87" name="Google Shape;3385;p37"/>
              <p:cNvSpPr/>
              <p:nvPr/>
            </p:nvSpPr>
            <p:spPr>
              <a:xfrm>
                <a:off x="1073160" y="23670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88" name="Google Shape;3386;p37"/>
              <p:cNvSpPr/>
              <p:nvPr/>
            </p:nvSpPr>
            <p:spPr>
              <a:xfrm>
                <a:off x="1078200" y="21495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 name="PlaceHolder 1"/>
          <p:cNvSpPr>
            <a:spLocks noGrp="1"/>
          </p:cNvSpPr>
          <p:nvPr>
            <p:ph type="title"/>
          </p:nvPr>
        </p:nvSpPr>
        <p:spPr>
          <a:xfrm>
            <a:off x="2133720" y="1657440"/>
            <a:ext cx="4876560" cy="11617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500" b="1" strike="noStrike" spc="-1">
                <a:solidFill>
                  <a:schemeClr val="dk1"/>
                </a:solidFill>
                <a:latin typeface="Outfit"/>
                <a:ea typeface="Outfit"/>
              </a:rPr>
              <a:t>Importance of data quality</a:t>
            </a:r>
            <a:endParaRPr lang="fr-FR" sz="6500" b="0" strike="noStrike" spc="-1">
              <a:solidFill>
                <a:schemeClr val="dk1"/>
              </a:solidFill>
              <a:latin typeface="Arial"/>
            </a:endParaRPr>
          </a:p>
        </p:txBody>
      </p:sp>
      <p:sp>
        <p:nvSpPr>
          <p:cNvPr id="3390" name="PlaceHolder 2"/>
          <p:cNvSpPr>
            <a:spLocks noGrp="1"/>
          </p:cNvSpPr>
          <p:nvPr>
            <p:ph type="subTitle"/>
          </p:nvPr>
        </p:nvSpPr>
        <p:spPr>
          <a:xfrm>
            <a:off x="1599480" y="2878814"/>
            <a:ext cx="6213808" cy="1370985"/>
          </a:xfrm>
          <a:prstGeom prst="rect">
            <a:avLst/>
          </a:prstGeom>
          <a:noFill/>
          <a:ln w="9360">
            <a:solidFill>
              <a:schemeClr val="dk2"/>
            </a:solidFill>
            <a:round/>
          </a:ln>
        </p:spPr>
        <p:txBody>
          <a:bodyPr lIns="91440" tIns="91440" rIns="91440" bIns="91440" anchor="ctr">
            <a:normAutofit fontScale="79413" lnSpcReduction="20000"/>
          </a:bodyPr>
          <a:lstStyle/>
          <a:p>
            <a:pPr indent="0" algn="ctr">
              <a:lnSpc>
                <a:spcPct val="100000"/>
              </a:lnSpc>
              <a:buNone/>
              <a:tabLst>
                <a:tab pos="0" algn="l"/>
              </a:tabLst>
            </a:pPr>
            <a:r>
              <a:rPr lang="en" sz="1600" b="0" strike="noStrike" spc="-1">
                <a:solidFill>
                  <a:schemeClr val="dk1"/>
                </a:solidFill>
                <a:latin typeface="Lato"/>
                <a:ea typeface="Lato"/>
              </a:rPr>
              <a:t>Data quality is fundamental in ensuring accurate machine failure predictions. Poor quality data can lead to incorrect conclusions and undermine the entire predictive maintenance strategy. Factors such as missing values, noise, and irrelevant features must be addressed during preprocessing. High-quality, consistent data enables the logistic regression model to learn effectively and improve its predictive capabilities, ultimately leading to better maintenance decisions and increased operational efficiency.</a:t>
            </a:r>
            <a:endParaRPr lang="en-US" sz="1600" b="0" strike="noStrike" spc="-1">
              <a:solidFill>
                <a:srgbClr val="FFFFFF"/>
              </a:solidFill>
              <a:latin typeface="OpenSymbol"/>
            </a:endParaRPr>
          </a:p>
        </p:txBody>
      </p:sp>
      <p:grpSp>
        <p:nvGrpSpPr>
          <p:cNvPr id="3391" name="Google Shape;3333;p37"/>
          <p:cNvGrpSpPr/>
          <p:nvPr/>
        </p:nvGrpSpPr>
        <p:grpSpPr>
          <a:xfrm>
            <a:off x="1599480" y="-980640"/>
            <a:ext cx="142920" cy="2454120"/>
            <a:chOff x="1599480" y="-980640"/>
            <a:chExt cx="142920" cy="2454120"/>
          </a:xfrm>
        </p:grpSpPr>
        <p:grpSp>
          <p:nvGrpSpPr>
            <p:cNvPr id="3392" name="Google Shape;3334;p37"/>
            <p:cNvGrpSpPr/>
            <p:nvPr/>
          </p:nvGrpSpPr>
          <p:grpSpPr>
            <a:xfrm>
              <a:off x="1599480" y="-980640"/>
              <a:ext cx="142920" cy="2454120"/>
              <a:chOff x="1599480" y="-980640"/>
              <a:chExt cx="142920" cy="2454120"/>
            </a:xfrm>
          </p:grpSpPr>
          <p:sp>
            <p:nvSpPr>
              <p:cNvPr id="3393" name="Google Shape;3335;p37"/>
              <p:cNvSpPr/>
              <p:nvPr/>
            </p:nvSpPr>
            <p:spPr>
              <a:xfrm>
                <a:off x="1599480" y="133056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94" name="Google Shape;3336;p37"/>
              <p:cNvSpPr/>
              <p:nvPr/>
            </p:nvSpPr>
            <p:spPr>
              <a:xfrm>
                <a:off x="1608120" y="11196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95" name="Google Shape;3337;p37"/>
              <p:cNvSpPr/>
              <p:nvPr/>
            </p:nvSpPr>
            <p:spPr>
              <a:xfrm>
                <a:off x="1608120" y="9090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96" name="Google Shape;3338;p37"/>
              <p:cNvSpPr/>
              <p:nvPr/>
            </p:nvSpPr>
            <p:spPr>
              <a:xfrm>
                <a:off x="1608120" y="6980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97" name="Google Shape;3339;p37"/>
              <p:cNvSpPr/>
              <p:nvPr/>
            </p:nvSpPr>
            <p:spPr>
              <a:xfrm>
                <a:off x="1612440" y="4874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98" name="Google Shape;3340;p37"/>
              <p:cNvSpPr/>
              <p:nvPr/>
            </p:nvSpPr>
            <p:spPr>
              <a:xfrm>
                <a:off x="1612440" y="2768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99" name="Google Shape;3341;p37"/>
              <p:cNvSpPr/>
              <p:nvPr/>
            </p:nvSpPr>
            <p:spPr>
              <a:xfrm>
                <a:off x="1614600" y="6588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00" name="Google Shape;3342;p37"/>
              <p:cNvSpPr/>
              <p:nvPr/>
            </p:nvSpPr>
            <p:spPr>
              <a:xfrm>
                <a:off x="1616760" y="-14472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01" name="Google Shape;3343;p37"/>
              <p:cNvSpPr/>
              <p:nvPr/>
            </p:nvSpPr>
            <p:spPr>
              <a:xfrm>
                <a:off x="1621800" y="-35100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02" name="Google Shape;3344;p37"/>
              <p:cNvSpPr/>
              <p:nvPr/>
            </p:nvSpPr>
            <p:spPr>
              <a:xfrm>
                <a:off x="1626480" y="-5572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03" name="Google Shape;3345;p37"/>
              <p:cNvSpPr/>
              <p:nvPr/>
            </p:nvSpPr>
            <p:spPr>
              <a:xfrm>
                <a:off x="1626480" y="-7632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04" name="Google Shape;3346;p37"/>
              <p:cNvSpPr/>
              <p:nvPr/>
            </p:nvSpPr>
            <p:spPr>
              <a:xfrm>
                <a:off x="1631520" y="-98064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405" name="Google Shape;3347;p37"/>
            <p:cNvGrpSpPr/>
            <p:nvPr/>
          </p:nvGrpSpPr>
          <p:grpSpPr>
            <a:xfrm>
              <a:off x="1599480" y="-980640"/>
              <a:ext cx="142920" cy="2454120"/>
              <a:chOff x="1599480" y="-980640"/>
              <a:chExt cx="142920" cy="2454120"/>
            </a:xfrm>
          </p:grpSpPr>
          <p:sp>
            <p:nvSpPr>
              <p:cNvPr id="3406" name="Google Shape;3348;p37"/>
              <p:cNvSpPr/>
              <p:nvPr/>
            </p:nvSpPr>
            <p:spPr>
              <a:xfrm>
                <a:off x="1599480" y="13305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07" name="Google Shape;3349;p37"/>
              <p:cNvSpPr/>
              <p:nvPr/>
            </p:nvSpPr>
            <p:spPr>
              <a:xfrm>
                <a:off x="1608120" y="11196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08" name="Google Shape;3350;p37"/>
              <p:cNvSpPr/>
              <p:nvPr/>
            </p:nvSpPr>
            <p:spPr>
              <a:xfrm>
                <a:off x="1608120" y="9090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09" name="Google Shape;3351;p37"/>
              <p:cNvSpPr/>
              <p:nvPr/>
            </p:nvSpPr>
            <p:spPr>
              <a:xfrm>
                <a:off x="1608120" y="69804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10" name="Google Shape;3352;p37"/>
              <p:cNvSpPr/>
              <p:nvPr/>
            </p:nvSpPr>
            <p:spPr>
              <a:xfrm>
                <a:off x="1612440" y="4874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11" name="Google Shape;3353;p37"/>
              <p:cNvSpPr/>
              <p:nvPr/>
            </p:nvSpPr>
            <p:spPr>
              <a:xfrm>
                <a:off x="1612440" y="2768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12" name="Google Shape;3354;p37"/>
              <p:cNvSpPr/>
              <p:nvPr/>
            </p:nvSpPr>
            <p:spPr>
              <a:xfrm>
                <a:off x="1614600" y="658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13" name="Google Shape;3355;p37"/>
              <p:cNvSpPr/>
              <p:nvPr/>
            </p:nvSpPr>
            <p:spPr>
              <a:xfrm>
                <a:off x="1616760" y="-1447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14" name="Google Shape;3356;p37"/>
              <p:cNvSpPr/>
              <p:nvPr/>
            </p:nvSpPr>
            <p:spPr>
              <a:xfrm>
                <a:off x="1621800" y="-3510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15" name="Google Shape;3357;p37"/>
              <p:cNvSpPr/>
              <p:nvPr/>
            </p:nvSpPr>
            <p:spPr>
              <a:xfrm>
                <a:off x="1626480" y="-55728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16" name="Google Shape;3358;p37"/>
              <p:cNvSpPr/>
              <p:nvPr/>
            </p:nvSpPr>
            <p:spPr>
              <a:xfrm>
                <a:off x="1626480" y="-7632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17" name="Google Shape;3359;p37"/>
              <p:cNvSpPr/>
              <p:nvPr/>
            </p:nvSpPr>
            <p:spPr>
              <a:xfrm>
                <a:off x="1631520" y="-9806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3418" name="Google Shape;3360;p37"/>
          <p:cNvGrpSpPr/>
          <p:nvPr/>
        </p:nvGrpSpPr>
        <p:grpSpPr>
          <a:xfrm>
            <a:off x="1046160" y="2149560"/>
            <a:ext cx="142920" cy="2454120"/>
            <a:chOff x="1046160" y="2149560"/>
            <a:chExt cx="142920" cy="2454120"/>
          </a:xfrm>
        </p:grpSpPr>
        <p:grpSp>
          <p:nvGrpSpPr>
            <p:cNvPr id="3419" name="Google Shape;3361;p37"/>
            <p:cNvGrpSpPr/>
            <p:nvPr/>
          </p:nvGrpSpPr>
          <p:grpSpPr>
            <a:xfrm>
              <a:off x="1046160" y="2149560"/>
              <a:ext cx="142920" cy="2454120"/>
              <a:chOff x="1046160" y="2149560"/>
              <a:chExt cx="142920" cy="2454120"/>
            </a:xfrm>
          </p:grpSpPr>
          <p:sp>
            <p:nvSpPr>
              <p:cNvPr id="3420" name="Google Shape;3362;p37"/>
              <p:cNvSpPr/>
              <p:nvPr/>
            </p:nvSpPr>
            <p:spPr>
              <a:xfrm>
                <a:off x="1046160" y="446076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21" name="Google Shape;3363;p37"/>
              <p:cNvSpPr/>
              <p:nvPr/>
            </p:nvSpPr>
            <p:spPr>
              <a:xfrm>
                <a:off x="1054800" y="42498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22" name="Google Shape;3364;p37"/>
              <p:cNvSpPr/>
              <p:nvPr/>
            </p:nvSpPr>
            <p:spPr>
              <a:xfrm>
                <a:off x="1054800" y="40392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23" name="Google Shape;3365;p37"/>
              <p:cNvSpPr/>
              <p:nvPr/>
            </p:nvSpPr>
            <p:spPr>
              <a:xfrm>
                <a:off x="1054800" y="38286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24" name="Google Shape;3366;p37"/>
              <p:cNvSpPr/>
              <p:nvPr/>
            </p:nvSpPr>
            <p:spPr>
              <a:xfrm>
                <a:off x="1059120" y="36176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25" name="Google Shape;3367;p37"/>
              <p:cNvSpPr/>
              <p:nvPr/>
            </p:nvSpPr>
            <p:spPr>
              <a:xfrm>
                <a:off x="1059120" y="34070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26" name="Google Shape;3368;p37"/>
              <p:cNvSpPr/>
              <p:nvPr/>
            </p:nvSpPr>
            <p:spPr>
              <a:xfrm>
                <a:off x="1060920" y="319608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27" name="Google Shape;3369;p37"/>
              <p:cNvSpPr/>
              <p:nvPr/>
            </p:nvSpPr>
            <p:spPr>
              <a:xfrm>
                <a:off x="1063440" y="298548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28" name="Google Shape;3370;p37"/>
              <p:cNvSpPr/>
              <p:nvPr/>
            </p:nvSpPr>
            <p:spPr>
              <a:xfrm>
                <a:off x="1068120" y="277920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29" name="Google Shape;3371;p37"/>
              <p:cNvSpPr/>
              <p:nvPr/>
            </p:nvSpPr>
            <p:spPr>
              <a:xfrm>
                <a:off x="1073160" y="257292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30" name="Google Shape;3372;p37"/>
              <p:cNvSpPr/>
              <p:nvPr/>
            </p:nvSpPr>
            <p:spPr>
              <a:xfrm>
                <a:off x="1073160" y="236700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31" name="Google Shape;3373;p37"/>
              <p:cNvSpPr/>
              <p:nvPr/>
            </p:nvSpPr>
            <p:spPr>
              <a:xfrm>
                <a:off x="1078200" y="214956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432" name="Google Shape;3374;p37"/>
            <p:cNvGrpSpPr/>
            <p:nvPr/>
          </p:nvGrpSpPr>
          <p:grpSpPr>
            <a:xfrm>
              <a:off x="1046160" y="2149560"/>
              <a:ext cx="142920" cy="2454120"/>
              <a:chOff x="1046160" y="2149560"/>
              <a:chExt cx="142920" cy="2454120"/>
            </a:xfrm>
          </p:grpSpPr>
          <p:sp>
            <p:nvSpPr>
              <p:cNvPr id="3433" name="Google Shape;3375;p37"/>
              <p:cNvSpPr/>
              <p:nvPr/>
            </p:nvSpPr>
            <p:spPr>
              <a:xfrm>
                <a:off x="1046160" y="44607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34" name="Google Shape;3376;p37"/>
              <p:cNvSpPr/>
              <p:nvPr/>
            </p:nvSpPr>
            <p:spPr>
              <a:xfrm>
                <a:off x="1054800" y="42498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35" name="Google Shape;3377;p37"/>
              <p:cNvSpPr/>
              <p:nvPr/>
            </p:nvSpPr>
            <p:spPr>
              <a:xfrm>
                <a:off x="1054800" y="40392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36" name="Google Shape;3378;p37"/>
              <p:cNvSpPr/>
              <p:nvPr/>
            </p:nvSpPr>
            <p:spPr>
              <a:xfrm>
                <a:off x="1054800" y="38286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37" name="Google Shape;3379;p37"/>
              <p:cNvSpPr/>
              <p:nvPr/>
            </p:nvSpPr>
            <p:spPr>
              <a:xfrm>
                <a:off x="1059120" y="36176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38" name="Google Shape;3380;p37"/>
              <p:cNvSpPr/>
              <p:nvPr/>
            </p:nvSpPr>
            <p:spPr>
              <a:xfrm>
                <a:off x="1059120" y="34070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39" name="Google Shape;3381;p37"/>
              <p:cNvSpPr/>
              <p:nvPr/>
            </p:nvSpPr>
            <p:spPr>
              <a:xfrm>
                <a:off x="1060920" y="31960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40" name="Google Shape;3382;p37"/>
              <p:cNvSpPr/>
              <p:nvPr/>
            </p:nvSpPr>
            <p:spPr>
              <a:xfrm>
                <a:off x="1063440" y="29854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41" name="Google Shape;3383;p37"/>
              <p:cNvSpPr/>
              <p:nvPr/>
            </p:nvSpPr>
            <p:spPr>
              <a:xfrm>
                <a:off x="1068120" y="27792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42" name="Google Shape;3384;p37"/>
              <p:cNvSpPr/>
              <p:nvPr/>
            </p:nvSpPr>
            <p:spPr>
              <a:xfrm>
                <a:off x="1073160" y="25729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43" name="Google Shape;3385;p37"/>
              <p:cNvSpPr/>
              <p:nvPr/>
            </p:nvSpPr>
            <p:spPr>
              <a:xfrm>
                <a:off x="1073160" y="23670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44" name="Google Shape;3386;p37"/>
              <p:cNvSpPr/>
              <p:nvPr/>
            </p:nvSpPr>
            <p:spPr>
              <a:xfrm>
                <a:off x="1078200" y="21495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5" name="PlaceHolder 1"/>
          <p:cNvSpPr>
            <a:spLocks noGrp="1"/>
          </p:cNvSpPr>
          <p:nvPr>
            <p:ph type="title"/>
          </p:nvPr>
        </p:nvSpPr>
        <p:spPr>
          <a:xfrm>
            <a:off x="2038320" y="2305080"/>
            <a:ext cx="5067000" cy="8377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5000" b="1" strike="noStrike" spc="-1">
                <a:solidFill>
                  <a:schemeClr val="dk1"/>
                </a:solidFill>
                <a:latin typeface="Outfit"/>
                <a:ea typeface="Outfit"/>
              </a:rPr>
              <a:t>Model Training</a:t>
            </a:r>
            <a:endParaRPr lang="fr-FR" sz="5000" b="0" strike="noStrike" spc="-1">
              <a:solidFill>
                <a:schemeClr val="dk1"/>
              </a:solidFill>
              <a:latin typeface="Arial"/>
            </a:endParaRPr>
          </a:p>
        </p:txBody>
      </p:sp>
      <p:sp>
        <p:nvSpPr>
          <p:cNvPr id="3446" name="PlaceHolder 2"/>
          <p:cNvSpPr>
            <a:spLocks noGrp="1"/>
          </p:cNvSpPr>
          <p:nvPr>
            <p:ph type="title"/>
          </p:nvPr>
        </p:nvSpPr>
        <p:spPr>
          <a:xfrm>
            <a:off x="2038320" y="1371600"/>
            <a:ext cx="5067000" cy="91404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000" b="1" strike="noStrike" spc="-1">
                <a:solidFill>
                  <a:schemeClr val="accent1"/>
                </a:solidFill>
                <a:latin typeface="Outfit"/>
                <a:ea typeface="Outfit"/>
              </a:rPr>
              <a:t>02</a:t>
            </a:r>
            <a:endParaRPr lang="fr-FR" sz="6000" b="0" strike="noStrike" spc="-1">
              <a:solidFill>
                <a:schemeClr val="dk1"/>
              </a:solidFill>
              <a:latin typeface="Arial"/>
            </a:endParaRPr>
          </a:p>
        </p:txBody>
      </p:sp>
      <p:sp>
        <p:nvSpPr>
          <p:cNvPr id="3447" name="PlaceHolder 3"/>
          <p:cNvSpPr>
            <a:spLocks noGrp="1"/>
          </p:cNvSpPr>
          <p:nvPr>
            <p:ph type="subTitle"/>
          </p:nvPr>
        </p:nvSpPr>
        <p:spPr>
          <a:xfrm>
            <a:off x="2038320" y="3295800"/>
            <a:ext cx="5067000" cy="342720"/>
          </a:xfrm>
          <a:prstGeom prst="rect">
            <a:avLst/>
          </a:prstGeom>
          <a:noFill/>
          <a:ln w="9360">
            <a:solidFill>
              <a:schemeClr val="dk2"/>
            </a:solidFill>
            <a:round/>
          </a:ln>
        </p:spPr>
        <p:txBody>
          <a:bodyPr lIns="91440" tIns="91440" rIns="91440" bIns="91440" anchor="ctr">
            <a:normAutofit fontScale="76923" lnSpcReduction="10000"/>
          </a:bodyPr>
          <a:lstStyle/>
          <a:p>
            <a:pPr indent="0" algn="ctr">
              <a:buNone/>
            </a:pPr>
            <a:endParaRPr lang="en-US" sz="1600" b="0" strike="noStrike" spc="-1" dirty="0">
              <a:solidFill>
                <a:schemeClr val="dk1"/>
              </a:solidFill>
              <a:latin typeface="Lato"/>
              <a:ea typeface="Lato"/>
            </a:endParaRPr>
          </a:p>
        </p:txBody>
      </p:sp>
      <p:grpSp>
        <p:nvGrpSpPr>
          <p:cNvPr id="3448" name="Google Shape;3394;p38"/>
          <p:cNvGrpSpPr/>
          <p:nvPr/>
        </p:nvGrpSpPr>
        <p:grpSpPr>
          <a:xfrm>
            <a:off x="1123200" y="-763920"/>
            <a:ext cx="142920" cy="2453760"/>
            <a:chOff x="1123200" y="-763920"/>
            <a:chExt cx="142920" cy="2453760"/>
          </a:xfrm>
        </p:grpSpPr>
        <p:grpSp>
          <p:nvGrpSpPr>
            <p:cNvPr id="3449" name="Google Shape;3395;p38"/>
            <p:cNvGrpSpPr/>
            <p:nvPr/>
          </p:nvGrpSpPr>
          <p:grpSpPr>
            <a:xfrm>
              <a:off x="1123200" y="-763920"/>
              <a:ext cx="142920" cy="2453760"/>
              <a:chOff x="1123200" y="-763920"/>
              <a:chExt cx="142920" cy="2453760"/>
            </a:xfrm>
          </p:grpSpPr>
          <p:sp>
            <p:nvSpPr>
              <p:cNvPr id="3450" name="Google Shape;3396;p38"/>
              <p:cNvSpPr/>
              <p:nvPr/>
            </p:nvSpPr>
            <p:spPr>
              <a:xfrm>
                <a:off x="1123200" y="154692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51" name="Google Shape;3397;p38"/>
              <p:cNvSpPr/>
              <p:nvPr/>
            </p:nvSpPr>
            <p:spPr>
              <a:xfrm>
                <a:off x="1131840" y="133632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52" name="Google Shape;3398;p38"/>
              <p:cNvSpPr/>
              <p:nvPr/>
            </p:nvSpPr>
            <p:spPr>
              <a:xfrm>
                <a:off x="1131840" y="112572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53" name="Google Shape;3399;p38"/>
              <p:cNvSpPr/>
              <p:nvPr/>
            </p:nvSpPr>
            <p:spPr>
              <a:xfrm>
                <a:off x="1131840" y="91476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54" name="Google Shape;3400;p38"/>
              <p:cNvSpPr/>
              <p:nvPr/>
            </p:nvSpPr>
            <p:spPr>
              <a:xfrm>
                <a:off x="1136160" y="70416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55" name="Google Shape;3401;p38"/>
              <p:cNvSpPr/>
              <p:nvPr/>
            </p:nvSpPr>
            <p:spPr>
              <a:xfrm>
                <a:off x="1136160" y="49356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56" name="Google Shape;3402;p38"/>
              <p:cNvSpPr/>
              <p:nvPr/>
            </p:nvSpPr>
            <p:spPr>
              <a:xfrm>
                <a:off x="1138320" y="28260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57" name="Google Shape;3403;p38"/>
              <p:cNvSpPr/>
              <p:nvPr/>
            </p:nvSpPr>
            <p:spPr>
              <a:xfrm>
                <a:off x="1140480" y="7200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58" name="Google Shape;3404;p38"/>
              <p:cNvSpPr/>
              <p:nvPr/>
            </p:nvSpPr>
            <p:spPr>
              <a:xfrm>
                <a:off x="1145520" y="-13428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59" name="Google Shape;3405;p38"/>
              <p:cNvSpPr/>
              <p:nvPr/>
            </p:nvSpPr>
            <p:spPr>
              <a:xfrm>
                <a:off x="1150200" y="-34056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60" name="Google Shape;3406;p38"/>
              <p:cNvSpPr/>
              <p:nvPr/>
            </p:nvSpPr>
            <p:spPr>
              <a:xfrm>
                <a:off x="1150200" y="-54684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61" name="Google Shape;3407;p38"/>
              <p:cNvSpPr/>
              <p:nvPr/>
            </p:nvSpPr>
            <p:spPr>
              <a:xfrm>
                <a:off x="1155240" y="-76392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462" name="Google Shape;3408;p38"/>
            <p:cNvGrpSpPr/>
            <p:nvPr/>
          </p:nvGrpSpPr>
          <p:grpSpPr>
            <a:xfrm>
              <a:off x="1123200" y="-763920"/>
              <a:ext cx="142920" cy="2453760"/>
              <a:chOff x="1123200" y="-763920"/>
              <a:chExt cx="142920" cy="2453760"/>
            </a:xfrm>
          </p:grpSpPr>
          <p:sp>
            <p:nvSpPr>
              <p:cNvPr id="3463" name="Google Shape;3409;p38"/>
              <p:cNvSpPr/>
              <p:nvPr/>
            </p:nvSpPr>
            <p:spPr>
              <a:xfrm>
                <a:off x="1123200" y="154692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64" name="Google Shape;3410;p38"/>
              <p:cNvSpPr/>
              <p:nvPr/>
            </p:nvSpPr>
            <p:spPr>
              <a:xfrm>
                <a:off x="1131840" y="133632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65" name="Google Shape;3411;p38"/>
              <p:cNvSpPr/>
              <p:nvPr/>
            </p:nvSpPr>
            <p:spPr>
              <a:xfrm>
                <a:off x="1131840" y="112572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66" name="Google Shape;3412;p38"/>
              <p:cNvSpPr/>
              <p:nvPr/>
            </p:nvSpPr>
            <p:spPr>
              <a:xfrm>
                <a:off x="1131840" y="91476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67" name="Google Shape;3413;p38"/>
              <p:cNvSpPr/>
              <p:nvPr/>
            </p:nvSpPr>
            <p:spPr>
              <a:xfrm>
                <a:off x="1136160" y="70416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68" name="Google Shape;3414;p38"/>
              <p:cNvSpPr/>
              <p:nvPr/>
            </p:nvSpPr>
            <p:spPr>
              <a:xfrm>
                <a:off x="1136160" y="49356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69" name="Google Shape;3415;p38"/>
              <p:cNvSpPr/>
              <p:nvPr/>
            </p:nvSpPr>
            <p:spPr>
              <a:xfrm>
                <a:off x="1138320" y="28260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70" name="Google Shape;3416;p38"/>
              <p:cNvSpPr/>
              <p:nvPr/>
            </p:nvSpPr>
            <p:spPr>
              <a:xfrm>
                <a:off x="1140480" y="7200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71" name="Google Shape;3417;p38"/>
              <p:cNvSpPr/>
              <p:nvPr/>
            </p:nvSpPr>
            <p:spPr>
              <a:xfrm>
                <a:off x="1145520" y="-13428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72" name="Google Shape;3418;p38"/>
              <p:cNvSpPr/>
              <p:nvPr/>
            </p:nvSpPr>
            <p:spPr>
              <a:xfrm>
                <a:off x="1150200" y="-34056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73" name="Google Shape;3419;p38"/>
              <p:cNvSpPr/>
              <p:nvPr/>
            </p:nvSpPr>
            <p:spPr>
              <a:xfrm>
                <a:off x="1150200" y="-54684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74" name="Google Shape;3420;p38"/>
              <p:cNvSpPr/>
              <p:nvPr/>
            </p:nvSpPr>
            <p:spPr>
              <a:xfrm>
                <a:off x="1155240" y="-76392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3475" name="Google Shape;3421;p38"/>
          <p:cNvGrpSpPr/>
          <p:nvPr/>
        </p:nvGrpSpPr>
        <p:grpSpPr>
          <a:xfrm>
            <a:off x="1406520" y="2243880"/>
            <a:ext cx="142920" cy="2453760"/>
            <a:chOff x="1406520" y="2243880"/>
            <a:chExt cx="142920" cy="2453760"/>
          </a:xfrm>
        </p:grpSpPr>
        <p:grpSp>
          <p:nvGrpSpPr>
            <p:cNvPr id="3476" name="Google Shape;3422;p38"/>
            <p:cNvGrpSpPr/>
            <p:nvPr/>
          </p:nvGrpSpPr>
          <p:grpSpPr>
            <a:xfrm>
              <a:off x="1406520" y="2243880"/>
              <a:ext cx="142920" cy="2453760"/>
              <a:chOff x="1406520" y="2243880"/>
              <a:chExt cx="142920" cy="2453760"/>
            </a:xfrm>
          </p:grpSpPr>
          <p:sp>
            <p:nvSpPr>
              <p:cNvPr id="3477" name="Google Shape;3423;p38"/>
              <p:cNvSpPr/>
              <p:nvPr/>
            </p:nvSpPr>
            <p:spPr>
              <a:xfrm>
                <a:off x="1406520" y="455472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78" name="Google Shape;3424;p38"/>
              <p:cNvSpPr/>
              <p:nvPr/>
            </p:nvSpPr>
            <p:spPr>
              <a:xfrm>
                <a:off x="1415160" y="43441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79" name="Google Shape;3425;p38"/>
              <p:cNvSpPr/>
              <p:nvPr/>
            </p:nvSpPr>
            <p:spPr>
              <a:xfrm>
                <a:off x="1415160" y="413352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80" name="Google Shape;3426;p38"/>
              <p:cNvSpPr/>
              <p:nvPr/>
            </p:nvSpPr>
            <p:spPr>
              <a:xfrm>
                <a:off x="1415160" y="392256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81" name="Google Shape;3427;p38"/>
              <p:cNvSpPr/>
              <p:nvPr/>
            </p:nvSpPr>
            <p:spPr>
              <a:xfrm>
                <a:off x="1419480" y="37119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82" name="Google Shape;3428;p38"/>
              <p:cNvSpPr/>
              <p:nvPr/>
            </p:nvSpPr>
            <p:spPr>
              <a:xfrm>
                <a:off x="1419480" y="350136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83" name="Google Shape;3429;p38"/>
              <p:cNvSpPr/>
              <p:nvPr/>
            </p:nvSpPr>
            <p:spPr>
              <a:xfrm>
                <a:off x="1421640" y="329040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84" name="Google Shape;3430;p38"/>
              <p:cNvSpPr/>
              <p:nvPr/>
            </p:nvSpPr>
            <p:spPr>
              <a:xfrm>
                <a:off x="1423800" y="307980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85" name="Google Shape;3431;p38"/>
              <p:cNvSpPr/>
              <p:nvPr/>
            </p:nvSpPr>
            <p:spPr>
              <a:xfrm>
                <a:off x="1428840" y="287352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86" name="Google Shape;3432;p38"/>
              <p:cNvSpPr/>
              <p:nvPr/>
            </p:nvSpPr>
            <p:spPr>
              <a:xfrm>
                <a:off x="1433520" y="266724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87" name="Google Shape;3433;p38"/>
              <p:cNvSpPr/>
              <p:nvPr/>
            </p:nvSpPr>
            <p:spPr>
              <a:xfrm>
                <a:off x="1433520" y="246096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88" name="Google Shape;3434;p38"/>
              <p:cNvSpPr/>
              <p:nvPr/>
            </p:nvSpPr>
            <p:spPr>
              <a:xfrm>
                <a:off x="1438560" y="224388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489" name="Google Shape;3435;p38"/>
            <p:cNvGrpSpPr/>
            <p:nvPr/>
          </p:nvGrpSpPr>
          <p:grpSpPr>
            <a:xfrm>
              <a:off x="1406520" y="2243880"/>
              <a:ext cx="142920" cy="2453760"/>
              <a:chOff x="1406520" y="2243880"/>
              <a:chExt cx="142920" cy="2453760"/>
            </a:xfrm>
          </p:grpSpPr>
          <p:sp>
            <p:nvSpPr>
              <p:cNvPr id="3490" name="Google Shape;3436;p38"/>
              <p:cNvSpPr/>
              <p:nvPr/>
            </p:nvSpPr>
            <p:spPr>
              <a:xfrm>
                <a:off x="1406520" y="455472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91" name="Google Shape;3437;p38"/>
              <p:cNvSpPr/>
              <p:nvPr/>
            </p:nvSpPr>
            <p:spPr>
              <a:xfrm>
                <a:off x="1415160" y="434412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92" name="Google Shape;3438;p38"/>
              <p:cNvSpPr/>
              <p:nvPr/>
            </p:nvSpPr>
            <p:spPr>
              <a:xfrm>
                <a:off x="1415160" y="413352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93" name="Google Shape;3439;p38"/>
              <p:cNvSpPr/>
              <p:nvPr/>
            </p:nvSpPr>
            <p:spPr>
              <a:xfrm>
                <a:off x="1415160" y="392256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94" name="Google Shape;3440;p38"/>
              <p:cNvSpPr/>
              <p:nvPr/>
            </p:nvSpPr>
            <p:spPr>
              <a:xfrm>
                <a:off x="1419480" y="371196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95" name="Google Shape;3441;p38"/>
              <p:cNvSpPr/>
              <p:nvPr/>
            </p:nvSpPr>
            <p:spPr>
              <a:xfrm>
                <a:off x="1419480" y="350136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96" name="Google Shape;3442;p38"/>
              <p:cNvSpPr/>
              <p:nvPr/>
            </p:nvSpPr>
            <p:spPr>
              <a:xfrm>
                <a:off x="1421640" y="329040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97" name="Google Shape;3443;p38"/>
              <p:cNvSpPr/>
              <p:nvPr/>
            </p:nvSpPr>
            <p:spPr>
              <a:xfrm>
                <a:off x="1423800" y="307980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98" name="Google Shape;3444;p38"/>
              <p:cNvSpPr/>
              <p:nvPr/>
            </p:nvSpPr>
            <p:spPr>
              <a:xfrm>
                <a:off x="1428840" y="287352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99" name="Google Shape;3445;p38"/>
              <p:cNvSpPr/>
              <p:nvPr/>
            </p:nvSpPr>
            <p:spPr>
              <a:xfrm>
                <a:off x="1433520" y="266724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00" name="Google Shape;3446;p38"/>
              <p:cNvSpPr/>
              <p:nvPr/>
            </p:nvSpPr>
            <p:spPr>
              <a:xfrm>
                <a:off x="1433520" y="246096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01" name="Google Shape;3447;p38"/>
              <p:cNvSpPr/>
              <p:nvPr/>
            </p:nvSpPr>
            <p:spPr>
              <a:xfrm>
                <a:off x="1438560" y="224388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3502" name="Google Shape;3448;p38"/>
          <p:cNvGrpSpPr/>
          <p:nvPr/>
        </p:nvGrpSpPr>
        <p:grpSpPr>
          <a:xfrm>
            <a:off x="7893720" y="-127800"/>
            <a:ext cx="142920" cy="2453760"/>
            <a:chOff x="7893720" y="-127800"/>
            <a:chExt cx="142920" cy="2453760"/>
          </a:xfrm>
        </p:grpSpPr>
        <p:grpSp>
          <p:nvGrpSpPr>
            <p:cNvPr id="3503" name="Google Shape;3449;p38"/>
            <p:cNvGrpSpPr/>
            <p:nvPr/>
          </p:nvGrpSpPr>
          <p:grpSpPr>
            <a:xfrm>
              <a:off x="7893720" y="-127800"/>
              <a:ext cx="142920" cy="2453760"/>
              <a:chOff x="7893720" y="-127800"/>
              <a:chExt cx="142920" cy="2453760"/>
            </a:xfrm>
          </p:grpSpPr>
          <p:sp>
            <p:nvSpPr>
              <p:cNvPr id="3504" name="Google Shape;3450;p38"/>
              <p:cNvSpPr/>
              <p:nvPr/>
            </p:nvSpPr>
            <p:spPr>
              <a:xfrm>
                <a:off x="7893720" y="218304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05" name="Google Shape;3451;p38"/>
              <p:cNvSpPr/>
              <p:nvPr/>
            </p:nvSpPr>
            <p:spPr>
              <a:xfrm>
                <a:off x="7902360" y="19724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06" name="Google Shape;3452;p38"/>
              <p:cNvSpPr/>
              <p:nvPr/>
            </p:nvSpPr>
            <p:spPr>
              <a:xfrm>
                <a:off x="7902360" y="176184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07" name="Google Shape;3453;p38"/>
              <p:cNvSpPr/>
              <p:nvPr/>
            </p:nvSpPr>
            <p:spPr>
              <a:xfrm>
                <a:off x="7902360" y="155088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08" name="Google Shape;3454;p38"/>
              <p:cNvSpPr/>
              <p:nvPr/>
            </p:nvSpPr>
            <p:spPr>
              <a:xfrm>
                <a:off x="7906680" y="13402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09" name="Google Shape;3455;p38"/>
              <p:cNvSpPr/>
              <p:nvPr/>
            </p:nvSpPr>
            <p:spPr>
              <a:xfrm>
                <a:off x="7906680" y="112968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10" name="Google Shape;3456;p38"/>
              <p:cNvSpPr/>
              <p:nvPr/>
            </p:nvSpPr>
            <p:spPr>
              <a:xfrm>
                <a:off x="7908840" y="91872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11" name="Google Shape;3457;p38"/>
              <p:cNvSpPr/>
              <p:nvPr/>
            </p:nvSpPr>
            <p:spPr>
              <a:xfrm>
                <a:off x="7911000" y="70812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12" name="Google Shape;3458;p38"/>
              <p:cNvSpPr/>
              <p:nvPr/>
            </p:nvSpPr>
            <p:spPr>
              <a:xfrm>
                <a:off x="7916040" y="50184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13" name="Google Shape;3459;p38"/>
              <p:cNvSpPr/>
              <p:nvPr/>
            </p:nvSpPr>
            <p:spPr>
              <a:xfrm>
                <a:off x="7920720" y="29556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14" name="Google Shape;3460;p38"/>
              <p:cNvSpPr/>
              <p:nvPr/>
            </p:nvSpPr>
            <p:spPr>
              <a:xfrm>
                <a:off x="7920720" y="8928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15" name="Google Shape;3461;p38"/>
              <p:cNvSpPr/>
              <p:nvPr/>
            </p:nvSpPr>
            <p:spPr>
              <a:xfrm>
                <a:off x="7925760" y="-12780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516" name="Google Shape;3462;p38"/>
            <p:cNvGrpSpPr/>
            <p:nvPr/>
          </p:nvGrpSpPr>
          <p:grpSpPr>
            <a:xfrm>
              <a:off x="7893720" y="-127800"/>
              <a:ext cx="142920" cy="2453760"/>
              <a:chOff x="7893720" y="-127800"/>
              <a:chExt cx="142920" cy="2453760"/>
            </a:xfrm>
          </p:grpSpPr>
          <p:sp>
            <p:nvSpPr>
              <p:cNvPr id="3517" name="Google Shape;3463;p38"/>
              <p:cNvSpPr/>
              <p:nvPr/>
            </p:nvSpPr>
            <p:spPr>
              <a:xfrm>
                <a:off x="7893720" y="218304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18" name="Google Shape;3464;p38"/>
              <p:cNvSpPr/>
              <p:nvPr/>
            </p:nvSpPr>
            <p:spPr>
              <a:xfrm>
                <a:off x="7902360" y="197244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19" name="Google Shape;3465;p38"/>
              <p:cNvSpPr/>
              <p:nvPr/>
            </p:nvSpPr>
            <p:spPr>
              <a:xfrm>
                <a:off x="7902360" y="176184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20" name="Google Shape;3466;p38"/>
              <p:cNvSpPr/>
              <p:nvPr/>
            </p:nvSpPr>
            <p:spPr>
              <a:xfrm>
                <a:off x="7902360" y="155088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21" name="Google Shape;3467;p38"/>
              <p:cNvSpPr/>
              <p:nvPr/>
            </p:nvSpPr>
            <p:spPr>
              <a:xfrm>
                <a:off x="7906680" y="134028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22" name="Google Shape;3468;p38"/>
              <p:cNvSpPr/>
              <p:nvPr/>
            </p:nvSpPr>
            <p:spPr>
              <a:xfrm>
                <a:off x="7906680" y="112968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23" name="Google Shape;3469;p38"/>
              <p:cNvSpPr/>
              <p:nvPr/>
            </p:nvSpPr>
            <p:spPr>
              <a:xfrm>
                <a:off x="7908840" y="91872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24" name="Google Shape;3470;p38"/>
              <p:cNvSpPr/>
              <p:nvPr/>
            </p:nvSpPr>
            <p:spPr>
              <a:xfrm>
                <a:off x="7911000" y="7081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25" name="Google Shape;3471;p38"/>
              <p:cNvSpPr/>
              <p:nvPr/>
            </p:nvSpPr>
            <p:spPr>
              <a:xfrm>
                <a:off x="7916040" y="50184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26" name="Google Shape;3472;p38"/>
              <p:cNvSpPr/>
              <p:nvPr/>
            </p:nvSpPr>
            <p:spPr>
              <a:xfrm>
                <a:off x="7920720" y="29556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27" name="Google Shape;3473;p38"/>
              <p:cNvSpPr/>
              <p:nvPr/>
            </p:nvSpPr>
            <p:spPr>
              <a:xfrm>
                <a:off x="7920720" y="8928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28" name="Google Shape;3474;p38"/>
              <p:cNvSpPr/>
              <p:nvPr/>
            </p:nvSpPr>
            <p:spPr>
              <a:xfrm>
                <a:off x="7925760" y="-12780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9" name="PlaceHolder 1"/>
          <p:cNvSpPr>
            <a:spLocks noGrp="1"/>
          </p:cNvSpPr>
          <p:nvPr>
            <p:ph type="title"/>
          </p:nvPr>
        </p:nvSpPr>
        <p:spPr>
          <a:xfrm>
            <a:off x="2133720" y="1657440"/>
            <a:ext cx="4876560" cy="11617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500" b="1" strike="noStrike" spc="-1">
                <a:solidFill>
                  <a:schemeClr val="dk1"/>
                </a:solidFill>
                <a:latin typeface="Outfit"/>
                <a:ea typeface="Outfit"/>
              </a:rPr>
              <a:t>Training process of logistic regression</a:t>
            </a:r>
            <a:endParaRPr lang="fr-FR" sz="6500" b="0" strike="noStrike" spc="-1">
              <a:solidFill>
                <a:schemeClr val="dk1"/>
              </a:solidFill>
              <a:latin typeface="Arial"/>
            </a:endParaRPr>
          </a:p>
        </p:txBody>
      </p:sp>
      <p:sp>
        <p:nvSpPr>
          <p:cNvPr id="3530" name="PlaceHolder 2"/>
          <p:cNvSpPr>
            <a:spLocks noGrp="1"/>
          </p:cNvSpPr>
          <p:nvPr>
            <p:ph type="subTitle"/>
          </p:nvPr>
        </p:nvSpPr>
        <p:spPr>
          <a:xfrm>
            <a:off x="2133720" y="2819520"/>
            <a:ext cx="4876560" cy="666360"/>
          </a:xfrm>
          <a:prstGeom prst="rect">
            <a:avLst/>
          </a:prstGeom>
          <a:noFill/>
          <a:ln w="9360">
            <a:solidFill>
              <a:schemeClr val="dk2"/>
            </a:solidFill>
            <a:round/>
          </a:ln>
        </p:spPr>
        <p:txBody>
          <a:bodyPr lIns="91440" tIns="91440" rIns="91440" bIns="91440" anchor="ctr">
            <a:normAutofit fontScale="41913" lnSpcReduction="20000"/>
          </a:bodyPr>
          <a:lstStyle/>
          <a:p>
            <a:pPr indent="0" algn="ctr">
              <a:lnSpc>
                <a:spcPct val="100000"/>
              </a:lnSpc>
              <a:buNone/>
              <a:tabLst>
                <a:tab pos="0" algn="l"/>
              </a:tabLst>
            </a:pPr>
            <a:r>
              <a:rPr lang="en" sz="1600" b="0" strike="noStrike" spc="-1">
                <a:solidFill>
                  <a:schemeClr val="dk1"/>
                </a:solidFill>
                <a:latin typeface="Lato"/>
                <a:ea typeface="Lato"/>
              </a:rPr>
              <a:t>The logistic regression model is trained using a portion of the dataset, typically with a train-test split method. The model learns to identify patterns that lead to machine failures based on the input sensor features. During training, the model adjusts weights assigned to each feature to optimize its ability to predict the target variable. This process includes iterative training where the model is fine-tuned until it reaches satisfactory performance based on the defined metrics.</a:t>
            </a:r>
            <a:endParaRPr lang="en-US" sz="1600" b="0" strike="noStrike" spc="-1">
              <a:solidFill>
                <a:srgbClr val="FFFFFF"/>
              </a:solidFill>
              <a:latin typeface="OpenSymbol"/>
            </a:endParaRPr>
          </a:p>
        </p:txBody>
      </p:sp>
      <p:grpSp>
        <p:nvGrpSpPr>
          <p:cNvPr id="3531" name="Google Shape;3333;p37"/>
          <p:cNvGrpSpPr/>
          <p:nvPr/>
        </p:nvGrpSpPr>
        <p:grpSpPr>
          <a:xfrm>
            <a:off x="1599480" y="-980640"/>
            <a:ext cx="142920" cy="2454120"/>
            <a:chOff x="1599480" y="-980640"/>
            <a:chExt cx="142920" cy="2454120"/>
          </a:xfrm>
        </p:grpSpPr>
        <p:grpSp>
          <p:nvGrpSpPr>
            <p:cNvPr id="3532" name="Google Shape;3334;p37"/>
            <p:cNvGrpSpPr/>
            <p:nvPr/>
          </p:nvGrpSpPr>
          <p:grpSpPr>
            <a:xfrm>
              <a:off x="1599480" y="-980640"/>
              <a:ext cx="142920" cy="2454120"/>
              <a:chOff x="1599480" y="-980640"/>
              <a:chExt cx="142920" cy="2454120"/>
            </a:xfrm>
          </p:grpSpPr>
          <p:sp>
            <p:nvSpPr>
              <p:cNvPr id="3533" name="Google Shape;3335;p37"/>
              <p:cNvSpPr/>
              <p:nvPr/>
            </p:nvSpPr>
            <p:spPr>
              <a:xfrm>
                <a:off x="1599480" y="1330560"/>
                <a:ext cx="142920" cy="142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34" name="Google Shape;3336;p37"/>
              <p:cNvSpPr/>
              <p:nvPr/>
            </p:nvSpPr>
            <p:spPr>
              <a:xfrm>
                <a:off x="1608120" y="11196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35" name="Google Shape;3337;p37"/>
              <p:cNvSpPr/>
              <p:nvPr/>
            </p:nvSpPr>
            <p:spPr>
              <a:xfrm>
                <a:off x="1608120" y="90900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36" name="Google Shape;3338;p37"/>
              <p:cNvSpPr/>
              <p:nvPr/>
            </p:nvSpPr>
            <p:spPr>
              <a:xfrm>
                <a:off x="1608120" y="698040"/>
                <a:ext cx="126000" cy="12636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37" name="Google Shape;3339;p37"/>
              <p:cNvSpPr/>
              <p:nvPr/>
            </p:nvSpPr>
            <p:spPr>
              <a:xfrm>
                <a:off x="1612440" y="4874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38" name="Google Shape;3340;p37"/>
              <p:cNvSpPr/>
              <p:nvPr/>
            </p:nvSpPr>
            <p:spPr>
              <a:xfrm>
                <a:off x="1612440" y="276840"/>
                <a:ext cx="117360" cy="117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39" name="Google Shape;3341;p37"/>
              <p:cNvSpPr/>
              <p:nvPr/>
            </p:nvSpPr>
            <p:spPr>
              <a:xfrm>
                <a:off x="1614600" y="65880"/>
                <a:ext cx="113040" cy="1130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40" name="Google Shape;3342;p37"/>
              <p:cNvSpPr/>
              <p:nvPr/>
            </p:nvSpPr>
            <p:spPr>
              <a:xfrm>
                <a:off x="1616760" y="-144720"/>
                <a:ext cx="108720" cy="1087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41" name="Google Shape;3343;p37"/>
              <p:cNvSpPr/>
              <p:nvPr/>
            </p:nvSpPr>
            <p:spPr>
              <a:xfrm>
                <a:off x="1621800" y="-351000"/>
                <a:ext cx="98640" cy="9864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42" name="Google Shape;3344;p37"/>
              <p:cNvSpPr/>
              <p:nvPr/>
            </p:nvSpPr>
            <p:spPr>
              <a:xfrm>
                <a:off x="1626480" y="-55728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43" name="Google Shape;3345;p37"/>
              <p:cNvSpPr/>
              <p:nvPr/>
            </p:nvSpPr>
            <p:spPr>
              <a:xfrm>
                <a:off x="1626480" y="-763200"/>
                <a:ext cx="88920" cy="8892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44" name="Google Shape;3346;p37"/>
              <p:cNvSpPr/>
              <p:nvPr/>
            </p:nvSpPr>
            <p:spPr>
              <a:xfrm>
                <a:off x="1631520" y="-980640"/>
                <a:ext cx="79200" cy="79200"/>
              </a:xfrm>
              <a:prstGeom prst="rect">
                <a:avLst/>
              </a:prstGeom>
              <a:gradFill rotWithShape="0">
                <a:gsLst>
                  <a:gs pos="0">
                    <a:srgbClr val="7DF3E5"/>
                  </a:gs>
                  <a:gs pos="100000">
                    <a:srgbClr val="02C5AE"/>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545" name="Google Shape;3347;p37"/>
            <p:cNvGrpSpPr/>
            <p:nvPr/>
          </p:nvGrpSpPr>
          <p:grpSpPr>
            <a:xfrm>
              <a:off x="1599480" y="-980640"/>
              <a:ext cx="142920" cy="2454120"/>
              <a:chOff x="1599480" y="-980640"/>
              <a:chExt cx="142920" cy="2454120"/>
            </a:xfrm>
          </p:grpSpPr>
          <p:sp>
            <p:nvSpPr>
              <p:cNvPr id="3546" name="Google Shape;3348;p37"/>
              <p:cNvSpPr/>
              <p:nvPr/>
            </p:nvSpPr>
            <p:spPr>
              <a:xfrm>
                <a:off x="1599480" y="13305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47" name="Google Shape;3349;p37"/>
              <p:cNvSpPr/>
              <p:nvPr/>
            </p:nvSpPr>
            <p:spPr>
              <a:xfrm>
                <a:off x="1608120" y="11196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48" name="Google Shape;3350;p37"/>
              <p:cNvSpPr/>
              <p:nvPr/>
            </p:nvSpPr>
            <p:spPr>
              <a:xfrm>
                <a:off x="1608120" y="9090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49" name="Google Shape;3351;p37"/>
              <p:cNvSpPr/>
              <p:nvPr/>
            </p:nvSpPr>
            <p:spPr>
              <a:xfrm>
                <a:off x="1608120" y="69804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50" name="Google Shape;3352;p37"/>
              <p:cNvSpPr/>
              <p:nvPr/>
            </p:nvSpPr>
            <p:spPr>
              <a:xfrm>
                <a:off x="1612440" y="4874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51" name="Google Shape;3353;p37"/>
              <p:cNvSpPr/>
              <p:nvPr/>
            </p:nvSpPr>
            <p:spPr>
              <a:xfrm>
                <a:off x="1612440" y="2768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52" name="Google Shape;3354;p37"/>
              <p:cNvSpPr/>
              <p:nvPr/>
            </p:nvSpPr>
            <p:spPr>
              <a:xfrm>
                <a:off x="1614600" y="658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53" name="Google Shape;3355;p37"/>
              <p:cNvSpPr/>
              <p:nvPr/>
            </p:nvSpPr>
            <p:spPr>
              <a:xfrm>
                <a:off x="1616760" y="-14472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54" name="Google Shape;3356;p37"/>
              <p:cNvSpPr/>
              <p:nvPr/>
            </p:nvSpPr>
            <p:spPr>
              <a:xfrm>
                <a:off x="1621800" y="-3510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55" name="Google Shape;3357;p37"/>
              <p:cNvSpPr/>
              <p:nvPr/>
            </p:nvSpPr>
            <p:spPr>
              <a:xfrm>
                <a:off x="1626480" y="-55728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56" name="Google Shape;3358;p37"/>
              <p:cNvSpPr/>
              <p:nvPr/>
            </p:nvSpPr>
            <p:spPr>
              <a:xfrm>
                <a:off x="1626480" y="-7632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57" name="Google Shape;3359;p37"/>
              <p:cNvSpPr/>
              <p:nvPr/>
            </p:nvSpPr>
            <p:spPr>
              <a:xfrm>
                <a:off x="1631520" y="-98064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3558" name="Google Shape;3360;p37"/>
          <p:cNvGrpSpPr/>
          <p:nvPr/>
        </p:nvGrpSpPr>
        <p:grpSpPr>
          <a:xfrm>
            <a:off x="1046160" y="2149560"/>
            <a:ext cx="142920" cy="2454120"/>
            <a:chOff x="1046160" y="2149560"/>
            <a:chExt cx="142920" cy="2454120"/>
          </a:xfrm>
        </p:grpSpPr>
        <p:grpSp>
          <p:nvGrpSpPr>
            <p:cNvPr id="3559" name="Google Shape;3361;p37"/>
            <p:cNvGrpSpPr/>
            <p:nvPr/>
          </p:nvGrpSpPr>
          <p:grpSpPr>
            <a:xfrm>
              <a:off x="1046160" y="2149560"/>
              <a:ext cx="142920" cy="2454120"/>
              <a:chOff x="1046160" y="2149560"/>
              <a:chExt cx="142920" cy="2454120"/>
            </a:xfrm>
          </p:grpSpPr>
          <p:sp>
            <p:nvSpPr>
              <p:cNvPr id="3560" name="Google Shape;3362;p37"/>
              <p:cNvSpPr/>
              <p:nvPr/>
            </p:nvSpPr>
            <p:spPr>
              <a:xfrm>
                <a:off x="1046160" y="4460760"/>
                <a:ext cx="142920" cy="142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61" name="Google Shape;3363;p37"/>
              <p:cNvSpPr/>
              <p:nvPr/>
            </p:nvSpPr>
            <p:spPr>
              <a:xfrm>
                <a:off x="1054800" y="42498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62" name="Google Shape;3364;p37"/>
              <p:cNvSpPr/>
              <p:nvPr/>
            </p:nvSpPr>
            <p:spPr>
              <a:xfrm>
                <a:off x="1054800" y="40392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63" name="Google Shape;3365;p37"/>
              <p:cNvSpPr/>
              <p:nvPr/>
            </p:nvSpPr>
            <p:spPr>
              <a:xfrm>
                <a:off x="1054800" y="3828600"/>
                <a:ext cx="126000" cy="12636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64" name="Google Shape;3366;p37"/>
              <p:cNvSpPr/>
              <p:nvPr/>
            </p:nvSpPr>
            <p:spPr>
              <a:xfrm>
                <a:off x="1059120" y="36176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65" name="Google Shape;3367;p37"/>
              <p:cNvSpPr/>
              <p:nvPr/>
            </p:nvSpPr>
            <p:spPr>
              <a:xfrm>
                <a:off x="1059120" y="3407040"/>
                <a:ext cx="117360" cy="117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66" name="Google Shape;3368;p37"/>
              <p:cNvSpPr/>
              <p:nvPr/>
            </p:nvSpPr>
            <p:spPr>
              <a:xfrm>
                <a:off x="1060920" y="3196080"/>
                <a:ext cx="113040" cy="1130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67" name="Google Shape;3369;p37"/>
              <p:cNvSpPr/>
              <p:nvPr/>
            </p:nvSpPr>
            <p:spPr>
              <a:xfrm>
                <a:off x="1063440" y="2985480"/>
                <a:ext cx="108720" cy="1087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68" name="Google Shape;3370;p37"/>
              <p:cNvSpPr/>
              <p:nvPr/>
            </p:nvSpPr>
            <p:spPr>
              <a:xfrm>
                <a:off x="1068120" y="2779200"/>
                <a:ext cx="98640" cy="9864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69" name="Google Shape;3371;p37"/>
              <p:cNvSpPr/>
              <p:nvPr/>
            </p:nvSpPr>
            <p:spPr>
              <a:xfrm>
                <a:off x="1073160" y="257292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70" name="Google Shape;3372;p37"/>
              <p:cNvSpPr/>
              <p:nvPr/>
            </p:nvSpPr>
            <p:spPr>
              <a:xfrm>
                <a:off x="1073160" y="2367000"/>
                <a:ext cx="88920" cy="8892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71" name="Google Shape;3373;p37"/>
              <p:cNvSpPr/>
              <p:nvPr/>
            </p:nvSpPr>
            <p:spPr>
              <a:xfrm>
                <a:off x="1078200" y="2149560"/>
                <a:ext cx="79200" cy="79200"/>
              </a:xfrm>
              <a:prstGeom prst="rect">
                <a:avLst/>
              </a:prstGeom>
              <a:gradFill rotWithShape="0">
                <a:gsLst>
                  <a:gs pos="0">
                    <a:srgbClr val="B6F8F0"/>
                  </a:gs>
                  <a:gs pos="100000">
                    <a:srgbClr val="7DF3E5"/>
                  </a:gs>
                </a:gsLst>
                <a:lin ang="2700000"/>
              </a:gradFill>
              <a:ln w="0">
                <a:noFill/>
              </a:ln>
              <a:effectLst>
                <a:outerShdw blurRad="185760" algn="bl" rotWithShape="0">
                  <a:schemeClr val="dk1">
                    <a:alpha val="31000"/>
                  </a:schemeClr>
                </a:outerShdw>
              </a:effectLst>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3572" name="Google Shape;3374;p37"/>
            <p:cNvGrpSpPr/>
            <p:nvPr/>
          </p:nvGrpSpPr>
          <p:grpSpPr>
            <a:xfrm>
              <a:off x="1046160" y="2149560"/>
              <a:ext cx="142920" cy="2454120"/>
              <a:chOff x="1046160" y="2149560"/>
              <a:chExt cx="142920" cy="2454120"/>
            </a:xfrm>
          </p:grpSpPr>
          <p:sp>
            <p:nvSpPr>
              <p:cNvPr id="3573" name="Google Shape;3375;p37"/>
              <p:cNvSpPr/>
              <p:nvPr/>
            </p:nvSpPr>
            <p:spPr>
              <a:xfrm>
                <a:off x="1046160" y="4460760"/>
                <a:ext cx="142920" cy="142920"/>
              </a:xfrm>
              <a:prstGeom prst="rect">
                <a:avLst/>
              </a:prstGeom>
              <a:noFill/>
              <a:ln w="0">
                <a:noFill/>
              </a:ln>
            </p:spPr>
            <p:style>
              <a:lnRef idx="0">
                <a:scrgbClr r="0" g="0" b="0"/>
              </a:lnRef>
              <a:fillRef idx="0">
                <a:scrgbClr r="0" g="0" b="0"/>
              </a:fillRef>
              <a:effectRef idx="0">
                <a:scrgbClr r="0" g="0" b="0"/>
              </a:effectRef>
              <a:fontRef idx="minor"/>
            </p:style>
            <p:txBody>
              <a:bodyPr tIns="71640" bIns="71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74" name="Google Shape;3376;p37"/>
              <p:cNvSpPr/>
              <p:nvPr/>
            </p:nvSpPr>
            <p:spPr>
              <a:xfrm>
                <a:off x="1054800" y="4249800"/>
                <a:ext cx="126000" cy="126360"/>
              </a:xfrm>
              <a:prstGeom prst="rect">
                <a:avLst/>
              </a:prstGeom>
              <a:solidFill>
                <a:srgbClr val="009F8C">
                  <a:alpha val="5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75" name="Google Shape;3377;p37"/>
              <p:cNvSpPr/>
              <p:nvPr/>
            </p:nvSpPr>
            <p:spPr>
              <a:xfrm>
                <a:off x="1054800" y="4039200"/>
                <a:ext cx="126000" cy="126360"/>
              </a:xfrm>
              <a:prstGeom prst="rect">
                <a:avLst/>
              </a:prstGeom>
              <a:solidFill>
                <a:srgbClr val="009F8C">
                  <a:alpha val="1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76" name="Google Shape;3378;p37"/>
              <p:cNvSpPr/>
              <p:nvPr/>
            </p:nvSpPr>
            <p:spPr>
              <a:xfrm>
                <a:off x="1054800" y="3828600"/>
                <a:ext cx="126000" cy="126360"/>
              </a:xfrm>
              <a:prstGeom prst="rect">
                <a:avLst/>
              </a:prstGeom>
              <a:solidFill>
                <a:srgbClr val="009F8C">
                  <a:alpha val="20000"/>
                </a:srgbClr>
              </a:solidFill>
              <a:ln w="0">
                <a:noFill/>
              </a:ln>
            </p:spPr>
            <p:style>
              <a:lnRef idx="0">
                <a:scrgbClr r="0" g="0" b="0"/>
              </a:lnRef>
              <a:fillRef idx="0">
                <a:scrgbClr r="0" g="0" b="0"/>
              </a:fillRef>
              <a:effectRef idx="0">
                <a:scrgbClr r="0" g="0" b="0"/>
              </a:effectRef>
              <a:fontRef idx="minor"/>
            </p:style>
            <p:txBody>
              <a:bodyPr tIns="63360" bIns="63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77" name="Google Shape;3379;p37"/>
              <p:cNvSpPr/>
              <p:nvPr/>
            </p:nvSpPr>
            <p:spPr>
              <a:xfrm>
                <a:off x="1059120" y="3617640"/>
                <a:ext cx="117360" cy="117720"/>
              </a:xfrm>
              <a:prstGeom prst="rect">
                <a:avLst/>
              </a:prstGeom>
              <a:solidFill>
                <a:srgbClr val="009F8C">
                  <a:alpha val="3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78" name="Google Shape;3380;p37"/>
              <p:cNvSpPr/>
              <p:nvPr/>
            </p:nvSpPr>
            <p:spPr>
              <a:xfrm>
                <a:off x="1059120" y="3407040"/>
                <a:ext cx="117360" cy="117720"/>
              </a:xfrm>
              <a:prstGeom prst="rect">
                <a:avLst/>
              </a:prstGeom>
              <a:solidFill>
                <a:srgbClr val="009F8C">
                  <a:alpha val="40000"/>
                </a:srgbClr>
              </a:solidFill>
              <a:ln w="0">
                <a:noFill/>
              </a:ln>
            </p:spPr>
            <p:style>
              <a:lnRef idx="0">
                <a:scrgbClr r="0" g="0" b="0"/>
              </a:lnRef>
              <a:fillRef idx="0">
                <a:scrgbClr r="0" g="0" b="0"/>
              </a:fillRef>
              <a:effectRef idx="0">
                <a:scrgbClr r="0" g="0" b="0"/>
              </a:effectRef>
              <a:fontRef idx="minor"/>
            </p:style>
            <p:txBody>
              <a:bodyPr tIns="59040" bIns="59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79" name="Google Shape;3381;p37"/>
              <p:cNvSpPr/>
              <p:nvPr/>
            </p:nvSpPr>
            <p:spPr>
              <a:xfrm>
                <a:off x="1060920" y="3196080"/>
                <a:ext cx="113040" cy="113040"/>
              </a:xfrm>
              <a:prstGeom prst="rect">
                <a:avLst/>
              </a:prstGeom>
              <a:solidFill>
                <a:srgbClr val="009F8C">
                  <a:alpha val="50000"/>
                </a:srgbClr>
              </a:solidFill>
              <a:ln w="0">
                <a:noFill/>
              </a:ln>
            </p:spPr>
            <p:style>
              <a:lnRef idx="0">
                <a:scrgbClr r="0" g="0" b="0"/>
              </a:lnRef>
              <a:fillRef idx="0">
                <a:scrgbClr r="0" g="0" b="0"/>
              </a:fillRef>
              <a:effectRef idx="0">
                <a:scrgbClr r="0" g="0" b="0"/>
              </a:effectRef>
              <a:fontRef idx="minor"/>
            </p:style>
            <p:txBody>
              <a:bodyPr tIns="56520" bIns="565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80" name="Google Shape;3382;p37"/>
              <p:cNvSpPr/>
              <p:nvPr/>
            </p:nvSpPr>
            <p:spPr>
              <a:xfrm>
                <a:off x="1063440" y="2985480"/>
                <a:ext cx="108720" cy="108720"/>
              </a:xfrm>
              <a:prstGeom prst="rect">
                <a:avLst/>
              </a:prstGeom>
              <a:solidFill>
                <a:srgbClr val="009F8C">
                  <a:alpha val="55000"/>
                </a:srgbClr>
              </a:solidFill>
              <a:ln w="0">
                <a:noFill/>
              </a:ln>
            </p:spPr>
            <p:style>
              <a:lnRef idx="0">
                <a:scrgbClr r="0" g="0" b="0"/>
              </a:lnRef>
              <a:fillRef idx="0">
                <a:scrgbClr r="0" g="0" b="0"/>
              </a:fillRef>
              <a:effectRef idx="0">
                <a:scrgbClr r="0" g="0" b="0"/>
              </a:effectRef>
              <a:fontRef idx="minor"/>
            </p:style>
            <p:txBody>
              <a:bodyPr tIns="54360" bIns="5436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81" name="Google Shape;3383;p37"/>
              <p:cNvSpPr/>
              <p:nvPr/>
            </p:nvSpPr>
            <p:spPr>
              <a:xfrm>
                <a:off x="1068120" y="2779200"/>
                <a:ext cx="98640" cy="98640"/>
              </a:xfrm>
              <a:prstGeom prst="rect">
                <a:avLst/>
              </a:prstGeom>
              <a:solidFill>
                <a:srgbClr val="009F8C">
                  <a:alpha val="60000"/>
                </a:srgbClr>
              </a:solidFill>
              <a:ln w="0">
                <a:noFill/>
              </a:ln>
            </p:spPr>
            <p:style>
              <a:lnRef idx="0">
                <a:scrgbClr r="0" g="0" b="0"/>
              </a:lnRef>
              <a:fillRef idx="0">
                <a:scrgbClr r="0" g="0" b="0"/>
              </a:fillRef>
              <a:effectRef idx="0">
                <a:scrgbClr r="0" g="0" b="0"/>
              </a:effectRef>
              <a:fontRef idx="minor"/>
            </p:style>
            <p:txBody>
              <a:bodyPr tIns="49320" bIns="493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82" name="Google Shape;3384;p37"/>
              <p:cNvSpPr/>
              <p:nvPr/>
            </p:nvSpPr>
            <p:spPr>
              <a:xfrm>
                <a:off x="1073160" y="2572920"/>
                <a:ext cx="88920" cy="88920"/>
              </a:xfrm>
              <a:prstGeom prst="rect">
                <a:avLst/>
              </a:prstGeom>
              <a:solidFill>
                <a:srgbClr val="009F8C">
                  <a:alpha val="65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83" name="Google Shape;3385;p37"/>
              <p:cNvSpPr/>
              <p:nvPr/>
            </p:nvSpPr>
            <p:spPr>
              <a:xfrm>
                <a:off x="1073160" y="2367000"/>
                <a:ext cx="88920" cy="88920"/>
              </a:xfrm>
              <a:prstGeom prst="rect">
                <a:avLst/>
              </a:prstGeom>
              <a:solidFill>
                <a:srgbClr val="009F8C">
                  <a:alpha val="70000"/>
                </a:srgbClr>
              </a:solidFill>
              <a:ln w="0">
                <a:noFill/>
              </a:ln>
            </p:spPr>
            <p:style>
              <a:lnRef idx="0">
                <a:scrgbClr r="0" g="0" b="0"/>
              </a:lnRef>
              <a:fillRef idx="0">
                <a:scrgbClr r="0" g="0" b="0"/>
              </a:fillRef>
              <a:effectRef idx="0">
                <a:scrgbClr r="0" g="0" b="0"/>
              </a:effectRef>
              <a:fontRef idx="minor"/>
            </p:style>
            <p:txBody>
              <a:bodyPr tIns="44640" bIns="446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84" name="Google Shape;3386;p37"/>
              <p:cNvSpPr/>
              <p:nvPr/>
            </p:nvSpPr>
            <p:spPr>
              <a:xfrm>
                <a:off x="1078200" y="2149560"/>
                <a:ext cx="79200" cy="79200"/>
              </a:xfrm>
              <a:prstGeom prst="rect">
                <a:avLst/>
              </a:prstGeom>
              <a:solidFill>
                <a:srgbClr val="009F8C">
                  <a:alpha val="80000"/>
                </a:srgbClr>
              </a:solidFill>
              <a:ln w="0">
                <a:noFill/>
              </a:ln>
            </p:spPr>
            <p:style>
              <a:lnRef idx="0">
                <a:scrgbClr r="0" g="0" b="0"/>
              </a:lnRef>
              <a:fillRef idx="0">
                <a:scrgbClr r="0" g="0" b="0"/>
              </a:fillRef>
              <a:effectRef idx="0">
                <a:scrgbClr r="0" g="0" b="0"/>
              </a:effectRef>
              <a:fontRef idx="minor"/>
            </p:style>
            <p:txBody>
              <a:bodyPr tIns="39600" bIns="396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5" name="Google Shape;3775;p48"/>
          <p:cNvPicPr/>
          <p:nvPr/>
        </p:nvPicPr>
        <p:blipFill>
          <a:blip r:embed="rId2"/>
          <a:srcRect l="24287" r="5843"/>
          <a:stretch/>
        </p:blipFill>
        <p:spPr>
          <a:xfrm>
            <a:off x="4724640" y="795960"/>
            <a:ext cx="3465720" cy="3305520"/>
          </a:xfrm>
          <a:prstGeom prst="rect">
            <a:avLst/>
          </a:prstGeom>
          <a:ln w="0">
            <a:noFill/>
          </a:ln>
        </p:spPr>
      </p:pic>
      <p:sp>
        <p:nvSpPr>
          <p:cNvPr id="3586" name="PlaceHolder 1"/>
          <p:cNvSpPr>
            <a:spLocks noGrp="1"/>
          </p:cNvSpPr>
          <p:nvPr>
            <p:ph type="title"/>
          </p:nvPr>
        </p:nvSpPr>
        <p:spPr>
          <a:xfrm>
            <a:off x="723960" y="1238400"/>
            <a:ext cx="3847680" cy="17712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500" b="1" strike="noStrike" spc="-1">
                <a:solidFill>
                  <a:schemeClr val="dk1"/>
                </a:solidFill>
                <a:latin typeface="Outfit"/>
                <a:ea typeface="Outfit"/>
              </a:rPr>
              <a:t>Performance metrics explanation</a:t>
            </a:r>
            <a:endParaRPr lang="fr-FR" sz="3500" b="0" strike="noStrike" spc="-1">
              <a:solidFill>
                <a:schemeClr val="dk1"/>
              </a:solidFill>
              <a:latin typeface="Arial"/>
            </a:endParaRPr>
          </a:p>
        </p:txBody>
      </p:sp>
      <p:sp>
        <p:nvSpPr>
          <p:cNvPr id="3587" name="PlaceHolder 2"/>
          <p:cNvSpPr>
            <a:spLocks noGrp="1"/>
          </p:cNvSpPr>
          <p:nvPr>
            <p:ph type="subTitle"/>
          </p:nvPr>
        </p:nvSpPr>
        <p:spPr>
          <a:xfrm>
            <a:off x="723960" y="3000240"/>
            <a:ext cx="3847680" cy="904680"/>
          </a:xfrm>
          <a:prstGeom prst="rect">
            <a:avLst/>
          </a:prstGeom>
          <a:noFill/>
          <a:ln w="0">
            <a:noFill/>
          </a:ln>
        </p:spPr>
        <p:txBody>
          <a:bodyPr lIns="91440" tIns="91440" rIns="91440" bIns="91440" anchor="t">
            <a:normAutofit fontScale="40701" lnSpcReduction="20000"/>
          </a:bodyPr>
          <a:lstStyle/>
          <a:p>
            <a:pPr indent="0" algn="ctr">
              <a:buNone/>
            </a:pPr>
            <a:r>
              <a:rPr lang="en" sz="1400" b="0" strike="noStrike" spc="-1">
                <a:solidFill>
                  <a:schemeClr val="dk1"/>
                </a:solidFill>
                <a:latin typeface="Lato"/>
                <a:ea typeface="Lato"/>
              </a:rPr>
              <a:t>After training, the model's performance is evaluated using several key metrics:</a:t>
            </a:r>
            <a:endParaRPr lang="en-US" sz="1400" b="0" strike="noStrike" spc="-1">
              <a:solidFill>
                <a:srgbClr val="FFFFFF"/>
              </a:solidFill>
              <a:latin typeface="OpenSymbol"/>
            </a:endParaRPr>
          </a:p>
          <a:p>
            <a:pPr indent="0" algn="ctr">
              <a:buNone/>
            </a:pPr>
            <a:r>
              <a:rPr lang="en" sz="1400" b="0" strike="noStrike" spc="-1">
                <a:solidFill>
                  <a:schemeClr val="dk1"/>
                </a:solidFill>
                <a:latin typeface="Lato"/>
                <a:ea typeface="Lato"/>
              </a:rPr>
              <a:t>- Accuracy: This represents the overall correct predictions made by the model, and in this case, it has achieved 85%.</a:t>
            </a:r>
            <a:endParaRPr lang="en-US" sz="1400" b="0" strike="noStrike" spc="-1">
              <a:solidFill>
                <a:srgbClr val="FFFFFF"/>
              </a:solidFill>
              <a:latin typeface="OpenSymbol"/>
            </a:endParaRPr>
          </a:p>
          <a:p>
            <a:pPr indent="0">
              <a:lnSpc>
                <a:spcPct val="100000"/>
              </a:lnSpc>
              <a:buNone/>
              <a:tabLst>
                <a:tab pos="0" algn="l"/>
              </a:tabLst>
            </a:pPr>
            <a:r>
              <a:rPr lang="en" sz="1400" b="0" strike="noStrike" spc="-1">
                <a:solidFill>
                  <a:schemeClr val="dk1"/>
                </a:solidFill>
                <a:latin typeface="Lato"/>
                <a:ea typeface="Lato"/>
              </a:rPr>
              <a:t>- Recall: This measures the model's ability to identify actual failures, with a noted value of 80%. A high recall indicates that most failures are correctly predicted, minimizing false negatives, which is critical for effective maintenance.</a:t>
            </a:r>
            <a:endParaRPr lang="en-US" sz="1400" b="0" strike="noStrike" spc="-1">
              <a:solidFill>
                <a:srgbClr val="FFFFFF"/>
              </a:solidFill>
              <a:latin typeface="OpenSymbol"/>
            </a:endParaRPr>
          </a:p>
        </p:txBody>
      </p:sp>
    </p:spTree>
  </p:cSld>
  <p:clrMapOvr>
    <a:masterClrMapping/>
  </p:clrMapOvr>
</p:sld>
</file>

<file path=ppt/theme/theme1.xml><?xml version="1.0" encoding="utf-8"?>
<a:theme xmlns:a="http://schemas.openxmlformats.org/drawingml/2006/main" name="Longitudinal Data Analysis - Master of Science in Biostatistics by Slidesgo">
  <a:themeElements>
    <a:clrScheme name="Simple Light">
      <a:dk1>
        <a:srgbClr val="FFFFFF"/>
      </a:dk1>
      <a:lt1>
        <a:srgbClr val="0C343D"/>
      </a:lt1>
      <a:dk2>
        <a:srgbClr val="02C5AE"/>
      </a:dk2>
      <a:lt2>
        <a:srgbClr val="7DF3E5"/>
      </a:lt2>
      <a:accent1>
        <a:srgbClr val="B6F8F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Longitudinal Data Analysis - Master of Science in Biostatistics by Slidesgo">
  <a:themeElements>
    <a:clrScheme name="Simple Light">
      <a:dk1>
        <a:srgbClr val="FFFFFF"/>
      </a:dk1>
      <a:lt1>
        <a:srgbClr val="0C343D"/>
      </a:lt1>
      <a:dk2>
        <a:srgbClr val="02C5AE"/>
      </a:dk2>
      <a:lt2>
        <a:srgbClr val="7DF3E5"/>
      </a:lt2>
      <a:accent1>
        <a:srgbClr val="B6F8F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Longitudinal Data Analysis - Master of Science in Biostatistics by Slidesgo">
  <a:themeElements>
    <a:clrScheme name="Simple Light">
      <a:dk1>
        <a:srgbClr val="FFFFFF"/>
      </a:dk1>
      <a:lt1>
        <a:srgbClr val="0C343D"/>
      </a:lt1>
      <a:dk2>
        <a:srgbClr val="02C5AE"/>
      </a:dk2>
      <a:lt2>
        <a:srgbClr val="7DF3E5"/>
      </a:lt2>
      <a:accent1>
        <a:srgbClr val="B6F8F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Longitudinal Data Analysis - Master of Science in Biostatistics by Slidesgo">
  <a:themeElements>
    <a:clrScheme name="Simple Light">
      <a:dk1>
        <a:srgbClr val="FFFFFF"/>
      </a:dk1>
      <a:lt1>
        <a:srgbClr val="0C343D"/>
      </a:lt1>
      <a:dk2>
        <a:srgbClr val="02C5AE"/>
      </a:dk2>
      <a:lt2>
        <a:srgbClr val="7DF3E5"/>
      </a:lt2>
      <a:accent1>
        <a:srgbClr val="B6F8F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Longitudinal Data Analysis - Master of Science in Biostatistics by Slidesgo">
  <a:themeElements>
    <a:clrScheme name="Simple Light">
      <a:dk1>
        <a:srgbClr val="FFFFFF"/>
      </a:dk1>
      <a:lt1>
        <a:srgbClr val="0C343D"/>
      </a:lt1>
      <a:dk2>
        <a:srgbClr val="02C5AE"/>
      </a:dk2>
      <a:lt2>
        <a:srgbClr val="7DF3E5"/>
      </a:lt2>
      <a:accent1>
        <a:srgbClr val="B6F8F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TotalTime>
  <Words>614</Words>
  <Application>Microsoft Office PowerPoint</Application>
  <PresentationFormat>On-screen Show (16:9)</PresentationFormat>
  <Paragraphs>37</Paragraphs>
  <Slides>12</Slides>
  <Notes>0</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12</vt:i4>
      </vt:variant>
    </vt:vector>
  </HeadingPairs>
  <TitlesOfParts>
    <vt:vector size="23" baseType="lpstr">
      <vt:lpstr>Arial</vt:lpstr>
      <vt:lpstr>Lato</vt:lpstr>
      <vt:lpstr>OpenSymbol</vt:lpstr>
      <vt:lpstr>Outfit</vt:lpstr>
      <vt:lpstr>Symbol</vt:lpstr>
      <vt:lpstr>Wingdings</vt:lpstr>
      <vt:lpstr>Longitudinal Data Analysis - Master of Science in Biostatistics by Slidesgo</vt:lpstr>
      <vt:lpstr>Longitudinal Data Analysis - Master of Science in Biostatistics by Slidesgo</vt:lpstr>
      <vt:lpstr>Longitudinal Data Analysis - Master of Science in Biostatistics by Slidesgo</vt:lpstr>
      <vt:lpstr>Longitudinal Data Analysis - Master of Science in Biostatistics by Slidesgo</vt:lpstr>
      <vt:lpstr>Longitudinal Data Analysis - Master of Science in Biostatistics by Slidesgo</vt:lpstr>
      <vt:lpstr>Machine Failure Prediction</vt:lpstr>
      <vt:lpstr>Introduction</vt:lpstr>
      <vt:lpstr>Dataset Overview</vt:lpstr>
      <vt:lpstr>Sensor data features</vt:lpstr>
      <vt:lpstr>Target variable definition</vt:lpstr>
      <vt:lpstr>Importance of data quality</vt:lpstr>
      <vt:lpstr>Model Training</vt:lpstr>
      <vt:lpstr>Training process of logistic regression</vt:lpstr>
      <vt:lpstr>Performance metrics explanation</vt:lpstr>
      <vt:lpstr>Key findings and insights</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Arth Shah</cp:lastModifiedBy>
  <cp:revision>1</cp:revision>
  <dcterms:modified xsi:type="dcterms:W3CDTF">2025-03-14T17:47:56Z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2025-03-14T16:48:30Z</dcterms:created>
  <dc:creator>Unknown Creator</dc:creator>
  <dc:description/>
  <dc:language>en-US</dc:language>
  <cp:lastModifiedBy>Unknown Creator</cp:lastModifiedBy>
  <dcterms:modified xsi:type="dcterms:W3CDTF">2025-03-14T16:48:30Z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