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70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4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2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0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44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4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7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1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3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B584-C7A1-4466-9264-C0B670042832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6F1116-73DF-4BCA-AB55-F82D78541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6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C494-6164-4AFA-B711-C4251D78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IN" dirty="0"/>
              <a:t>Royal Mart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8E394-67E7-4EF8-BE31-0E57FA13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4756" y="3414889"/>
            <a:ext cx="7766936" cy="1096899"/>
          </a:xfrm>
        </p:spPr>
        <p:txBody>
          <a:bodyPr/>
          <a:lstStyle/>
          <a:p>
            <a:r>
              <a:rPr lang="en-IN" dirty="0"/>
              <a:t>By Arth Patel</a:t>
            </a:r>
          </a:p>
        </p:txBody>
      </p:sp>
    </p:spTree>
    <p:extLst>
      <p:ext uri="{BB962C8B-B14F-4D97-AF65-F5344CB8AC3E}">
        <p14:creationId xmlns:p14="http://schemas.microsoft.com/office/powerpoint/2010/main" val="305598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EBB5-FB17-4259-8FCB-9282F6F5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E3A9-C7B8-48AD-8096-88611D69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1379"/>
            <a:ext cx="8596668" cy="418998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ultimate purpose of the application is to maintain and manage customer data effectively with the help of certain functions and validations. The Royal Mart Application will allow a user to login into the Royal-Mart Application and select the items he/she want. User can select items along with the quantity, then item price, discount, automatically shown to the user with the final price. The Application have,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MDI container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Splash Screen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Login/Signup form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Maintenance form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Form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8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BD63-612F-49BF-A6AF-372861B2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AE30-778F-4FCA-856B-69BD9FCD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067"/>
            <a:ext cx="8596668" cy="473004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Tax on Item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There is certain amount of tax determined according to the Item. The tax   will be calculated after the discount applied on the item.</a:t>
            </a:r>
          </a:p>
          <a:p>
            <a:pPr marL="342900" lvl="1"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Note: Taxes are applied on a particular item. Not after the final subtotal.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Item Quantity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Description: The customer cannot order or have more that 10 items at a time. If does, the error message will show. There will be some validation to keep this business rule safe.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39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4C1B-A271-465E-A74A-FDCCCAB2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D41-A8F7-4257-87C3-358FCE13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or See ordered items on a receipt/bill.</a:t>
            </a:r>
          </a:p>
          <a:p>
            <a:r>
              <a:rPr lang="en-IN" dirty="0"/>
              <a:t>Mouse Hover Functionality in about form.</a:t>
            </a:r>
          </a:p>
          <a:p>
            <a:r>
              <a:rPr lang="en-IN" dirty="0"/>
              <a:t>User can see the entered password by clicking on checkbox if it is entered correctly or not. </a:t>
            </a:r>
          </a:p>
        </p:txBody>
      </p:sp>
    </p:spTree>
    <p:extLst>
      <p:ext uri="{BB962C8B-B14F-4D97-AF65-F5344CB8AC3E}">
        <p14:creationId xmlns:p14="http://schemas.microsoft.com/office/powerpoint/2010/main" val="364107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5D8E-85D2-4547-8C34-3BD45EBB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Royal Mart App Logo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90AA8-BFD7-4DCA-804F-9FC88B80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16" y="1972733"/>
            <a:ext cx="6115904" cy="3658111"/>
          </a:xfrm>
        </p:spPr>
      </p:pic>
    </p:spTree>
    <p:extLst>
      <p:ext uri="{BB962C8B-B14F-4D97-AF65-F5344CB8AC3E}">
        <p14:creationId xmlns:p14="http://schemas.microsoft.com/office/powerpoint/2010/main" val="38968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A88F-7349-4F5F-BB54-4B11A1AF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554" y="2664177"/>
            <a:ext cx="6479824" cy="1219200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848206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231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Royal Mart Application</vt:lpstr>
      <vt:lpstr>Description</vt:lpstr>
      <vt:lpstr>Business Rules</vt:lpstr>
      <vt:lpstr>Additional Features</vt:lpstr>
      <vt:lpstr>Royal Mart App Logo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Royal Mart Application</dc:title>
  <dc:creator>Arth patel</dc:creator>
  <cp:lastModifiedBy>Arth patel</cp:lastModifiedBy>
  <cp:revision>11</cp:revision>
  <dcterms:created xsi:type="dcterms:W3CDTF">2021-12-16T22:02:52Z</dcterms:created>
  <dcterms:modified xsi:type="dcterms:W3CDTF">2021-12-16T22:26:59Z</dcterms:modified>
</cp:coreProperties>
</file>