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4" r:id="rId6"/>
    <p:sldId id="315" r:id="rId7"/>
    <p:sldId id="316" r:id="rId8"/>
    <p:sldId id="317" r:id="rId9"/>
    <p:sldId id="318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h patel" initials="Ap" lastIdx="1" clrIdx="0">
    <p:extLst>
      <p:ext uri="{19B8F6BF-5375-455C-9EA6-DF929625EA0E}">
        <p15:presenceInfo xmlns:p15="http://schemas.microsoft.com/office/powerpoint/2012/main" userId="7d0104aafa33f4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Autofit/>
          </a:bodyPr>
          <a:lstStyle/>
          <a:p>
            <a:r>
              <a:rPr lang="en-IN" sz="5400" i="0" dirty="0">
                <a:effectLst/>
                <a:latin typeface="Arial Black" panose="020B0A04020102020204" pitchFamily="34" charset="0"/>
              </a:rPr>
              <a:t>Comprehensive</a:t>
            </a:r>
            <a:br>
              <a:rPr lang="en-IN" sz="5400" i="0" dirty="0">
                <a:effectLst/>
                <a:latin typeface="Arial Black" panose="020B0A04020102020204" pitchFamily="34" charset="0"/>
              </a:rPr>
            </a:br>
            <a:r>
              <a:rPr lang="en-IN" sz="5400" i="0" dirty="0">
                <a:effectLst/>
                <a:latin typeface="Arial Black" panose="020B0A04020102020204" pitchFamily="34" charset="0"/>
              </a:rPr>
              <a:t>Development Project</a:t>
            </a:r>
            <a:br>
              <a:rPr lang="en-IN" sz="5400" i="0" dirty="0">
                <a:effectLst/>
                <a:latin typeface="Arial Black" panose="020B0A04020102020204" pitchFamily="34" charset="0"/>
              </a:rPr>
            </a:br>
            <a:br>
              <a:rPr lang="en-IN" sz="5400" i="0" dirty="0">
                <a:effectLst/>
                <a:latin typeface="Arial Black" panose="020B0A04020102020204" pitchFamily="34" charset="0"/>
              </a:rPr>
            </a:br>
            <a:r>
              <a:rPr lang="en-IN" sz="2400" i="0" dirty="0">
                <a:effectLst/>
                <a:latin typeface="Arial Black" panose="020B0A04020102020204" pitchFamily="34" charset="0"/>
              </a:rPr>
              <a:t>5 Game Ideas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Gaming Experience Development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Arth-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nbcc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000" y="292964"/>
            <a:ext cx="6253317" cy="569857"/>
          </a:xfrm>
        </p:spPr>
        <p:txBody>
          <a:bodyPr>
            <a:noAutofit/>
          </a:bodyPr>
          <a:lstStyle/>
          <a:p>
            <a:r>
              <a:rPr lang="en-US" sz="3600" dirty="0"/>
              <a:t>1. Sword-Killer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7" y="1077281"/>
            <a:ext cx="6673423" cy="3512474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would be an RPG game.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will be a small map where enemies will randomly spawn, the character has to kill them with the sword.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Enemies such as dangerous birds, zombies, little rat and more will be there.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Levels will be there.</a:t>
            </a:r>
            <a:endParaRPr lang="en-US" sz="24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495D97-2199-4A3F-9079-84DD05F687E5}"/>
              </a:ext>
            </a:extLst>
          </p:cNvPr>
          <p:cNvSpPr txBox="1"/>
          <p:nvPr/>
        </p:nvSpPr>
        <p:spPr>
          <a:xfrm>
            <a:off x="970251" y="5134388"/>
            <a:ext cx="634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if possible, I will try to add enemies look like my friends for more fun. </a:t>
            </a:r>
          </a:p>
        </p:txBody>
      </p:sp>
    </p:spTree>
    <p:extLst>
      <p:ext uri="{BB962C8B-B14F-4D97-AF65-F5344CB8AC3E}">
        <p14:creationId xmlns:p14="http://schemas.microsoft.com/office/powerpoint/2010/main" val="111091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000" y="372863"/>
            <a:ext cx="6253317" cy="569857"/>
          </a:xfrm>
        </p:spPr>
        <p:txBody>
          <a:bodyPr>
            <a:noAutofit/>
          </a:bodyPr>
          <a:lstStyle/>
          <a:p>
            <a:r>
              <a:rPr lang="en-US" sz="3600" dirty="0"/>
              <a:t>2. Killer GEX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000" y="1254835"/>
            <a:ext cx="6673423" cy="32017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like to edit and add more stuff in the game we just develop in fall term.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will be more enemy type, advanced airplane, more pickups and more different things.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0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000" y="292964"/>
            <a:ext cx="6253317" cy="569857"/>
          </a:xfrm>
        </p:spPr>
        <p:txBody>
          <a:bodyPr>
            <a:noAutofit/>
          </a:bodyPr>
          <a:lstStyle/>
          <a:p>
            <a:r>
              <a:rPr lang="en-US" sz="3600" dirty="0"/>
              <a:t>3. </a:t>
            </a:r>
            <a:r>
              <a:rPr lang="en-US" sz="3600" dirty="0" err="1"/>
              <a:t>AttackBlock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7" y="1077281"/>
            <a:ext cx="6673423" cy="32017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game would be almost like </a:t>
            </a:r>
            <a:r>
              <a:rPr lang="en-US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sz="24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omberMan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player has to break the blocks and find the princess in limited time limit.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has to deal with different types of enemies.</a:t>
            </a:r>
            <a:endParaRPr lang="en-US" sz="24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2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000" y="292964"/>
            <a:ext cx="6253317" cy="569857"/>
          </a:xfrm>
        </p:spPr>
        <p:txBody>
          <a:bodyPr>
            <a:noAutofit/>
          </a:bodyPr>
          <a:lstStyle/>
          <a:p>
            <a:r>
              <a:rPr lang="en-US" sz="3600" dirty="0"/>
              <a:t>4. God of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7" y="1077281"/>
            <a:ext cx="6673423" cy="32017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will be a shooting game.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spaceship will shoot and destroy asteroid and aliens.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will me pickups and types of bullets, missiles.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will be different levels.</a:t>
            </a:r>
            <a:endParaRPr lang="en-US" sz="24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000" y="292964"/>
            <a:ext cx="6253317" cy="569857"/>
          </a:xfrm>
        </p:spPr>
        <p:txBody>
          <a:bodyPr>
            <a:noAutofit/>
          </a:bodyPr>
          <a:lstStyle/>
          <a:p>
            <a:r>
              <a:rPr lang="en-US" sz="3600" dirty="0"/>
              <a:t>5</a:t>
            </a:r>
            <a:r>
              <a:rPr lang="en-US" sz="3600"/>
              <a:t>. </a:t>
            </a:r>
            <a:r>
              <a:rPr lang="en-US" sz="3600" dirty="0"/>
              <a:t>Breakout Arcade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7" y="1077281"/>
            <a:ext cx="6673423" cy="3201755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will be 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break the tiles arcade game.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certain tiles were broke, pickups will be pop up.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player stays more time, the speed of ball and difficulty will be increased.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levels of tiles would be there.</a:t>
            </a:r>
          </a:p>
          <a:p>
            <a:endParaRPr lang="en-US" sz="24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0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000" y="292964"/>
            <a:ext cx="6253317" cy="569857"/>
          </a:xfrm>
        </p:spPr>
        <p:txBody>
          <a:bodyPr>
            <a:noAutofit/>
          </a:bodyPr>
          <a:lstStyle/>
          <a:p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920" y="2382299"/>
            <a:ext cx="6673423" cy="320175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898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{E7A58482-154A-48BC-82EA-C5F665A9F97F}tf33845126_win32</Template>
  <TotalTime>50</TotalTime>
  <Words>255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Bookman Old Style</vt:lpstr>
      <vt:lpstr>Calibri</vt:lpstr>
      <vt:lpstr>Franklin Gothic Book</vt:lpstr>
      <vt:lpstr>1_RetrospectVTI</vt:lpstr>
      <vt:lpstr>Comprehensive Development Project  5 Game Ideas</vt:lpstr>
      <vt:lpstr>1. Sword-Killer</vt:lpstr>
      <vt:lpstr>2. Killer GEX 2.0</vt:lpstr>
      <vt:lpstr>3. AttackBlock</vt:lpstr>
      <vt:lpstr>4. God of space</vt:lpstr>
      <vt:lpstr>5. Breakout Arcade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Development Project  5 Game Ideas</dc:title>
  <dc:creator>Arth patel</dc:creator>
  <cp:lastModifiedBy>Arth patel</cp:lastModifiedBy>
  <cp:revision>17</cp:revision>
  <dcterms:created xsi:type="dcterms:W3CDTF">2022-01-10T01:41:34Z</dcterms:created>
  <dcterms:modified xsi:type="dcterms:W3CDTF">2022-01-10T12:37:24Z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