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61" r:id="rId5"/>
    <p:sldId id="263"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54" autoAdjust="0"/>
    <p:restoredTop sz="94660"/>
  </p:normalViewPr>
  <p:slideViewPr>
    <p:cSldViewPr snapToGrid="0">
      <p:cViewPr>
        <p:scale>
          <a:sx n="80" d="100"/>
          <a:sy n="80" d="100"/>
        </p:scale>
        <p:origin x="1358"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7F1D68F-82B3-4F05-A081-D813A4A27B8A}" type="datetimeFigureOut">
              <a:rPr lang="en-IN" smtClean="0"/>
              <a:t>24-01-2022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152647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24912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246766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B1AA020-D708-4CC4-B992-C3704769CA9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6893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3458270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F1D68F-82B3-4F05-A081-D813A4A27B8A}"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93976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F1D68F-82B3-4F05-A081-D813A4A27B8A}"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394392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1D68F-82B3-4F05-A081-D813A4A27B8A}"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3567668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7F1D68F-82B3-4F05-A081-D813A4A27B8A}" type="datetimeFigureOut">
              <a:rPr lang="en-IN" smtClean="0"/>
              <a:t>24-01-2022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19670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1D68F-82B3-4F05-A081-D813A4A27B8A}"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117640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7F1D68F-82B3-4F05-A081-D813A4A27B8A}" type="datetimeFigureOut">
              <a:rPr lang="en-IN" smtClean="0"/>
              <a:t>24-01-2022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73609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248158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1D68F-82B3-4F05-A081-D813A4A27B8A}"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17904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1D68F-82B3-4F05-A081-D813A4A27B8A}"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359359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1D68F-82B3-4F05-A081-D813A4A27B8A}"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73045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269740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1D68F-82B3-4F05-A081-D813A4A27B8A}"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AA020-D708-4CC4-B992-C3704769CA9B}" type="slidenum">
              <a:rPr lang="en-IN" smtClean="0"/>
              <a:t>‹#›</a:t>
            </a:fld>
            <a:endParaRPr lang="en-IN"/>
          </a:p>
        </p:txBody>
      </p:sp>
    </p:spTree>
    <p:extLst>
      <p:ext uri="{BB962C8B-B14F-4D97-AF65-F5344CB8AC3E}">
        <p14:creationId xmlns:p14="http://schemas.microsoft.com/office/powerpoint/2010/main" val="284065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F1D68F-82B3-4F05-A081-D813A4A27B8A}" type="datetimeFigureOut">
              <a:rPr lang="en-IN" smtClean="0"/>
              <a:t>24-01-2022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1AA020-D708-4CC4-B992-C3704769CA9B}" type="slidenum">
              <a:rPr lang="en-IN" smtClean="0"/>
              <a:t>‹#›</a:t>
            </a:fld>
            <a:endParaRPr lang="en-IN"/>
          </a:p>
        </p:txBody>
      </p:sp>
    </p:spTree>
    <p:extLst>
      <p:ext uri="{BB962C8B-B14F-4D97-AF65-F5344CB8AC3E}">
        <p14:creationId xmlns:p14="http://schemas.microsoft.com/office/powerpoint/2010/main" val="213418271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1C9A-F140-40D4-8B4F-1FC7E8E92576}"/>
              </a:ext>
            </a:extLst>
          </p:cNvPr>
          <p:cNvSpPr>
            <a:spLocks noGrp="1"/>
          </p:cNvSpPr>
          <p:nvPr>
            <p:ph type="ctrTitle"/>
          </p:nvPr>
        </p:nvSpPr>
        <p:spPr>
          <a:xfrm>
            <a:off x="1566153" y="1734215"/>
            <a:ext cx="9601200" cy="1902834"/>
          </a:xfrm>
        </p:spPr>
        <p:txBody>
          <a:bodyPr>
            <a:normAutofit/>
          </a:bodyPr>
          <a:lstStyle/>
          <a:p>
            <a:r>
              <a:rPr lang="en-IN" dirty="0"/>
              <a:t>Game Pitch Proposal</a:t>
            </a:r>
          </a:p>
        </p:txBody>
      </p:sp>
      <p:sp>
        <p:nvSpPr>
          <p:cNvPr id="3" name="Subtitle 2">
            <a:extLst>
              <a:ext uri="{FF2B5EF4-FFF2-40B4-BE49-F238E27FC236}">
                <a16:creationId xmlns:a16="http://schemas.microsoft.com/office/drawing/2014/main" id="{AC906FA1-099D-4113-B580-F8B0032745D5}"/>
              </a:ext>
            </a:extLst>
          </p:cNvPr>
          <p:cNvSpPr>
            <a:spLocks noGrp="1"/>
          </p:cNvSpPr>
          <p:nvPr>
            <p:ph type="subTitle" idx="1"/>
          </p:nvPr>
        </p:nvSpPr>
        <p:spPr>
          <a:xfrm>
            <a:off x="1566153" y="4094768"/>
            <a:ext cx="9448800" cy="685800"/>
          </a:xfrm>
        </p:spPr>
        <p:txBody>
          <a:bodyPr>
            <a:normAutofit fontScale="70000" lnSpcReduction="20000"/>
          </a:bodyPr>
          <a:lstStyle/>
          <a:p>
            <a:r>
              <a:rPr lang="en-IN" sz="4100" dirty="0"/>
              <a:t>Space-Shooters</a:t>
            </a:r>
          </a:p>
          <a:p>
            <a:r>
              <a:rPr lang="en-IN" sz="1900" dirty="0"/>
              <a:t>By Arth Patel</a:t>
            </a:r>
          </a:p>
        </p:txBody>
      </p:sp>
      <p:sp>
        <p:nvSpPr>
          <p:cNvPr id="4" name="TextBox 3">
            <a:extLst>
              <a:ext uri="{FF2B5EF4-FFF2-40B4-BE49-F238E27FC236}">
                <a16:creationId xmlns:a16="http://schemas.microsoft.com/office/drawing/2014/main" id="{93BBE835-F0DB-4919-9A3E-88635C9B9AEF}"/>
              </a:ext>
            </a:extLst>
          </p:cNvPr>
          <p:cNvSpPr txBox="1"/>
          <p:nvPr/>
        </p:nvSpPr>
        <p:spPr>
          <a:xfrm>
            <a:off x="1203489" y="814831"/>
            <a:ext cx="9785022" cy="923330"/>
          </a:xfrm>
          <a:prstGeom prst="rect">
            <a:avLst/>
          </a:prstGeom>
          <a:noFill/>
        </p:spPr>
        <p:txBody>
          <a:bodyPr wrap="square" rtlCol="0">
            <a:spAutoFit/>
          </a:bodyPr>
          <a:lstStyle/>
          <a:p>
            <a:pPr algn="ctr"/>
            <a:r>
              <a:rPr lang="en-US" dirty="0"/>
              <a:t>New Brunswick Community College (NBCC)</a:t>
            </a:r>
          </a:p>
          <a:p>
            <a:pPr algn="ctr"/>
            <a:r>
              <a:rPr lang="en-US" dirty="0"/>
              <a:t>Gaming Experience Development: Comprehensive Development Project</a:t>
            </a:r>
          </a:p>
          <a:p>
            <a:pPr algn="ctr"/>
            <a:r>
              <a:rPr lang="en-US" dirty="0"/>
              <a:t>Winter 2022</a:t>
            </a:r>
          </a:p>
        </p:txBody>
      </p:sp>
    </p:spTree>
    <p:extLst>
      <p:ext uri="{BB962C8B-B14F-4D97-AF65-F5344CB8AC3E}">
        <p14:creationId xmlns:p14="http://schemas.microsoft.com/office/powerpoint/2010/main" val="16775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7CD-6CC0-421A-A338-8709AD0D6283}"/>
              </a:ext>
            </a:extLst>
          </p:cNvPr>
          <p:cNvSpPr>
            <a:spLocks noGrp="1"/>
          </p:cNvSpPr>
          <p:nvPr>
            <p:ph type="title"/>
          </p:nvPr>
        </p:nvSpPr>
        <p:spPr>
          <a:xfrm>
            <a:off x="619760" y="1028323"/>
            <a:ext cx="4077564" cy="1293028"/>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56B8F472-FD26-4945-9E16-51B0D64FEFEB}"/>
              </a:ext>
            </a:extLst>
          </p:cNvPr>
          <p:cNvSpPr>
            <a:spLocks noGrp="1"/>
          </p:cNvSpPr>
          <p:nvPr>
            <p:ph idx="1"/>
          </p:nvPr>
        </p:nvSpPr>
        <p:spPr>
          <a:xfrm>
            <a:off x="619760" y="2321351"/>
            <a:ext cx="8005766" cy="3644963"/>
          </a:xfrm>
        </p:spPr>
        <p:txBody>
          <a:bodyPr>
            <a:normAutofit/>
          </a:bodyPr>
          <a:lstStyle/>
          <a:p>
            <a:pPr algn="just">
              <a:lnSpc>
                <a:spcPct val="100000"/>
              </a:lnSpc>
            </a:pPr>
            <a:r>
              <a:rPr lang="en-US" dirty="0"/>
              <a:t>This game pitch document contains the comprehensive description of the final game project development using the skills learned throughout the program. The game is built on C++ programming language and SFML (Simple and Fast Multimedia Library) API. SFML is a cross-platform software development library designed to provide a simple application programming interface to various multimedia components in computers.</a:t>
            </a:r>
            <a:endParaRPr lang="en-IN" dirty="0"/>
          </a:p>
        </p:txBody>
      </p:sp>
      <p:pic>
        <p:nvPicPr>
          <p:cNvPr id="9" name="Graphic 6" descr="Game controller">
            <a:extLst>
              <a:ext uri="{FF2B5EF4-FFF2-40B4-BE49-F238E27FC236}">
                <a16:creationId xmlns:a16="http://schemas.microsoft.com/office/drawing/2014/main" id="{694C1740-59A1-46EA-8B0C-884596635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38" y="1606519"/>
            <a:ext cx="3644962" cy="3644962"/>
          </a:xfrm>
          <a:prstGeom prst="rect">
            <a:avLst/>
          </a:prstGeom>
        </p:spPr>
      </p:pic>
    </p:spTree>
    <p:extLst>
      <p:ext uri="{BB962C8B-B14F-4D97-AF65-F5344CB8AC3E}">
        <p14:creationId xmlns:p14="http://schemas.microsoft.com/office/powerpoint/2010/main" val="253922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7CD-6CC0-421A-A338-8709AD0D6283}"/>
              </a:ext>
            </a:extLst>
          </p:cNvPr>
          <p:cNvSpPr>
            <a:spLocks noGrp="1"/>
          </p:cNvSpPr>
          <p:nvPr>
            <p:ph type="title"/>
          </p:nvPr>
        </p:nvSpPr>
        <p:spPr>
          <a:xfrm>
            <a:off x="725977" y="717239"/>
            <a:ext cx="5180500" cy="1293028"/>
          </a:xfrm>
        </p:spPr>
        <p:txBody>
          <a:bodyPr>
            <a:normAutofit/>
          </a:bodyPr>
          <a:lstStyle/>
          <a:p>
            <a:r>
              <a:rPr lang="en-IN" dirty="0"/>
              <a:t>Game Description</a:t>
            </a:r>
          </a:p>
        </p:txBody>
      </p:sp>
      <p:sp>
        <p:nvSpPr>
          <p:cNvPr id="3" name="Content Placeholder 2">
            <a:extLst>
              <a:ext uri="{FF2B5EF4-FFF2-40B4-BE49-F238E27FC236}">
                <a16:creationId xmlns:a16="http://schemas.microsoft.com/office/drawing/2014/main" id="{56B8F472-FD26-4945-9E16-51B0D64FEFEB}"/>
              </a:ext>
            </a:extLst>
          </p:cNvPr>
          <p:cNvSpPr>
            <a:spLocks noGrp="1"/>
          </p:cNvSpPr>
          <p:nvPr>
            <p:ph idx="1"/>
          </p:nvPr>
        </p:nvSpPr>
        <p:spPr>
          <a:xfrm>
            <a:off x="619759" y="1894788"/>
            <a:ext cx="7826657" cy="4798243"/>
          </a:xfrm>
        </p:spPr>
        <p:txBody>
          <a:bodyPr>
            <a:normAutofit fontScale="77500" lnSpcReduction="20000"/>
          </a:bodyPr>
          <a:lstStyle/>
          <a:p>
            <a:pPr algn="just">
              <a:lnSpc>
                <a:spcPct val="120000"/>
              </a:lnSpc>
            </a:pPr>
            <a:r>
              <a:rPr lang="en-US" dirty="0"/>
              <a:t>The big picture of the game is to defend the spaceship from the different enemies and defend the final boss to win the game. The spaceship introduced with different types of pickups during the mission. The pickups will be not generated randomly, spaceship has to kill some enemies in order to generate some pickups. The pickups generally boost speed, upgrades the bullet type and increases health of the player spaceship. The Player have to keep their health safe (stay alive) to survive till the end. </a:t>
            </a:r>
          </a:p>
          <a:p>
            <a:pPr algn="just">
              <a:lnSpc>
                <a:spcPct val="120000"/>
              </a:lnSpc>
            </a:pPr>
            <a:r>
              <a:rPr lang="en-US" dirty="0"/>
              <a:t>The main quest of the game is to defend enemies and kill the final boss to win the game and exceed to the next level. The failure of doing that will bring you to the first level of the game. If a player ended having 0% of health, or killed by enemy, the result will be the same.</a:t>
            </a:r>
          </a:p>
          <a:p>
            <a:pPr algn="just">
              <a:lnSpc>
                <a:spcPct val="120000"/>
              </a:lnSpc>
            </a:pPr>
            <a:endParaRPr lang="en-US" dirty="0"/>
          </a:p>
          <a:p>
            <a:pPr algn="just">
              <a:lnSpc>
                <a:spcPct val="120000"/>
              </a:lnSpc>
            </a:pPr>
            <a:r>
              <a:rPr lang="en-US" dirty="0"/>
              <a:t>The main players of the space shooter will be Spaceship (player), little space shuttles (enemy), final boss</a:t>
            </a:r>
          </a:p>
        </p:txBody>
      </p:sp>
      <p:pic>
        <p:nvPicPr>
          <p:cNvPr id="9" name="Graphic 6" descr="Game controller">
            <a:extLst>
              <a:ext uri="{FF2B5EF4-FFF2-40B4-BE49-F238E27FC236}">
                <a16:creationId xmlns:a16="http://schemas.microsoft.com/office/drawing/2014/main" id="{694C1740-59A1-46EA-8B0C-884596635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38" y="1606519"/>
            <a:ext cx="3644962" cy="3644962"/>
          </a:xfrm>
          <a:prstGeom prst="rect">
            <a:avLst/>
          </a:prstGeom>
        </p:spPr>
      </p:pic>
    </p:spTree>
    <p:extLst>
      <p:ext uri="{BB962C8B-B14F-4D97-AF65-F5344CB8AC3E}">
        <p14:creationId xmlns:p14="http://schemas.microsoft.com/office/powerpoint/2010/main" val="206444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7CD-6CC0-421A-A338-8709AD0D6283}"/>
              </a:ext>
            </a:extLst>
          </p:cNvPr>
          <p:cNvSpPr>
            <a:spLocks noGrp="1"/>
          </p:cNvSpPr>
          <p:nvPr>
            <p:ph type="title"/>
          </p:nvPr>
        </p:nvSpPr>
        <p:spPr>
          <a:xfrm>
            <a:off x="691781" y="601760"/>
            <a:ext cx="5906364" cy="1293028"/>
          </a:xfrm>
        </p:spPr>
        <p:txBody>
          <a:bodyPr>
            <a:normAutofit/>
          </a:bodyPr>
          <a:lstStyle/>
          <a:p>
            <a:r>
              <a:rPr lang="en-US" dirty="0"/>
              <a:t>Sketch of the world</a:t>
            </a:r>
            <a:endParaRPr lang="en-IN" dirty="0"/>
          </a:p>
        </p:txBody>
      </p:sp>
      <p:sp>
        <p:nvSpPr>
          <p:cNvPr id="3" name="Content Placeholder 2">
            <a:extLst>
              <a:ext uri="{FF2B5EF4-FFF2-40B4-BE49-F238E27FC236}">
                <a16:creationId xmlns:a16="http://schemas.microsoft.com/office/drawing/2014/main" id="{56B8F472-FD26-4945-9E16-51B0D64FEFEB}"/>
              </a:ext>
            </a:extLst>
          </p:cNvPr>
          <p:cNvSpPr>
            <a:spLocks noGrp="1"/>
          </p:cNvSpPr>
          <p:nvPr>
            <p:ph idx="1"/>
          </p:nvPr>
        </p:nvSpPr>
        <p:spPr>
          <a:xfrm>
            <a:off x="619759" y="1894788"/>
            <a:ext cx="7826657" cy="4798243"/>
          </a:xfrm>
        </p:spPr>
        <p:txBody>
          <a:bodyPr>
            <a:normAutofit/>
          </a:bodyPr>
          <a:lstStyle/>
          <a:p>
            <a:pPr algn="just">
              <a:lnSpc>
                <a:spcPct val="120000"/>
              </a:lnSpc>
            </a:pPr>
            <a:r>
              <a:rPr lang="en-US" sz="2000" dirty="0"/>
              <a:t>The space-shooter game behavior is side-scroller. The screen will follow player spaceship as it moves right side.</a:t>
            </a:r>
          </a:p>
          <a:p>
            <a:pPr algn="just">
              <a:lnSpc>
                <a:spcPct val="120000"/>
              </a:lnSpc>
            </a:pPr>
            <a:r>
              <a:rPr lang="en-US" sz="2000" dirty="0"/>
              <a:t>So, the action is from left to right.</a:t>
            </a:r>
          </a:p>
          <a:p>
            <a:pPr marL="0" indent="0" algn="just">
              <a:lnSpc>
                <a:spcPct val="120000"/>
              </a:lnSpc>
              <a:buNone/>
            </a:pPr>
            <a:r>
              <a:rPr lang="en-US" sz="2000" dirty="0"/>
              <a:t>   For example,</a:t>
            </a:r>
          </a:p>
          <a:p>
            <a:pPr marL="0" indent="0" algn="just">
              <a:lnSpc>
                <a:spcPct val="120000"/>
              </a:lnSpc>
              <a:buNone/>
            </a:pPr>
            <a:r>
              <a:rPr lang="en-US" dirty="0"/>
              <a:t> </a:t>
            </a:r>
          </a:p>
        </p:txBody>
      </p:sp>
      <p:pic>
        <p:nvPicPr>
          <p:cNvPr id="9" name="Graphic 6" descr="Game controller">
            <a:extLst>
              <a:ext uri="{FF2B5EF4-FFF2-40B4-BE49-F238E27FC236}">
                <a16:creationId xmlns:a16="http://schemas.microsoft.com/office/drawing/2014/main" id="{694C1740-59A1-46EA-8B0C-884596635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38" y="1606519"/>
            <a:ext cx="3644962" cy="3644962"/>
          </a:xfrm>
          <a:prstGeom prst="rect">
            <a:avLst/>
          </a:prstGeom>
        </p:spPr>
      </p:pic>
      <p:pic>
        <p:nvPicPr>
          <p:cNvPr id="5" name="Picture 4">
            <a:extLst>
              <a:ext uri="{FF2B5EF4-FFF2-40B4-BE49-F238E27FC236}">
                <a16:creationId xmlns:a16="http://schemas.microsoft.com/office/drawing/2014/main" id="{BD7AAFEB-2FA4-4C06-9F6C-638065414B7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756" y="3725694"/>
            <a:ext cx="4769367" cy="27140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6766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7CD-6CC0-421A-A338-8709AD0D6283}"/>
              </a:ext>
            </a:extLst>
          </p:cNvPr>
          <p:cNvSpPr>
            <a:spLocks noGrp="1"/>
          </p:cNvSpPr>
          <p:nvPr>
            <p:ph type="title"/>
          </p:nvPr>
        </p:nvSpPr>
        <p:spPr>
          <a:xfrm>
            <a:off x="619760" y="960005"/>
            <a:ext cx="3068896" cy="1293028"/>
          </a:xfrm>
        </p:spPr>
        <p:txBody>
          <a:bodyPr>
            <a:normAutofit/>
          </a:bodyPr>
          <a:lstStyle/>
          <a:p>
            <a:r>
              <a:rPr lang="en-IN" dirty="0"/>
              <a:t>Controls</a:t>
            </a:r>
          </a:p>
        </p:txBody>
      </p:sp>
      <p:sp>
        <p:nvSpPr>
          <p:cNvPr id="3" name="Content Placeholder 2">
            <a:extLst>
              <a:ext uri="{FF2B5EF4-FFF2-40B4-BE49-F238E27FC236}">
                <a16:creationId xmlns:a16="http://schemas.microsoft.com/office/drawing/2014/main" id="{56B8F472-FD26-4945-9E16-51B0D64FEFEB}"/>
              </a:ext>
            </a:extLst>
          </p:cNvPr>
          <p:cNvSpPr>
            <a:spLocks noGrp="1"/>
          </p:cNvSpPr>
          <p:nvPr>
            <p:ph idx="1"/>
          </p:nvPr>
        </p:nvSpPr>
        <p:spPr>
          <a:xfrm>
            <a:off x="619760" y="2194560"/>
            <a:ext cx="7656974" cy="4024125"/>
          </a:xfrm>
        </p:spPr>
        <p:txBody>
          <a:bodyPr>
            <a:normAutofit/>
          </a:bodyPr>
          <a:lstStyle/>
          <a:p>
            <a:pPr algn="just">
              <a:lnSpc>
                <a:spcPct val="100000"/>
              </a:lnSpc>
            </a:pPr>
            <a:r>
              <a:rPr lang="en-US" dirty="0"/>
              <a:t>There are many certain key controls for controlling the player spaceship and game behavior. </a:t>
            </a:r>
          </a:p>
          <a:p>
            <a:pPr algn="just">
              <a:lnSpc>
                <a:spcPct val="100000"/>
              </a:lnSpc>
            </a:pPr>
            <a:r>
              <a:rPr lang="en-US" dirty="0"/>
              <a:t>W | UP – upside of the map</a:t>
            </a:r>
          </a:p>
          <a:p>
            <a:pPr algn="just">
              <a:lnSpc>
                <a:spcPct val="100000"/>
              </a:lnSpc>
            </a:pPr>
            <a:r>
              <a:rPr lang="en-US" dirty="0"/>
              <a:t>S | DOWN – downside of the map</a:t>
            </a:r>
          </a:p>
          <a:p>
            <a:pPr algn="just">
              <a:lnSpc>
                <a:spcPct val="100000"/>
              </a:lnSpc>
            </a:pPr>
            <a:r>
              <a:rPr lang="en-US" dirty="0"/>
              <a:t>D | Right – right side of the map (in side-scroll game case, it refers to forward.)</a:t>
            </a:r>
          </a:p>
          <a:p>
            <a:pPr algn="just">
              <a:lnSpc>
                <a:spcPct val="100000"/>
              </a:lnSpc>
            </a:pPr>
            <a:r>
              <a:rPr lang="en-US" dirty="0"/>
              <a:t>A | LEFT – left side of the map (in side-scroll game case, it refers to backward)</a:t>
            </a:r>
          </a:p>
        </p:txBody>
      </p:sp>
      <p:pic>
        <p:nvPicPr>
          <p:cNvPr id="9" name="Graphic 6" descr="Game controller">
            <a:extLst>
              <a:ext uri="{FF2B5EF4-FFF2-40B4-BE49-F238E27FC236}">
                <a16:creationId xmlns:a16="http://schemas.microsoft.com/office/drawing/2014/main" id="{694C1740-59A1-46EA-8B0C-884596635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38" y="1606519"/>
            <a:ext cx="3644962" cy="3644962"/>
          </a:xfrm>
          <a:prstGeom prst="rect">
            <a:avLst/>
          </a:prstGeom>
        </p:spPr>
      </p:pic>
    </p:spTree>
    <p:extLst>
      <p:ext uri="{BB962C8B-B14F-4D97-AF65-F5344CB8AC3E}">
        <p14:creationId xmlns:p14="http://schemas.microsoft.com/office/powerpoint/2010/main" val="425637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7CD-6CC0-421A-A338-8709AD0D6283}"/>
              </a:ext>
            </a:extLst>
          </p:cNvPr>
          <p:cNvSpPr>
            <a:spLocks noGrp="1"/>
          </p:cNvSpPr>
          <p:nvPr>
            <p:ph type="title"/>
          </p:nvPr>
        </p:nvSpPr>
        <p:spPr>
          <a:xfrm>
            <a:off x="785866" y="960005"/>
            <a:ext cx="2755402" cy="1293028"/>
          </a:xfrm>
        </p:spPr>
        <p:txBody>
          <a:bodyPr>
            <a:normAutofit/>
          </a:bodyPr>
          <a:lstStyle/>
          <a:p>
            <a:r>
              <a:rPr lang="en-IN" dirty="0"/>
              <a:t>summary</a:t>
            </a:r>
          </a:p>
        </p:txBody>
      </p:sp>
      <p:sp>
        <p:nvSpPr>
          <p:cNvPr id="3" name="Content Placeholder 2">
            <a:extLst>
              <a:ext uri="{FF2B5EF4-FFF2-40B4-BE49-F238E27FC236}">
                <a16:creationId xmlns:a16="http://schemas.microsoft.com/office/drawing/2014/main" id="{56B8F472-FD26-4945-9E16-51B0D64FEFEB}"/>
              </a:ext>
            </a:extLst>
          </p:cNvPr>
          <p:cNvSpPr>
            <a:spLocks noGrp="1"/>
          </p:cNvSpPr>
          <p:nvPr>
            <p:ph idx="1"/>
          </p:nvPr>
        </p:nvSpPr>
        <p:spPr>
          <a:xfrm>
            <a:off x="619760" y="2194560"/>
            <a:ext cx="8030974" cy="4385349"/>
          </a:xfrm>
        </p:spPr>
        <p:txBody>
          <a:bodyPr>
            <a:normAutofit fontScale="92500" lnSpcReduction="20000"/>
          </a:bodyPr>
          <a:lstStyle/>
          <a:p>
            <a:pPr algn="just">
              <a:lnSpc>
                <a:spcPct val="100000"/>
              </a:lnSpc>
            </a:pPr>
            <a:r>
              <a:rPr lang="en-US" dirty="0"/>
              <a:t>The space-shooter game is a 2D shooting game in space and the main story is the player spaceship fights with certain aliens, enemies, and boss to reach its safe home back.	</a:t>
            </a:r>
          </a:p>
          <a:p>
            <a:pPr algn="just">
              <a:lnSpc>
                <a:spcPct val="100000"/>
              </a:lnSpc>
            </a:pPr>
            <a:r>
              <a:rPr lang="en-US" dirty="0"/>
              <a:t>The space-shooters game is likely to be resulted as more fun in general. Although, there is little graphics and animations in the game, it is effectively differentiating from other recent space-based game. Moreover, anyone can play this game if they are above 10+ years. This game is user friendly and easy to play. Space-shooters can be played on worlds most used operating system – windows. The game will surely fulfil user’s expectations such as short-term fun during work or anything else. </a:t>
            </a:r>
          </a:p>
          <a:p>
            <a:pPr algn="just">
              <a:lnSpc>
                <a:spcPct val="100000"/>
              </a:lnSpc>
            </a:pPr>
            <a:r>
              <a:rPr lang="en-US" dirty="0"/>
              <a:t>The game will have updates at certain amount of time for optimization and new map, new character, new enemies, more animations, graphics and many more. The game will be more and more fun gradually. </a:t>
            </a:r>
          </a:p>
        </p:txBody>
      </p:sp>
      <p:pic>
        <p:nvPicPr>
          <p:cNvPr id="9" name="Graphic 6" descr="Game controller">
            <a:extLst>
              <a:ext uri="{FF2B5EF4-FFF2-40B4-BE49-F238E27FC236}">
                <a16:creationId xmlns:a16="http://schemas.microsoft.com/office/drawing/2014/main" id="{694C1740-59A1-46EA-8B0C-884596635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38" y="1606519"/>
            <a:ext cx="3644962" cy="3644962"/>
          </a:xfrm>
          <a:prstGeom prst="rect">
            <a:avLst/>
          </a:prstGeom>
        </p:spPr>
      </p:pic>
    </p:spTree>
    <p:extLst>
      <p:ext uri="{BB962C8B-B14F-4D97-AF65-F5344CB8AC3E}">
        <p14:creationId xmlns:p14="http://schemas.microsoft.com/office/powerpoint/2010/main" val="8215740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30</TotalTime>
  <Words>546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Game Pitch Proposal</vt:lpstr>
      <vt:lpstr>Introduction</vt:lpstr>
      <vt:lpstr>Game Description</vt:lpstr>
      <vt:lpstr>Sketch of the world</vt:lpstr>
      <vt:lpstr>Controls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Pitch Proposal</dc:title>
  <dc:creator>Arth patel</dc:creator>
  <cp:lastModifiedBy>Arth patel</cp:lastModifiedBy>
  <cp:revision>18</cp:revision>
  <dcterms:created xsi:type="dcterms:W3CDTF">2022-01-23T06:14:39Z</dcterms:created>
  <dcterms:modified xsi:type="dcterms:W3CDTF">2022-01-24T12:40:38Z</dcterms:modified>
</cp:coreProperties>
</file>