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9" r:id="rId4"/>
    <p:sldId id="260" r:id="rId5"/>
    <p:sldId id="270" r:id="rId6"/>
    <p:sldId id="261" r:id="rId7"/>
    <p:sldId id="262" r:id="rId8"/>
    <p:sldId id="275" r:id="rId9"/>
    <p:sldId id="276" r:id="rId10"/>
    <p:sldId id="263" r:id="rId11"/>
    <p:sldId id="273" r:id="rId12"/>
    <p:sldId id="264" r:id="rId13"/>
    <p:sldId id="265" r:id="rId14"/>
    <p:sldId id="266" r:id="rId15"/>
    <p:sldId id="278" r:id="rId16"/>
    <p:sldId id="279" r:id="rId17"/>
    <p:sldId id="280" r:id="rId18"/>
    <p:sldId id="281" r:id="rId19"/>
    <p:sldId id="282" r:id="rId20"/>
    <p:sldId id="283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3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4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26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765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4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2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0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9555-9B0B-4515-B338-2C1E4D48362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42B067-3626-4838-ACCE-DAF3D2F7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.com/docs/android/setup" TargetMode="External"/><Relationship Id="rId5" Type="http://schemas.openxmlformats.org/officeDocument/2006/relationships/hyperlink" Target="https://developer.android.com/studio/profile/inspect-gpu-rendering" TargetMode="External"/><Relationship Id="rId4" Type="http://schemas.openxmlformats.org/officeDocument/2006/relationships/hyperlink" Target="https://firebase.google.com/docs/cloud-messaging/android/clien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98" y="697382"/>
            <a:ext cx="8596667" cy="566738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Campus  Recruitment  App</a:t>
            </a:r>
            <a:endParaRPr lang="en-US" sz="4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8" b="16398"/>
          <a:stretch>
            <a:fillRect/>
          </a:stretch>
        </p:blipFill>
        <p:spPr>
          <a:xfrm>
            <a:off x="585663" y="1787237"/>
            <a:ext cx="8596668" cy="4011973"/>
          </a:xfrm>
        </p:spPr>
      </p:pic>
    </p:spTree>
    <p:extLst>
      <p:ext uri="{BB962C8B-B14F-4D97-AF65-F5344CB8AC3E}">
        <p14:creationId xmlns:p14="http://schemas.microsoft.com/office/powerpoint/2010/main" val="16041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Software </a:t>
            </a:r>
            <a:r>
              <a:rPr lang="en-US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4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XP, Windows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or Upper Versions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 3.4.2</a:t>
            </a: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Real-Time Database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Testing Details</a:t>
            </a:r>
            <a:endParaRPr lang="en-US" sz="4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352" y="1930400"/>
            <a:ext cx="8596668" cy="4318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– Oneplus 6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– Snapdragon 845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– 6 GB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– 64 GB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–  Android Pie 9.0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Hardware Requirements</a:t>
            </a:r>
            <a:endParaRPr lang="en-US" sz="4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i3/i5/i7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GB Or More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GB RAM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Lollipop 5.0 Or Higher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05294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4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2553"/>
            <a:ext cx="8596668" cy="4254065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can directly contact the student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directly contact the company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jobs each student see are based on their eligibility and criteria.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Disadvantages</a:t>
            </a:r>
            <a:endParaRPr lang="en-US" sz="4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manipulate the data, so fake data can also be written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can’t edit their application once sent. It would require admin to change the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active internet connection.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r>
              <a:rPr lang="en-IN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4" y="1662545"/>
            <a:ext cx="3546762" cy="482138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1662545"/>
            <a:ext cx="3371966" cy="4821381"/>
          </a:xfrm>
        </p:spPr>
      </p:pic>
    </p:spTree>
    <p:extLst>
      <p:ext uri="{BB962C8B-B14F-4D97-AF65-F5344CB8AC3E}">
        <p14:creationId xmlns:p14="http://schemas.microsoft.com/office/powerpoint/2010/main" val="257447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6" y="734291"/>
            <a:ext cx="3629890" cy="574963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64" y="734292"/>
            <a:ext cx="3671454" cy="5749636"/>
          </a:xfrm>
        </p:spPr>
      </p:pic>
    </p:spTree>
    <p:extLst>
      <p:ext uri="{BB962C8B-B14F-4D97-AF65-F5344CB8AC3E}">
        <p14:creationId xmlns:p14="http://schemas.microsoft.com/office/powerpoint/2010/main" val="46172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2" y="443346"/>
            <a:ext cx="3491344" cy="559868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8" y="443346"/>
            <a:ext cx="3463637" cy="5598679"/>
          </a:xfrm>
        </p:spPr>
      </p:pic>
    </p:spTree>
    <p:extLst>
      <p:ext uri="{BB962C8B-B14F-4D97-AF65-F5344CB8AC3E}">
        <p14:creationId xmlns:p14="http://schemas.microsoft.com/office/powerpoint/2010/main" val="32048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" y="526474"/>
            <a:ext cx="3560618" cy="574963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526473"/>
            <a:ext cx="3616037" cy="5749635"/>
          </a:xfrm>
        </p:spPr>
      </p:pic>
    </p:spTree>
    <p:extLst>
      <p:ext uri="{BB962C8B-B14F-4D97-AF65-F5344CB8AC3E}">
        <p14:creationId xmlns:p14="http://schemas.microsoft.com/office/powerpoint/2010/main" val="4128484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18" y="484910"/>
            <a:ext cx="3325091" cy="586047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484910"/>
            <a:ext cx="3366654" cy="5860472"/>
          </a:xfrm>
        </p:spPr>
      </p:pic>
    </p:spTree>
    <p:extLst>
      <p:ext uri="{BB962C8B-B14F-4D97-AF65-F5344CB8AC3E}">
        <p14:creationId xmlns:p14="http://schemas.microsoft.com/office/powerpoint/2010/main" val="2181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4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8280" y="2159867"/>
            <a:ext cx="4184035" cy="38807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chemeClr val="accent2"/>
                </a:solidFill>
              </a:rPr>
              <a:t> Created By 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Joshi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Dixit Baravaliya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Arthkumar Patel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Bhagya Patel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4152" y="2160588"/>
            <a:ext cx="4184034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Sandip Modha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1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5" y="360219"/>
            <a:ext cx="3726873" cy="6109854"/>
          </a:xfrm>
        </p:spPr>
      </p:pic>
    </p:spTree>
    <p:extLst>
      <p:ext uri="{BB962C8B-B14F-4D97-AF65-F5344CB8AC3E}">
        <p14:creationId xmlns:p14="http://schemas.microsoft.com/office/powerpoint/2010/main" val="2284073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33055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References</a:t>
            </a:r>
            <a:endParaRPr lang="en-US" sz="4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3601"/>
            <a:ext cx="8596668" cy="4031672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https://stackoverflow.com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https://firebase.google.com/docs/cloud-messaging/android/client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https://developer.android.com/studio/profile/inspect-gpu-rendering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https://firebase.google.com/docs/android/setup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0" y="484095"/>
            <a:ext cx="8606117" cy="5741894"/>
          </a:xfrm>
        </p:spPr>
      </p:pic>
    </p:spTree>
    <p:extLst>
      <p:ext uri="{BB962C8B-B14F-4D97-AF65-F5344CB8AC3E}">
        <p14:creationId xmlns:p14="http://schemas.microsoft.com/office/powerpoint/2010/main" val="107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353" y="396444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                      </a:t>
            </a:r>
            <a:r>
              <a:rPr lang="en-US" sz="4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4" y="1578698"/>
            <a:ext cx="8596668" cy="45588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engineering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as well as their colleges is very crucial, because it is the time when the companies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come.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student and company needs each other to work it out and hence this system comes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System as the name states it is purely used for helping the companies to get the best candidate and directly come in contact with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student,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way student get to know about the jobs and the companies directly.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43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170" y="775854"/>
            <a:ext cx="8596668" cy="5708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registering has to enter his personal and academic details which can be updated later also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He/She can check for their recent job applications or any new applications filtered according to their categories and can also give a feedback to admin. While the company can post new jobs, see the students or new applications.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87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38353" y="4955309"/>
            <a:ext cx="8596668" cy="15709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provide information about all the companies that will come for recruitment in college.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1" y="214600"/>
            <a:ext cx="8423275" cy="4516438"/>
          </a:xfrm>
        </p:spPr>
      </p:pic>
    </p:spTree>
    <p:extLst>
      <p:ext uri="{BB962C8B-B14F-4D97-AF65-F5344CB8AC3E}">
        <p14:creationId xmlns:p14="http://schemas.microsoft.com/office/powerpoint/2010/main" val="18057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Student Registration</a:t>
            </a:r>
            <a:endParaRPr lang="en-US" sz="4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456544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: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has to register into the system with his personal and academic details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has to sign in and will be signed in till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he signs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update his personal as well as academic details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0037"/>
            <a:ext cx="8596668" cy="4711326"/>
          </a:xfrm>
        </p:spPr>
        <p:txBody>
          <a:bodyPr/>
          <a:lstStyle/>
          <a:p>
            <a:pPr lvl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applications the user has applied while he can also withdraw the applications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jobs and its details according to the criteria and eligibility of the student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4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4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Registration</a:t>
            </a:r>
            <a:endParaRPr lang="en-US" sz="4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has to register into the system with the company details.</a:t>
            </a: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has to sign in and will be signed in till he signs out.</a:t>
            </a:r>
            <a:endParaRPr lang="en-US" dirty="0" smtClean="0"/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update their details.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8529"/>
            <a:ext cx="8596668" cy="5032833"/>
          </a:xfrm>
        </p:spPr>
        <p:txBody>
          <a:bodyPr/>
          <a:lstStyle/>
          <a:p>
            <a:pPr lvl="0"/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new applications they have received today &amp; total.</a:t>
            </a:r>
          </a:p>
          <a:p>
            <a:pPr lvl="0"/>
            <a:endParaRPr 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 :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jobs which also can be deleted or updated.</a:t>
            </a:r>
          </a:p>
          <a:p>
            <a:pPr lvl="0"/>
            <a:endParaRPr 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Job :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ompany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post new jobs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513</Words>
  <Application>Microsoft Office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Trebuchet MS</vt:lpstr>
      <vt:lpstr>Wingdings</vt:lpstr>
      <vt:lpstr>Wingdings 3</vt:lpstr>
      <vt:lpstr>Facet</vt:lpstr>
      <vt:lpstr>Campus  Recruitment  App</vt:lpstr>
      <vt:lpstr>                            Credits</vt:lpstr>
      <vt:lpstr>                      Overview</vt:lpstr>
      <vt:lpstr>PowerPoint Presentation</vt:lpstr>
      <vt:lpstr>PowerPoint Presentation</vt:lpstr>
      <vt:lpstr>            As Student Registration</vt:lpstr>
      <vt:lpstr>PowerPoint Presentation</vt:lpstr>
      <vt:lpstr>           As Company Registration</vt:lpstr>
      <vt:lpstr>PowerPoint Presentation</vt:lpstr>
      <vt:lpstr>           Software Requirements</vt:lpstr>
      <vt:lpstr>                   Testing Details</vt:lpstr>
      <vt:lpstr>        Hardware Requirements</vt:lpstr>
      <vt:lpstr>                   Advantages</vt:lpstr>
      <vt:lpstr>                 Disadvantages</vt:lpstr>
      <vt:lpstr>Screenshots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References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Recruitment App</dc:title>
  <dc:creator>ARTH</dc:creator>
  <cp:lastModifiedBy>Arth Patel</cp:lastModifiedBy>
  <cp:revision>21</cp:revision>
  <dcterms:created xsi:type="dcterms:W3CDTF">2019-08-07T12:16:55Z</dcterms:created>
  <dcterms:modified xsi:type="dcterms:W3CDTF">2019-10-01T02:16:48Z</dcterms:modified>
</cp:coreProperties>
</file>