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3" r:id="rId4"/>
    <p:sldId id="259" r:id="rId5"/>
    <p:sldId id="260" r:id="rId6"/>
    <p:sldId id="261" r:id="rId7"/>
    <p:sldId id="262" r:id="rId8"/>
    <p:sldId id="275" r:id="rId9"/>
    <p:sldId id="264" r:id="rId10"/>
    <p:sldId id="276" r:id="rId11"/>
    <p:sldId id="280" r:id="rId12"/>
    <p:sldId id="279" r:id="rId13"/>
    <p:sldId id="277" r:id="rId14"/>
    <p:sldId id="278" r:id="rId15"/>
    <p:sldId id="265" r:id="rId16"/>
    <p:sldId id="266" r:id="rId17"/>
    <p:sldId id="267"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9" d="100"/>
          <a:sy n="69" d="100"/>
        </p:scale>
        <p:origin x="64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03473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77484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7262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845174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076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711292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1714626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1915036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22974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90A9555-9B0B-4515-B338-2C1E4D483622}" type="datetimeFigureOut">
              <a:rPr lang="en-US" smtClean="0"/>
              <a:t>10-May-20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296852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0A9555-9B0B-4515-B338-2C1E4D483622}" type="datetimeFigureOut">
              <a:rPr lang="en-US" smtClean="0"/>
              <a:t>10-May-20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20416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0A9555-9B0B-4515-B338-2C1E4D483622}" type="datetimeFigureOut">
              <a:rPr lang="en-US" smtClean="0"/>
              <a:t>10-May-20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746722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0A9555-9B0B-4515-B338-2C1E4D483622}" type="datetimeFigureOut">
              <a:rPr lang="en-US" smtClean="0"/>
              <a:t>10-May-20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704122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A9555-9B0B-4515-B338-2C1E4D483622}" type="datetimeFigureOut">
              <a:rPr lang="en-US" smtClean="0"/>
              <a:t>10-May-20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269180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0A9555-9B0B-4515-B338-2C1E4D483622}" type="datetimeFigureOut">
              <a:rPr lang="en-US" smtClean="0"/>
              <a:t>10-May-20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286413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90A9555-9B0B-4515-B338-2C1E4D483622}" type="datetimeFigureOut">
              <a:rPr lang="en-US" smtClean="0"/>
              <a:t>10-May-20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42B067-3626-4838-ACCE-DAF3D2F797AB}" type="slidenum">
              <a:rPr lang="en-US" smtClean="0"/>
              <a:t>‹#›</a:t>
            </a:fld>
            <a:endParaRPr lang="en-US"/>
          </a:p>
        </p:txBody>
      </p:sp>
    </p:spTree>
    <p:extLst>
      <p:ext uri="{BB962C8B-B14F-4D97-AF65-F5344CB8AC3E}">
        <p14:creationId xmlns:p14="http://schemas.microsoft.com/office/powerpoint/2010/main" val="372089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90A9555-9B0B-4515-B338-2C1E4D483622}" type="datetimeFigureOut">
              <a:rPr lang="en-US" smtClean="0"/>
              <a:t>10-May-20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442B067-3626-4838-ACCE-DAF3D2F797AB}" type="slidenum">
              <a:rPr lang="en-US" smtClean="0"/>
              <a:t>‹#›</a:t>
            </a:fld>
            <a:endParaRPr lang="en-US"/>
          </a:p>
        </p:txBody>
      </p:sp>
    </p:spTree>
    <p:extLst>
      <p:ext uri="{BB962C8B-B14F-4D97-AF65-F5344CB8AC3E}">
        <p14:creationId xmlns:p14="http://schemas.microsoft.com/office/powerpoint/2010/main" val="4029871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tackoverflow.com/" TargetMode="External"/><Relationship Id="rId2" Type="http://schemas.openxmlformats.org/officeDocument/2006/relationships/hyperlink" Target="http://www.youtube.com/" TargetMode="External"/><Relationship Id="rId1" Type="http://schemas.openxmlformats.org/officeDocument/2006/relationships/slideLayout" Target="../slideLayouts/slideLayout2.xml"/><Relationship Id="rId5" Type="http://schemas.openxmlformats.org/officeDocument/2006/relationships/hyperlink" Target="https://ieeexplore.ieee.org/document/6208293/" TargetMode="External"/><Relationship Id="rId4" Type="http://schemas.openxmlformats.org/officeDocument/2006/relationships/hyperlink" Target="https://shsu-ir.tdl.org/shsu-ir/bitstream/handle/20.500.11875/1164/0781.pdf?sequence=1"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990" y="2230583"/>
            <a:ext cx="8596667" cy="1856508"/>
          </a:xfrm>
        </p:spPr>
        <p:txBody>
          <a:bodyPr>
            <a:noAutofit/>
          </a:bodyPr>
          <a:lstStyle/>
          <a:p>
            <a:pPr algn="l"/>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a:t>
            </a:r>
            <a:br>
              <a:rPr lang="en-US" sz="4400" b="1" dirty="0">
                <a:solidFill>
                  <a:schemeClr val="accent5"/>
                </a:solidFill>
                <a:latin typeface="Times New Roman" panose="02020603050405020304" pitchFamily="18" charset="0"/>
                <a:cs typeface="Times New Roman" panose="02020603050405020304" pitchFamily="18" charset="0"/>
              </a:rPr>
            </a:br>
            <a:r>
              <a:rPr lang="en-US" sz="4400" b="1" dirty="0">
                <a:solidFill>
                  <a:schemeClr val="accent5"/>
                </a:solidFill>
                <a:latin typeface="Times New Roman" panose="02020603050405020304" pitchFamily="18" charset="0"/>
                <a:cs typeface="Times New Roman" panose="02020603050405020304" pitchFamily="18" charset="0"/>
              </a:rPr>
              <a:t>  Daily  Checklist &amp; Daily  Routine                                				  iOS  Application </a:t>
            </a:r>
          </a:p>
        </p:txBody>
      </p:sp>
    </p:spTree>
    <p:extLst>
      <p:ext uri="{BB962C8B-B14F-4D97-AF65-F5344CB8AC3E}">
        <p14:creationId xmlns:p14="http://schemas.microsoft.com/office/powerpoint/2010/main" val="160410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Content Placeholder 26">
            <a:extLst>
              <a:ext uri="{FF2B5EF4-FFF2-40B4-BE49-F238E27FC236}">
                <a16:creationId xmlns:a16="http://schemas.microsoft.com/office/drawing/2014/main" id="{26533D65-679F-4145-906C-7CEDE3987DB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8233" y="1247679"/>
            <a:ext cx="2980800" cy="4961002"/>
          </a:xfrm>
        </p:spPr>
      </p:pic>
      <p:pic>
        <p:nvPicPr>
          <p:cNvPr id="29" name="Picture 28">
            <a:extLst>
              <a:ext uri="{FF2B5EF4-FFF2-40B4-BE49-F238E27FC236}">
                <a16:creationId xmlns:a16="http://schemas.microsoft.com/office/drawing/2014/main" id="{673008DE-4B4D-9147-B11F-94EFDC59B1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8138" y="1247679"/>
            <a:ext cx="2978514" cy="4957200"/>
          </a:xfrm>
          <a:prstGeom prst="rect">
            <a:avLst/>
          </a:prstGeom>
        </p:spPr>
      </p:pic>
      <p:sp>
        <p:nvSpPr>
          <p:cNvPr id="46" name="Title 1">
            <a:extLst>
              <a:ext uri="{FF2B5EF4-FFF2-40B4-BE49-F238E27FC236}">
                <a16:creationId xmlns:a16="http://schemas.microsoft.com/office/drawing/2014/main" id="{4246E66D-3FA2-F34F-8DA0-929B50DF2FCD}"/>
              </a:ext>
            </a:extLst>
          </p:cNvPr>
          <p:cNvSpPr txBox="1">
            <a:spLocks/>
          </p:cNvSpPr>
          <p:nvPr/>
        </p:nvSpPr>
        <p:spPr>
          <a:xfrm>
            <a:off x="677334" y="65164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7" name="Title 1">
            <a:extLst>
              <a:ext uri="{FF2B5EF4-FFF2-40B4-BE49-F238E27FC236}">
                <a16:creationId xmlns:a16="http://schemas.microsoft.com/office/drawing/2014/main" id="{3A3993CD-E395-0447-9F3F-FB7F919958FA}"/>
              </a:ext>
            </a:extLst>
          </p:cNvPr>
          <p:cNvSpPr txBox="1">
            <a:spLocks/>
          </p:cNvSpPr>
          <p:nvPr/>
        </p:nvSpPr>
        <p:spPr>
          <a:xfrm>
            <a:off x="677334" y="62011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8" name="Title 1">
            <a:extLst>
              <a:ext uri="{FF2B5EF4-FFF2-40B4-BE49-F238E27FC236}">
                <a16:creationId xmlns:a16="http://schemas.microsoft.com/office/drawing/2014/main" id="{30223357-7A03-0E4B-AA9C-369E8CBB2DC7}"/>
              </a:ext>
            </a:extLst>
          </p:cNvPr>
          <p:cNvSpPr txBox="1">
            <a:spLocks/>
          </p:cNvSpPr>
          <p:nvPr/>
        </p:nvSpPr>
        <p:spPr>
          <a:xfrm>
            <a:off x="677334" y="65164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9" name="Title 1">
            <a:extLst>
              <a:ext uri="{FF2B5EF4-FFF2-40B4-BE49-F238E27FC236}">
                <a16:creationId xmlns:a16="http://schemas.microsoft.com/office/drawing/2014/main" id="{1774B586-312C-E047-8E76-101B878EA97A}"/>
              </a:ext>
            </a:extLst>
          </p:cNvPr>
          <p:cNvSpPr txBox="1">
            <a:spLocks/>
          </p:cNvSpPr>
          <p:nvPr/>
        </p:nvSpPr>
        <p:spPr>
          <a:xfrm>
            <a:off x="551210" y="271517"/>
            <a:ext cx="8596668" cy="70594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C00000"/>
                </a:solidFill>
                <a:latin typeface="Times New Roman" panose="02020603050405020304" pitchFamily="18" charset="0"/>
                <a:cs typeface="Times New Roman" panose="02020603050405020304" pitchFamily="18" charset="0"/>
              </a:rPr>
              <a:t>Screenshots</a:t>
            </a:r>
          </a:p>
        </p:txBody>
      </p:sp>
      <p:sp>
        <p:nvSpPr>
          <p:cNvPr id="51" name="TextBox 50">
            <a:extLst>
              <a:ext uri="{FF2B5EF4-FFF2-40B4-BE49-F238E27FC236}">
                <a16:creationId xmlns:a16="http://schemas.microsoft.com/office/drawing/2014/main" id="{51D6D07D-CFF3-9747-8B2F-E02987DA6708}"/>
              </a:ext>
            </a:extLst>
          </p:cNvPr>
          <p:cNvSpPr txBox="1"/>
          <p:nvPr/>
        </p:nvSpPr>
        <p:spPr>
          <a:xfrm>
            <a:off x="1715293" y="6239360"/>
            <a:ext cx="1810111"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Home Screen</a:t>
            </a:r>
          </a:p>
        </p:txBody>
      </p:sp>
      <p:sp>
        <p:nvSpPr>
          <p:cNvPr id="52" name="TextBox 51">
            <a:extLst>
              <a:ext uri="{FF2B5EF4-FFF2-40B4-BE49-F238E27FC236}">
                <a16:creationId xmlns:a16="http://schemas.microsoft.com/office/drawing/2014/main" id="{C8AD5EDA-E85C-9749-87E0-6F6D96BF9C8E}"/>
              </a:ext>
            </a:extLst>
          </p:cNvPr>
          <p:cNvSpPr txBox="1"/>
          <p:nvPr/>
        </p:nvSpPr>
        <p:spPr>
          <a:xfrm>
            <a:off x="6096000" y="6237890"/>
            <a:ext cx="188243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Day of The Week</a:t>
            </a:r>
          </a:p>
        </p:txBody>
      </p:sp>
    </p:spTree>
    <p:extLst>
      <p:ext uri="{BB962C8B-B14F-4D97-AF65-F5344CB8AC3E}">
        <p14:creationId xmlns:p14="http://schemas.microsoft.com/office/powerpoint/2010/main" val="65205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768CFB-51AE-4541-9E85-344B6BC9A3D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23338" y="739211"/>
            <a:ext cx="2980800" cy="5379577"/>
          </a:xfrm>
          <a:prstGeom prst="rect">
            <a:avLst/>
          </a:prstGeom>
        </p:spPr>
      </p:pic>
      <p:pic>
        <p:nvPicPr>
          <p:cNvPr id="5" name="Picture 4">
            <a:extLst>
              <a:ext uri="{FF2B5EF4-FFF2-40B4-BE49-F238E27FC236}">
                <a16:creationId xmlns:a16="http://schemas.microsoft.com/office/drawing/2014/main" id="{509BC21B-4C2F-7440-9D91-72E9A9CD63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603" y="739211"/>
            <a:ext cx="2980800" cy="5379577"/>
          </a:xfrm>
          <a:prstGeom prst="rect">
            <a:avLst/>
          </a:prstGeom>
        </p:spPr>
      </p:pic>
      <p:sp>
        <p:nvSpPr>
          <p:cNvPr id="6" name="TextBox 5">
            <a:extLst>
              <a:ext uri="{FF2B5EF4-FFF2-40B4-BE49-F238E27FC236}">
                <a16:creationId xmlns:a16="http://schemas.microsoft.com/office/drawing/2014/main" id="{6FCC30A8-7AC2-2847-8C65-A47162CBEE31}"/>
              </a:ext>
            </a:extLst>
          </p:cNvPr>
          <p:cNvSpPr txBox="1"/>
          <p:nvPr/>
        </p:nvSpPr>
        <p:spPr>
          <a:xfrm>
            <a:off x="1986455" y="6264166"/>
            <a:ext cx="1388137"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Task History</a:t>
            </a:r>
          </a:p>
        </p:txBody>
      </p:sp>
      <p:sp>
        <p:nvSpPr>
          <p:cNvPr id="8" name="TextBox 7">
            <a:extLst>
              <a:ext uri="{FF2B5EF4-FFF2-40B4-BE49-F238E27FC236}">
                <a16:creationId xmlns:a16="http://schemas.microsoft.com/office/drawing/2014/main" id="{4288B487-DFD9-354A-ABFA-FF81688126FD}"/>
              </a:ext>
            </a:extLst>
          </p:cNvPr>
          <p:cNvSpPr txBox="1"/>
          <p:nvPr/>
        </p:nvSpPr>
        <p:spPr>
          <a:xfrm>
            <a:off x="6348248" y="6264166"/>
            <a:ext cx="1009700"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Add Task</a:t>
            </a:r>
          </a:p>
        </p:txBody>
      </p:sp>
    </p:spTree>
    <p:extLst>
      <p:ext uri="{BB962C8B-B14F-4D97-AF65-F5344CB8AC3E}">
        <p14:creationId xmlns:p14="http://schemas.microsoft.com/office/powerpoint/2010/main" val="148226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6B5691-CE9D-C740-BA8C-A9E8F90D4FD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4790" y="672662"/>
            <a:ext cx="2998589" cy="5391808"/>
          </a:xfrm>
          <a:prstGeom prst="rect">
            <a:avLst/>
          </a:prstGeom>
        </p:spPr>
      </p:pic>
      <p:pic>
        <p:nvPicPr>
          <p:cNvPr id="5" name="Picture 4">
            <a:extLst>
              <a:ext uri="{FF2B5EF4-FFF2-40B4-BE49-F238E27FC236}">
                <a16:creationId xmlns:a16="http://schemas.microsoft.com/office/drawing/2014/main" id="{C5515AC9-649D-BD40-8DF5-E468E141EB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3997" y="672663"/>
            <a:ext cx="2921875" cy="5391807"/>
          </a:xfrm>
          <a:prstGeom prst="rect">
            <a:avLst/>
          </a:prstGeom>
        </p:spPr>
      </p:pic>
      <p:sp>
        <p:nvSpPr>
          <p:cNvPr id="6" name="TextBox 5">
            <a:extLst>
              <a:ext uri="{FF2B5EF4-FFF2-40B4-BE49-F238E27FC236}">
                <a16:creationId xmlns:a16="http://schemas.microsoft.com/office/drawing/2014/main" id="{5521184C-C3A0-7041-9E65-2064F919A774}"/>
              </a:ext>
            </a:extLst>
          </p:cNvPr>
          <p:cNvSpPr txBox="1"/>
          <p:nvPr/>
        </p:nvSpPr>
        <p:spPr>
          <a:xfrm>
            <a:off x="2165463" y="6185338"/>
            <a:ext cx="120430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Task Details</a:t>
            </a:r>
          </a:p>
        </p:txBody>
      </p:sp>
      <p:sp>
        <p:nvSpPr>
          <p:cNvPr id="7" name="TextBox 6">
            <a:extLst>
              <a:ext uri="{FF2B5EF4-FFF2-40B4-BE49-F238E27FC236}">
                <a16:creationId xmlns:a16="http://schemas.microsoft.com/office/drawing/2014/main" id="{97616622-3FE7-E94E-825D-A5AEA9EB2B55}"/>
              </a:ext>
            </a:extLst>
          </p:cNvPr>
          <p:cNvSpPr txBox="1"/>
          <p:nvPr/>
        </p:nvSpPr>
        <p:spPr>
          <a:xfrm>
            <a:off x="6442842" y="6197319"/>
            <a:ext cx="1254959"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Task Added</a:t>
            </a:r>
          </a:p>
        </p:txBody>
      </p:sp>
    </p:spTree>
    <p:extLst>
      <p:ext uri="{BB962C8B-B14F-4D97-AF65-F5344CB8AC3E}">
        <p14:creationId xmlns:p14="http://schemas.microsoft.com/office/powerpoint/2010/main" val="390374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4C28AE9-76DC-C047-8A3A-929AA40C52E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05527" y="662151"/>
            <a:ext cx="2910077" cy="5412827"/>
          </a:xfrm>
          <a:prstGeom prst="rect">
            <a:avLst/>
          </a:prstGeom>
        </p:spPr>
      </p:pic>
      <p:pic>
        <p:nvPicPr>
          <p:cNvPr id="6" name="Picture 5">
            <a:extLst>
              <a:ext uri="{FF2B5EF4-FFF2-40B4-BE49-F238E27FC236}">
                <a16:creationId xmlns:a16="http://schemas.microsoft.com/office/drawing/2014/main" id="{81E4F615-412C-344C-9FC2-86393A252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9164" y="662152"/>
            <a:ext cx="2910077" cy="5412828"/>
          </a:xfrm>
          <a:prstGeom prst="rect">
            <a:avLst/>
          </a:prstGeom>
        </p:spPr>
      </p:pic>
      <p:sp>
        <p:nvSpPr>
          <p:cNvPr id="7" name="TextBox 6">
            <a:extLst>
              <a:ext uri="{FF2B5EF4-FFF2-40B4-BE49-F238E27FC236}">
                <a16:creationId xmlns:a16="http://schemas.microsoft.com/office/drawing/2014/main" id="{E27BACAE-FA1F-1249-8A18-4BDB34CCA711}"/>
              </a:ext>
            </a:extLst>
          </p:cNvPr>
          <p:cNvSpPr txBox="1"/>
          <p:nvPr/>
        </p:nvSpPr>
        <p:spPr>
          <a:xfrm>
            <a:off x="2249213" y="6174093"/>
            <a:ext cx="963854"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Task List</a:t>
            </a:r>
          </a:p>
        </p:txBody>
      </p:sp>
      <p:sp>
        <p:nvSpPr>
          <p:cNvPr id="8" name="TextBox 7">
            <a:extLst>
              <a:ext uri="{FF2B5EF4-FFF2-40B4-BE49-F238E27FC236}">
                <a16:creationId xmlns:a16="http://schemas.microsoft.com/office/drawing/2014/main" id="{7CC9EE7B-DB03-A546-93A1-BA5F99E6E06C}"/>
              </a:ext>
            </a:extLst>
          </p:cNvPr>
          <p:cNvSpPr txBox="1"/>
          <p:nvPr/>
        </p:nvSpPr>
        <p:spPr>
          <a:xfrm>
            <a:off x="5817320" y="6163583"/>
            <a:ext cx="2021323"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Remove Task Feature</a:t>
            </a:r>
          </a:p>
        </p:txBody>
      </p:sp>
    </p:spTree>
    <p:extLst>
      <p:ext uri="{BB962C8B-B14F-4D97-AF65-F5344CB8AC3E}">
        <p14:creationId xmlns:p14="http://schemas.microsoft.com/office/powerpoint/2010/main" val="248845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3A829C-32C0-3741-AA83-E7222246DEA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71448" y="578069"/>
            <a:ext cx="2921876" cy="5517931"/>
          </a:xfrm>
          <a:prstGeom prst="rect">
            <a:avLst/>
          </a:prstGeom>
        </p:spPr>
      </p:pic>
      <p:pic>
        <p:nvPicPr>
          <p:cNvPr id="5" name="Picture 4">
            <a:extLst>
              <a:ext uri="{FF2B5EF4-FFF2-40B4-BE49-F238E27FC236}">
                <a16:creationId xmlns:a16="http://schemas.microsoft.com/office/drawing/2014/main" id="{FF5F7553-3D1C-A64E-833A-F03345C2C8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422" y="580697"/>
            <a:ext cx="2921876" cy="5515303"/>
          </a:xfrm>
          <a:prstGeom prst="rect">
            <a:avLst/>
          </a:prstGeom>
        </p:spPr>
      </p:pic>
      <p:sp>
        <p:nvSpPr>
          <p:cNvPr id="6" name="TextBox 5">
            <a:extLst>
              <a:ext uri="{FF2B5EF4-FFF2-40B4-BE49-F238E27FC236}">
                <a16:creationId xmlns:a16="http://schemas.microsoft.com/office/drawing/2014/main" id="{C9166DBC-DE4C-8F49-8CCB-3184AA762B63}"/>
              </a:ext>
            </a:extLst>
          </p:cNvPr>
          <p:cNvSpPr txBox="1"/>
          <p:nvPr/>
        </p:nvSpPr>
        <p:spPr>
          <a:xfrm>
            <a:off x="2301766" y="6279931"/>
            <a:ext cx="115409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Delete Task</a:t>
            </a:r>
          </a:p>
        </p:txBody>
      </p:sp>
      <p:sp>
        <p:nvSpPr>
          <p:cNvPr id="7" name="TextBox 6">
            <a:extLst>
              <a:ext uri="{FF2B5EF4-FFF2-40B4-BE49-F238E27FC236}">
                <a16:creationId xmlns:a16="http://schemas.microsoft.com/office/drawing/2014/main" id="{E6F85A21-109A-964A-ADAE-7AA1C89F4865}"/>
              </a:ext>
            </a:extLst>
          </p:cNvPr>
          <p:cNvSpPr txBox="1"/>
          <p:nvPr/>
        </p:nvSpPr>
        <p:spPr>
          <a:xfrm>
            <a:off x="5988380" y="6249153"/>
            <a:ext cx="175041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 Multiple Task List</a:t>
            </a:r>
          </a:p>
        </p:txBody>
      </p:sp>
    </p:spTree>
    <p:extLst>
      <p:ext uri="{BB962C8B-B14F-4D97-AF65-F5344CB8AC3E}">
        <p14:creationId xmlns:p14="http://schemas.microsoft.com/office/powerpoint/2010/main" val="272910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36590"/>
            <a:ext cx="8596668" cy="1052945"/>
          </a:xfrm>
        </p:spPr>
        <p:txBody>
          <a:bodyPr>
            <a:normAutofit/>
          </a:bodyPr>
          <a:lstStyle/>
          <a:p>
            <a:r>
              <a:rPr lang="en-US" sz="4400" dirty="0">
                <a:solidFill>
                  <a:schemeClr val="accent5"/>
                </a:solidFill>
                <a:latin typeface="Times New Roman" panose="02020603050405020304" pitchFamily="18" charset="0"/>
                <a:cs typeface="Times New Roman" panose="02020603050405020304" pitchFamily="18" charset="0"/>
              </a:rPr>
              <a:t>                   </a:t>
            </a:r>
            <a:r>
              <a:rPr lang="en-US" sz="4400" b="1" dirty="0">
                <a:solidFill>
                  <a:schemeClr val="accent5"/>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677334" y="2063607"/>
            <a:ext cx="8596668" cy="4254065"/>
          </a:xfrm>
        </p:spPr>
        <p:txBody>
          <a:bodyPr>
            <a:normAutofit/>
          </a:bodyPr>
          <a:lstStyle/>
          <a:p>
            <a:pPr lvl="0"/>
            <a:r>
              <a:rPr lang="en-US" sz="2400" dirty="0">
                <a:latin typeface="Times New Roman" panose="02020603050405020304" pitchFamily="18" charset="0"/>
                <a:cs typeface="Times New Roman" panose="02020603050405020304" pitchFamily="18" charset="0"/>
              </a:rPr>
              <a:t>Saves time.</a:t>
            </a:r>
          </a:p>
          <a:p>
            <a:pPr marL="0" lvl="0" indent="0">
              <a:buNone/>
            </a:pPr>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Helps in achieving goal.</a:t>
            </a:r>
          </a:p>
          <a:p>
            <a:pPr lvl="0"/>
            <a:endParaRPr lang="en-IN" sz="2400" dirty="0">
              <a:latin typeface="Times New Roman" panose="02020603050405020304" pitchFamily="18" charset="0"/>
              <a:cs typeface="Times New Roman" panose="02020603050405020304" pitchFamily="18" charset="0"/>
            </a:endParaRPr>
          </a:p>
          <a:p>
            <a:pPr lvl="0"/>
            <a:r>
              <a:rPr lang="en-US" sz="2400" dirty="0">
                <a:latin typeface="Times New Roman" panose="02020603050405020304" pitchFamily="18" charset="0"/>
                <a:cs typeface="Times New Roman" panose="02020603050405020304" pitchFamily="18" charset="0"/>
              </a:rPr>
              <a:t>Helps in planning and executing daily tasks.</a:t>
            </a:r>
            <a:endParaRPr lang="en-IN" sz="2400" dirty="0">
              <a:latin typeface="Times New Roman" panose="02020603050405020304" pitchFamily="18" charset="0"/>
              <a:cs typeface="Times New Roman" panose="02020603050405020304" pitchFamily="18" charset="0"/>
            </a:endParaRPr>
          </a:p>
          <a:p>
            <a:pPr marL="0" lv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8581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5941"/>
            <a:ext cx="8596668" cy="710403"/>
          </a:xfrm>
        </p:spPr>
        <p:txBody>
          <a:bodyPr>
            <a:noAutofit/>
          </a:bodyPr>
          <a:lstStyle/>
          <a:p>
            <a:pPr algn="ctr"/>
            <a:r>
              <a:rPr lang="en-US" sz="4400" b="1" dirty="0">
                <a:solidFill>
                  <a:schemeClr val="accent5"/>
                </a:solidFill>
                <a:latin typeface="Times New Roman" panose="02020603050405020304" pitchFamily="18" charset="0"/>
                <a:cs typeface="Times New Roman" panose="02020603050405020304" pitchFamily="18" charset="0"/>
              </a:rPr>
              <a:t>Disadvantages</a:t>
            </a:r>
          </a:p>
        </p:txBody>
      </p:sp>
      <p:sp>
        <p:nvSpPr>
          <p:cNvPr id="3" name="Content Placeholder 2"/>
          <p:cNvSpPr>
            <a:spLocks noGrp="1"/>
          </p:cNvSpPr>
          <p:nvPr>
            <p:ph idx="1"/>
          </p:nvPr>
        </p:nvSpPr>
        <p:spPr>
          <a:xfrm>
            <a:off x="677334" y="1995466"/>
            <a:ext cx="8596668" cy="3880773"/>
          </a:xfrm>
        </p:spPr>
        <p:txBody>
          <a:bodyPr>
            <a:normAutofit/>
          </a:bodyPr>
          <a:lstStyle/>
          <a:p>
            <a:pPr>
              <a:buFont typeface="Wingdings" pitchFamily="2" charset="2"/>
              <a:buChar char="Ø"/>
            </a:pPr>
            <a:r>
              <a:rPr lang="en-US" sz="2400" dirty="0">
                <a:latin typeface="Times New Roman" panose="02020603050405020304" pitchFamily="18" charset="0"/>
                <a:cs typeface="Times New Roman" panose="02020603050405020304" pitchFamily="18" charset="0"/>
              </a:rPr>
              <a:t>One becomes completely dependent on the reminder set by this application.</a:t>
            </a:r>
          </a:p>
          <a:p>
            <a:pPr>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54864">
              <a:spcBef>
                <a:spcPct val="20000"/>
              </a:spcBef>
              <a:buFont typeface="Wingdings" pitchFamily="2" charset="2"/>
              <a:buChar char="Ø"/>
              <a:defRPr/>
            </a:pPr>
            <a:r>
              <a:rPr lang="en-US" sz="2400" dirty="0">
                <a:latin typeface="Times New Roman" panose="02020603050405020304" pitchFamily="18" charset="0"/>
                <a:cs typeface="Times New Roman" panose="02020603050405020304" pitchFamily="18" charset="0"/>
              </a:rPr>
              <a:t>This application requires active internet connection.</a:t>
            </a:r>
          </a:p>
          <a:p>
            <a:pPr marL="54864">
              <a:spcBef>
                <a:spcPct val="20000"/>
              </a:spcBef>
              <a:buFont typeface="Wingdings" pitchFamily="2" charset="2"/>
              <a:buChar char="Ø"/>
              <a:defRPr/>
            </a:pPr>
            <a:endParaRPr lang="en-US" sz="2400" dirty="0">
              <a:latin typeface="Times New Roman" panose="02020603050405020304" pitchFamily="18" charset="0"/>
              <a:cs typeface="Times New Roman" panose="02020603050405020304" pitchFamily="18" charset="0"/>
            </a:endParaRPr>
          </a:p>
          <a:p>
            <a:pPr marL="54864">
              <a:spcBef>
                <a:spcPct val="20000"/>
              </a:spcBef>
              <a:buFont typeface="Wingdings" pitchFamily="2" charset="2"/>
              <a:buChar char="Ø"/>
              <a:defRPr/>
            </a:pPr>
            <a:r>
              <a:rPr lang="en-US" sz="2400" dirty="0">
                <a:latin typeface="Times New Roman" panose="02020603050405020304" pitchFamily="18" charset="0"/>
                <a:cs typeface="Times New Roman" panose="02020603050405020304" pitchFamily="18" charset="0"/>
              </a:rPr>
              <a:t>User need to put correct data or else it behaves abnormally.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extLst>
      <p:ext uri="{BB962C8B-B14F-4D97-AF65-F5344CB8AC3E}">
        <p14:creationId xmlns:p14="http://schemas.microsoft.com/office/powerpoint/2010/main" val="2944325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233055"/>
          </a:xfrm>
        </p:spPr>
        <p:txBody>
          <a:bodyPr>
            <a:normAutofit/>
          </a:bodyPr>
          <a:lstStyle/>
          <a:p>
            <a:r>
              <a:rPr lang="en-US" sz="4400" b="1" dirty="0">
                <a:solidFill>
                  <a:schemeClr val="accent5"/>
                </a:solidFill>
                <a:latin typeface="Times New Roman" panose="02020603050405020304" pitchFamily="18" charset="0"/>
                <a:cs typeface="Times New Roman" panose="02020603050405020304" pitchFamily="18" charset="0"/>
              </a:rPr>
              <a:t>                       References</a:t>
            </a:r>
          </a:p>
        </p:txBody>
      </p:sp>
      <p:sp>
        <p:nvSpPr>
          <p:cNvPr id="3" name="Content Placeholder 2"/>
          <p:cNvSpPr>
            <a:spLocks noGrp="1"/>
          </p:cNvSpPr>
          <p:nvPr>
            <p:ph idx="1"/>
          </p:nvPr>
        </p:nvSpPr>
        <p:spPr>
          <a:xfrm>
            <a:off x="677334" y="1842655"/>
            <a:ext cx="8596668" cy="4031672"/>
          </a:xfrm>
        </p:spPr>
        <p:txBody>
          <a:bodyPr/>
          <a:lstStyle/>
          <a:p>
            <a:pPr>
              <a:lnSpc>
                <a:spcPct val="150000"/>
              </a:lnSpc>
              <a:buFont typeface="Wingdings" pitchFamily="2" charset="2"/>
              <a:buChar char="Ø"/>
            </a:pPr>
            <a:r>
              <a:rPr lang="en-IN" sz="2400" dirty="0">
                <a:solidFill>
                  <a:schemeClr val="tx1"/>
                </a:solidFill>
                <a:latin typeface="Times New Roman" panose="02020603050405020304" pitchFamily="18" charset="0"/>
                <a:cs typeface="Times New Roman" panose="02020603050405020304" pitchFamily="18" charset="0"/>
                <a:hlinkClick r:id="rId2"/>
              </a:rPr>
              <a:t>www.youtube.com</a:t>
            </a:r>
            <a:endParaRPr lang="en-IN" sz="2400" dirty="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itchFamily="2" charset="2"/>
              <a:buChar char="Ø"/>
            </a:pPr>
            <a:r>
              <a:rPr lang="en-IN" sz="2400" dirty="0">
                <a:latin typeface="Times New Roman" panose="02020603050405020304" pitchFamily="18" charset="0"/>
                <a:cs typeface="Times New Roman" panose="02020603050405020304" pitchFamily="18" charset="0"/>
                <a:hlinkClick r:id="rId3"/>
              </a:rPr>
              <a:t>https://stackoverflow.com</a:t>
            </a:r>
            <a:endParaRPr lang="en-IN" sz="2400" dirty="0">
              <a:latin typeface="Times New Roman" panose="02020603050405020304" pitchFamily="18" charset="0"/>
              <a:cs typeface="Times New Roman" panose="02020603050405020304" pitchFamily="18" charset="0"/>
            </a:endParaRPr>
          </a:p>
          <a:p>
            <a:pPr marL="397764" lvl="0">
              <a:lnSpc>
                <a:spcPct val="150000"/>
              </a:lnSpc>
              <a:buFont typeface="Wingdings" pitchFamily="2" charset="2"/>
              <a:buChar char="Ø"/>
            </a:pPr>
            <a:r>
              <a:rPr lang="en-US" sz="2400" u="sng" dirty="0">
                <a:latin typeface="Times New Roman" panose="02020603050405020304" pitchFamily="18" charset="0"/>
                <a:cs typeface="Times New Roman" panose="02020603050405020304" pitchFamily="18" charset="0"/>
                <a:hlinkClick r:id="rId4"/>
              </a:rPr>
              <a:t>https://shsu-ir.tdl.org/shsu-ir/bitstream/handle/20.500.11875/1164/0781.pdf?sequence=1</a:t>
            </a:r>
            <a:endParaRPr lang="en-US" sz="2400" dirty="0">
              <a:latin typeface="Times New Roman" panose="02020603050405020304" pitchFamily="18" charset="0"/>
              <a:cs typeface="Times New Roman" panose="02020603050405020304" pitchFamily="18" charset="0"/>
            </a:endParaRPr>
          </a:p>
          <a:p>
            <a:pPr marL="397764" lvl="0">
              <a:lnSpc>
                <a:spcPct val="150000"/>
              </a:lnSpc>
              <a:buFont typeface="Wingdings" pitchFamily="2" charset="2"/>
              <a:buChar char="Ø"/>
            </a:pPr>
            <a:r>
              <a:rPr lang="en-US" sz="2400" u="sng" dirty="0">
                <a:latin typeface="Times New Roman" panose="02020603050405020304" pitchFamily="18" charset="0"/>
                <a:cs typeface="Times New Roman" panose="02020603050405020304" pitchFamily="18" charset="0"/>
                <a:hlinkClick r:id="rId5"/>
              </a:rPr>
              <a:t>https://ieeexplore.ieee.org/document/6208293/</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4728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51330" y="484095"/>
            <a:ext cx="8606117" cy="5741894"/>
          </a:xfrm>
        </p:spPr>
      </p:pic>
    </p:spTree>
    <p:extLst>
      <p:ext uri="{BB962C8B-B14F-4D97-AF65-F5344CB8AC3E}">
        <p14:creationId xmlns:p14="http://schemas.microsoft.com/office/powerpoint/2010/main" val="10762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solidFill>
                <a:latin typeface="Times New Roman" panose="02020603050405020304" pitchFamily="18" charset="0"/>
                <a:cs typeface="Times New Roman" panose="02020603050405020304" pitchFamily="18" charset="0"/>
              </a:rPr>
              <a:t>                            </a:t>
            </a:r>
            <a:r>
              <a:rPr lang="en-US" sz="4400" b="1" dirty="0">
                <a:solidFill>
                  <a:schemeClr val="accent5"/>
                </a:solidFill>
                <a:latin typeface="Times New Roman" panose="02020603050405020304" pitchFamily="18" charset="0"/>
                <a:cs typeface="Times New Roman" panose="02020603050405020304" pitchFamily="18" charset="0"/>
              </a:rPr>
              <a:t>Credits</a:t>
            </a:r>
            <a:endParaRPr lang="en-US" sz="4400" dirty="0"/>
          </a:p>
        </p:txBody>
      </p:sp>
      <p:sp>
        <p:nvSpPr>
          <p:cNvPr id="3" name="Content Placeholder 2"/>
          <p:cNvSpPr>
            <a:spLocks noGrp="1"/>
          </p:cNvSpPr>
          <p:nvPr>
            <p:ph sz="half" idx="1"/>
          </p:nvPr>
        </p:nvSpPr>
        <p:spPr>
          <a:xfrm>
            <a:off x="968280" y="2159867"/>
            <a:ext cx="4184035" cy="3880772"/>
          </a:xfrm>
        </p:spPr>
        <p:txBody>
          <a:bodyPr/>
          <a:lstStyle/>
          <a:p>
            <a:pPr>
              <a:buFont typeface="Wingdings" panose="05000000000000000000" pitchFamily="2" charset="2"/>
              <a:buChar char="v"/>
            </a:pPr>
            <a:r>
              <a:rPr lang="en-US" sz="3200" b="1" dirty="0">
                <a:solidFill>
                  <a:schemeClr val="accent2"/>
                </a:solidFill>
              </a:rPr>
              <a:t> Created By :</a:t>
            </a:r>
          </a:p>
          <a:p>
            <a:endParaRPr lang="en-US"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Rajat Joshi</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Dixit Baravaliya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Arthkumar Patel</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Bhagya Patel</a:t>
            </a:r>
          </a:p>
          <a:p>
            <a:endParaRPr lang="en-US" dirty="0"/>
          </a:p>
        </p:txBody>
      </p:sp>
      <p:sp>
        <p:nvSpPr>
          <p:cNvPr id="4" name="Content Placeholder 3"/>
          <p:cNvSpPr>
            <a:spLocks noGrp="1"/>
          </p:cNvSpPr>
          <p:nvPr>
            <p:ph sz="half" idx="2"/>
          </p:nvPr>
        </p:nvSpPr>
        <p:spPr>
          <a:xfrm>
            <a:off x="5644152" y="2160588"/>
            <a:ext cx="4184034" cy="3880773"/>
          </a:xfrm>
        </p:spPr>
        <p:txBody>
          <a:bodyPr/>
          <a:lstStyle/>
          <a:p>
            <a:pPr>
              <a:buFont typeface="Wingdings" panose="05000000000000000000" pitchFamily="2" charset="2"/>
              <a:buChar char="v"/>
            </a:pPr>
            <a:r>
              <a:rPr lang="en-US" sz="3200" b="1" dirty="0">
                <a:solidFill>
                  <a:schemeClr val="accent2"/>
                </a:solidFill>
                <a:latin typeface="Times New Roman" panose="02020603050405020304" pitchFamily="18" charset="0"/>
                <a:cs typeface="Times New Roman" panose="02020603050405020304" pitchFamily="18" charset="0"/>
              </a:rPr>
              <a:t> Guided By :</a:t>
            </a:r>
          </a:p>
          <a:p>
            <a:endParaRPr lang="en-US" dirty="0"/>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Prof. Sandip Modha</a:t>
            </a:r>
          </a:p>
          <a:p>
            <a:endParaRPr lang="en-US" dirty="0"/>
          </a:p>
        </p:txBody>
      </p:sp>
    </p:spTree>
    <p:extLst>
      <p:ext uri="{BB962C8B-B14F-4D97-AF65-F5344CB8AC3E}">
        <p14:creationId xmlns:p14="http://schemas.microsoft.com/office/powerpoint/2010/main" val="84741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A63D-1792-B344-B7D5-BA407E134FB3}"/>
              </a:ext>
            </a:extLst>
          </p:cNvPr>
          <p:cNvSpPr>
            <a:spLocks noGrp="1"/>
          </p:cNvSpPr>
          <p:nvPr>
            <p:ph type="title"/>
          </p:nvPr>
        </p:nvSpPr>
        <p:spPr>
          <a:xfrm>
            <a:off x="677334" y="246994"/>
            <a:ext cx="8596668" cy="840828"/>
          </a:xfrm>
        </p:spPr>
        <p:txBody>
          <a:bodyPr>
            <a:normAutofit/>
          </a:bodyPr>
          <a:lstStyle/>
          <a:p>
            <a:pPr algn="ctr"/>
            <a:r>
              <a:rPr lang="en-US" sz="4400" b="1" dirty="0">
                <a:solidFill>
                  <a:srgbClr val="C00000"/>
                </a:solidFill>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070A35EC-FEA1-4740-A93D-1F7BBC16F32A}"/>
              </a:ext>
            </a:extLst>
          </p:cNvPr>
          <p:cNvSpPr>
            <a:spLocks noGrp="1"/>
          </p:cNvSpPr>
          <p:nvPr>
            <p:ph sz="half" idx="1"/>
          </p:nvPr>
        </p:nvSpPr>
        <p:spPr>
          <a:xfrm>
            <a:off x="1318465" y="1499476"/>
            <a:ext cx="4073342" cy="4838262"/>
          </a:xfrm>
        </p:spPr>
        <p:txBody>
          <a:bodyPr>
            <a:normAutofit fontScale="92500" lnSpcReduction="20000"/>
          </a:bodyPr>
          <a:lstStyle/>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Project Overview</a:t>
            </a:r>
          </a:p>
          <a:p>
            <a:pPr marL="522287" indent="-457200">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Modules </a:t>
            </a:r>
          </a:p>
          <a:p>
            <a:pPr>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Development Tools</a:t>
            </a:r>
          </a:p>
          <a:p>
            <a:pPr>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Hardware Requirements</a:t>
            </a:r>
          </a:p>
          <a:p>
            <a:pPr>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Screenshots</a:t>
            </a:r>
          </a:p>
          <a:p>
            <a:pPr marL="522287" indent="-457200">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Advantages</a:t>
            </a:r>
          </a:p>
          <a:p>
            <a:pPr>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Disadvantages</a:t>
            </a:r>
          </a:p>
          <a:p>
            <a:pPr>
              <a:spcBef>
                <a:spcPts val="0"/>
              </a:spcBef>
              <a:buFont typeface="Wingdings" pitchFamily="2" charset="2"/>
              <a:buChar char="v"/>
              <a:defRPr/>
            </a:pPr>
            <a:endParaRPr lang="en-IN" altLang="en-US" sz="2600" dirty="0">
              <a:latin typeface="Times New Roman" panose="02020603050405020304" pitchFamily="18" charset="0"/>
              <a:cs typeface="Times New Roman" panose="02020603050405020304" pitchFamily="18" charset="0"/>
            </a:endParaRPr>
          </a:p>
          <a:p>
            <a:pPr>
              <a:spcBef>
                <a:spcPts val="0"/>
              </a:spcBef>
              <a:buFont typeface="Wingdings" pitchFamily="2" charset="2"/>
              <a:buChar char="v"/>
              <a:defRPr/>
            </a:pPr>
            <a:r>
              <a:rPr lang="en-IN" altLang="en-US" sz="2600" dirty="0">
                <a:latin typeface="Times New Roman" panose="02020603050405020304" pitchFamily="18" charset="0"/>
                <a:cs typeface="Times New Roman" panose="02020603050405020304" pitchFamily="18" charset="0"/>
              </a:rPr>
              <a:t>References</a:t>
            </a:r>
          </a:p>
          <a:p>
            <a:pPr marL="0" indent="0">
              <a:spcBef>
                <a:spcPts val="0"/>
              </a:spcBef>
              <a:buNone/>
              <a:defRPr/>
            </a:pPr>
            <a:endParaRPr lang="en-IN" altLang="en-US" sz="2600" dirty="0">
              <a:latin typeface="Times New Roman" panose="02020603050405020304" pitchFamily="18" charset="0"/>
              <a:cs typeface="Times New Roman" panose="02020603050405020304" pitchFamily="18" charset="0"/>
            </a:endParaRPr>
          </a:p>
          <a:p>
            <a:pPr>
              <a:defRPr/>
            </a:pPr>
            <a:endParaRPr lang="en-IN" altLang="en-US" sz="2600" dirty="0">
              <a:latin typeface="Times New Roman" panose="02020603050405020304" pitchFamily="18" charset="0"/>
              <a:cs typeface="Times New Roman" panose="02020603050405020304" pitchFamily="18" charset="0"/>
            </a:endParaRPr>
          </a:p>
          <a:p>
            <a:pPr algn="r">
              <a:defRPr/>
            </a:pPr>
            <a:endParaRPr lang="en-IN" altLang="en-US" sz="2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6991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625" y="604262"/>
            <a:ext cx="8596668" cy="725774"/>
          </a:xfrm>
        </p:spPr>
        <p:txBody>
          <a:bodyPr>
            <a:normAutofit fontScale="90000"/>
          </a:bodyPr>
          <a:lstStyle/>
          <a:p>
            <a:pPr algn="ctr"/>
            <a:r>
              <a:rPr lang="en-US" b="1" dirty="0">
                <a:solidFill>
                  <a:schemeClr val="accent5"/>
                </a:solidFill>
              </a:rPr>
              <a:t>   </a:t>
            </a:r>
            <a:r>
              <a:rPr lang="en-US" sz="4900" b="1" dirty="0">
                <a:solidFill>
                  <a:srgbClr val="C00000"/>
                </a:solidFill>
                <a:latin typeface="Times New Roman" panose="02020603050405020304" pitchFamily="18" charset="0"/>
                <a:cs typeface="Times New Roman" panose="02020603050405020304" pitchFamily="18" charset="0"/>
              </a:rPr>
              <a:t>Project  </a:t>
            </a:r>
            <a:r>
              <a:rPr lang="en-US" sz="4400" b="1" dirty="0">
                <a:solidFill>
                  <a:schemeClr val="accent5"/>
                </a:solidFill>
                <a:latin typeface="Times New Roman" panose="02020603050405020304" pitchFamily="18" charset="0"/>
                <a:cs typeface="Times New Roman" panose="02020603050405020304" pitchFamily="18" charset="0"/>
              </a:rPr>
              <a:t>Overview</a:t>
            </a:r>
          </a:p>
        </p:txBody>
      </p:sp>
      <p:sp>
        <p:nvSpPr>
          <p:cNvPr id="3" name="Content Placeholder 2"/>
          <p:cNvSpPr>
            <a:spLocks noGrp="1"/>
          </p:cNvSpPr>
          <p:nvPr>
            <p:ph idx="1"/>
          </p:nvPr>
        </p:nvSpPr>
        <p:spPr>
          <a:xfrm>
            <a:off x="885152" y="1758807"/>
            <a:ext cx="8596668" cy="4558865"/>
          </a:xfrm>
        </p:spPr>
        <p:txBody>
          <a:bodyPr>
            <a:normAutofit/>
          </a:bodyPr>
          <a:lstStyle/>
          <a:p>
            <a:r>
              <a:rPr lang="en-US" sz="2400" dirty="0">
                <a:latin typeface="Times New Roman" panose="02020603050405020304" pitchFamily="18" charset="0"/>
                <a:cs typeface="Times New Roman" panose="02020603050405020304" pitchFamily="18" charset="0"/>
              </a:rPr>
              <a:t>Nowadays everyone has busy schedule, and many don’t have time to organize their everyday life, people face difficulties to manage their daily routines, to schedule time and focus on big tasks.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overcome these issues, we have come up with this daily routine application which will helps us to schedule our daily routine and maintain daily checklist.</a:t>
            </a:r>
          </a:p>
        </p:txBody>
      </p:sp>
    </p:spTree>
    <p:extLst>
      <p:ext uri="{BB962C8B-B14F-4D97-AF65-F5344CB8AC3E}">
        <p14:creationId xmlns:p14="http://schemas.microsoft.com/office/powerpoint/2010/main" val="45435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8170" y="1039090"/>
            <a:ext cx="8596668" cy="5708073"/>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this to-do list app, we can update our daily routine as well as weekly tasks. We can also delete and add the task from morning to night and set reminder, we can also see the previous task performed in previous months, weeks and days.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We get reminders for a particular task through notification. This is how, we can schedule our tasks as per our timing and will help us to remind and complete every task in an easy and efficient way.</a:t>
            </a:r>
          </a:p>
        </p:txBody>
      </p:sp>
    </p:spTree>
    <p:extLst>
      <p:ext uri="{BB962C8B-B14F-4D97-AF65-F5344CB8AC3E}">
        <p14:creationId xmlns:p14="http://schemas.microsoft.com/office/powerpoint/2010/main" val="156872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5"/>
                </a:solidFill>
                <a:latin typeface="Times New Roman" panose="02020603050405020304" pitchFamily="18" charset="0"/>
                <a:cs typeface="Times New Roman" panose="02020603050405020304" pitchFamily="18" charset="0"/>
              </a:rPr>
              <a:t>                     </a:t>
            </a:r>
            <a:r>
              <a:rPr lang="en-US" sz="4400" b="1" dirty="0">
                <a:solidFill>
                  <a:schemeClr val="accent5"/>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xfrm>
            <a:off x="677334" y="1930401"/>
            <a:ext cx="8596668" cy="4456544"/>
          </a:xfrm>
        </p:spPr>
        <p:txBody>
          <a:bodyPr>
            <a:normAutofit/>
          </a:bodyPr>
          <a:lstStyle/>
          <a:p>
            <a:pPr lvl="0"/>
            <a:r>
              <a:rPr lang="en-US" sz="2400" b="1" dirty="0">
                <a:latin typeface="Times New Roman" panose="02020603050405020304" pitchFamily="18" charset="0"/>
                <a:cs typeface="Times New Roman" panose="02020603050405020304" pitchFamily="18" charset="0"/>
              </a:rPr>
              <a:t>Home :</a:t>
            </a:r>
            <a:r>
              <a:rPr lang="en-US" sz="2400" dirty="0">
                <a:latin typeface="Times New Roman" panose="02020603050405020304" pitchFamily="18" charset="0"/>
                <a:cs typeface="Times New Roman" panose="02020603050405020304" pitchFamily="18" charset="0"/>
              </a:rPr>
              <a:t> Home has tabs with days of week listing such from 			            Monday to Sunday which symbolizes current week.</a:t>
            </a:r>
          </a:p>
          <a:p>
            <a:pPr lvl="0"/>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Day of the week : </a:t>
            </a:r>
            <a:r>
              <a:rPr lang="en-US" sz="2400" dirty="0">
                <a:latin typeface="Times New Roman" panose="02020603050405020304" pitchFamily="18" charset="0"/>
                <a:cs typeface="Times New Roman" panose="02020603050405020304" pitchFamily="18" charset="0"/>
              </a:rPr>
              <a:t>Every day of week has its task mentioned 						     which can be set to completed.</a:t>
            </a:r>
          </a:p>
          <a:p>
            <a:pPr lvl="0"/>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Manage Task : </a:t>
            </a:r>
            <a:r>
              <a:rPr lang="en-US" sz="2400" dirty="0">
                <a:latin typeface="Times New Roman" panose="02020603050405020304" pitchFamily="18" charset="0"/>
                <a:cs typeface="Times New Roman" panose="02020603050405020304" pitchFamily="18" charset="0"/>
              </a:rPr>
              <a:t>User can add, update or delete a task.</a:t>
            </a:r>
          </a:p>
          <a:p>
            <a:pPr marL="0" lvl="0" indent="0">
              <a:buNone/>
            </a:pPr>
            <a:endParaRPr lang="en-US" sz="2400" dirty="0"/>
          </a:p>
          <a:p>
            <a:pPr marL="0" lvl="0" indent="0">
              <a:buNone/>
            </a:pPr>
            <a:r>
              <a:rPr lang="en-US" sz="2400" dirty="0"/>
              <a:t> </a:t>
            </a:r>
          </a:p>
          <a:p>
            <a:pPr lvl="0"/>
            <a:endParaRPr lang="en-US" sz="2400" dirty="0"/>
          </a:p>
          <a:p>
            <a:endParaRPr lang="en-US" dirty="0"/>
          </a:p>
        </p:txBody>
      </p:sp>
    </p:spTree>
    <p:extLst>
      <p:ext uri="{BB962C8B-B14F-4D97-AF65-F5344CB8AC3E}">
        <p14:creationId xmlns:p14="http://schemas.microsoft.com/office/powerpoint/2010/main" val="100843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40873"/>
            <a:ext cx="8596668" cy="4600490"/>
          </a:xfrm>
        </p:spPr>
        <p:txBody>
          <a:bodyPr/>
          <a:lstStyle/>
          <a:p>
            <a:r>
              <a:rPr lang="en-US" sz="2400" b="1" dirty="0">
                <a:latin typeface="Times New Roman" panose="02020603050405020304" pitchFamily="18" charset="0"/>
                <a:cs typeface="Times New Roman" panose="02020603050405020304" pitchFamily="18" charset="0"/>
              </a:rPr>
              <a:t>Reminders :</a:t>
            </a:r>
            <a:r>
              <a:rPr lang="en-US" sz="2400" dirty="0">
                <a:latin typeface="Times New Roman" panose="02020603050405020304" pitchFamily="18" charset="0"/>
                <a:cs typeface="Times New Roman" panose="02020603050405020304" pitchFamily="18" charset="0"/>
              </a:rPr>
              <a:t> While adding tasks user can set a reminder of the      				  corresponding task.</a:t>
            </a:r>
          </a:p>
          <a:p>
            <a:pPr lvl="0"/>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Task History : </a:t>
            </a:r>
            <a:r>
              <a:rPr lang="en-US" sz="2400" dirty="0">
                <a:latin typeface="Times New Roman" panose="02020603050405020304" pitchFamily="18" charset="0"/>
                <a:cs typeface="Times New Roman" panose="02020603050405020304" pitchFamily="18" charset="0"/>
              </a:rPr>
              <a:t>User can view his daily routine for a particular 					     day which does not fall on the current week.</a:t>
            </a:r>
          </a:p>
          <a:p>
            <a:pPr lvl="0"/>
            <a:endParaRPr lang="en-US" sz="2400" dirty="0">
              <a:latin typeface="Times New Roman" panose="02020603050405020304" pitchFamily="18" charset="0"/>
              <a:cs typeface="Times New Roman" panose="02020603050405020304" pitchFamily="18" charset="0"/>
            </a:endParaRPr>
          </a:p>
          <a:p>
            <a:pPr lvl="0"/>
            <a:r>
              <a:rPr lang="en-US" sz="2400" b="1" dirty="0">
                <a:latin typeface="Times New Roman" panose="02020603050405020304" pitchFamily="18" charset="0"/>
                <a:cs typeface="Times New Roman" panose="02020603050405020304" pitchFamily="18" charset="0"/>
              </a:rPr>
              <a:t>Notification : </a:t>
            </a:r>
            <a:r>
              <a:rPr lang="en-US" sz="2400" dirty="0">
                <a:latin typeface="Times New Roman" panose="02020603050405020304" pitchFamily="18" charset="0"/>
                <a:cs typeface="Times New Roman" panose="02020603050405020304" pitchFamily="18" charset="0"/>
              </a:rPr>
              <a:t>Notification or reminder of the task.</a:t>
            </a:r>
          </a:p>
          <a:p>
            <a:pPr marL="0" indent="0">
              <a:buNone/>
            </a:pPr>
            <a:endParaRPr lang="en-US" dirty="0"/>
          </a:p>
        </p:txBody>
      </p:sp>
    </p:spTree>
    <p:extLst>
      <p:ext uri="{BB962C8B-B14F-4D97-AF65-F5344CB8AC3E}">
        <p14:creationId xmlns:p14="http://schemas.microsoft.com/office/powerpoint/2010/main" val="1932790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FBD8-DA92-304C-B689-BD1A196BB4DB}"/>
              </a:ext>
            </a:extLst>
          </p:cNvPr>
          <p:cNvSpPr>
            <a:spLocks noGrp="1"/>
          </p:cNvSpPr>
          <p:nvPr>
            <p:ph type="title"/>
          </p:nvPr>
        </p:nvSpPr>
        <p:spPr>
          <a:xfrm>
            <a:off x="677334" y="244293"/>
            <a:ext cx="8596668" cy="830317"/>
          </a:xfrm>
        </p:spPr>
        <p:txBody>
          <a:bodyPr>
            <a:normAutofit/>
          </a:bodyPr>
          <a:lstStyle/>
          <a:p>
            <a:pPr algn="ctr"/>
            <a:r>
              <a:rPr lang="en-IN" sz="4400" b="1" dirty="0">
                <a:solidFill>
                  <a:srgbClr val="C00000"/>
                </a:solidFill>
                <a:latin typeface="Times New Roman" panose="02020603050405020304" pitchFamily="18" charset="0"/>
                <a:cs typeface="Times New Roman" panose="02020603050405020304" pitchFamily="18" charset="0"/>
              </a:rPr>
              <a:t>Development  Tools</a:t>
            </a:r>
            <a:endParaRPr lang="en-US" sz="4400" dirty="0"/>
          </a:p>
        </p:txBody>
      </p:sp>
      <p:sp>
        <p:nvSpPr>
          <p:cNvPr id="5" name="Content Placeholder 4">
            <a:extLst>
              <a:ext uri="{FF2B5EF4-FFF2-40B4-BE49-F238E27FC236}">
                <a16:creationId xmlns:a16="http://schemas.microsoft.com/office/drawing/2014/main" id="{C45A980B-67EA-0E4E-8C6C-E6EB06534A41}"/>
              </a:ext>
            </a:extLst>
          </p:cNvPr>
          <p:cNvSpPr txBox="1">
            <a:spLocks noGrp="1" noChangeArrowheads="1"/>
          </p:cNvSpPr>
          <p:nvPr>
            <p:ph idx="1"/>
          </p:nvPr>
        </p:nvSpPr>
        <p:spPr bwMode="auto">
          <a:xfrm>
            <a:off x="603762" y="2081104"/>
            <a:ext cx="549223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itchFamily="2" charset="2"/>
              <a:buChar char="Ø"/>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Xcode is an integrated development environment for macOS containing a suite of software development tools developed by Apple for developing software for macOS, iOS, iPadOS, watchOS, and tvOS. </a:t>
            </a:r>
            <a:endParaRPr lang="en-IN"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2E25D49-18B7-DF46-9D0D-85E1FA961BE3}"/>
              </a:ext>
            </a:extLst>
          </p:cNvPr>
          <p:cNvSpPr txBox="1"/>
          <p:nvPr/>
        </p:nvSpPr>
        <p:spPr>
          <a:xfrm>
            <a:off x="677334" y="3990885"/>
            <a:ext cx="4091152" cy="2462213"/>
          </a:xfrm>
          <a:prstGeom prst="rect">
            <a:avLst/>
          </a:prstGeom>
          <a:noFill/>
        </p:spPr>
        <p:txBody>
          <a:bodyPr wrap="square">
            <a:spAutoFit/>
          </a:bodyPr>
          <a:lstStyle/>
          <a:p>
            <a:pPr eaLnBrk="1" fontAlgn="auto" hangingPunct="1">
              <a:spcBef>
                <a:spcPts val="0"/>
              </a:spcBef>
              <a:spcAft>
                <a:spcPts val="0"/>
              </a:spcAft>
              <a:defRPr/>
            </a:pPr>
            <a:r>
              <a:rPr lang="en-IN" sz="2800" b="1" dirty="0">
                <a:solidFill>
                  <a:schemeClr val="accent6">
                    <a:lumMod val="50000"/>
                  </a:schemeClr>
                </a:solidFill>
                <a:latin typeface="Times New Roman" panose="02020603050405020304" pitchFamily="18" charset="0"/>
                <a:cs typeface="Times New Roman" panose="02020603050405020304" pitchFamily="18" charset="0"/>
              </a:rPr>
              <a:t>Features:</a:t>
            </a:r>
          </a:p>
          <a:p>
            <a:pPr eaLnBrk="1" fontAlgn="auto" hangingPunct="1">
              <a:spcBef>
                <a:spcPts val="0"/>
              </a:spcBef>
              <a:spcAft>
                <a:spcPts val="0"/>
              </a:spcAft>
              <a:defRPr/>
            </a:pPr>
            <a:r>
              <a:rPr lang="en-IN" sz="2400" b="1" dirty="0">
                <a:solidFill>
                  <a:schemeClr val="accent6">
                    <a:lumMod val="50000"/>
                  </a:schemeClr>
                </a:solidFill>
                <a:latin typeface="Times New Roman" panose="02020603050405020304" pitchFamily="18" charset="0"/>
                <a:cs typeface="Times New Roman" panose="02020603050405020304" pitchFamily="18" charset="0"/>
              </a:rPr>
              <a:t> </a:t>
            </a:r>
          </a:p>
          <a:p>
            <a:pPr marL="512064" indent="-457200" eaLnBrk="1" fontAlgn="auto" hangingPunct="1">
              <a:spcBef>
                <a:spcPts val="0"/>
              </a:spcBef>
              <a:spcAft>
                <a:spcPts val="0"/>
              </a:spcAft>
              <a:defRPr/>
            </a:pPr>
            <a:r>
              <a:rPr lang="en-IN" dirty="0">
                <a:solidFill>
                  <a:schemeClr val="tx1">
                    <a:lumMod val="75000"/>
                    <a:lumOff val="25000"/>
                  </a:schemeClr>
                </a:solidFill>
                <a:latin typeface="Calibri Light" panose="020F0302020204030204" pitchFamily="34" charset="0"/>
                <a:cs typeface="Calibri Light" panose="020F0302020204030204" pitchFamily="34" charset="0"/>
              </a:rPr>
              <a:t>1</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Declarative Syntax</a:t>
            </a:r>
          </a:p>
          <a:p>
            <a:pPr marL="512064" indent="-457200" eaLnBrk="1" fontAlgn="auto" hangingPunct="1">
              <a:spcBef>
                <a:spcPts val="0"/>
              </a:spcBef>
              <a:spcAft>
                <a:spcPts val="0"/>
              </a:spcAft>
              <a:defRP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2. Design Tools</a:t>
            </a:r>
          </a:p>
          <a:p>
            <a:pPr marL="512064" indent="-457200" eaLnBrk="1" fontAlgn="auto" hangingPunct="1">
              <a:spcBef>
                <a:spcPts val="0"/>
              </a:spcBef>
              <a:spcAft>
                <a:spcPts val="0"/>
              </a:spcAft>
              <a:defRP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3.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Native on all Apple Platforms</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4. </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Live Mode</a:t>
            </a:r>
            <a:endParaRPr lang="en-IN"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endParaRPr lang="en-IN" sz="2200" dirty="0">
              <a:latin typeface="+mn-lt"/>
              <a:cs typeface="+mn-cs"/>
            </a:endParaRPr>
          </a:p>
        </p:txBody>
      </p:sp>
      <p:pic>
        <p:nvPicPr>
          <p:cNvPr id="7" name="Picture 2">
            <a:extLst>
              <a:ext uri="{FF2B5EF4-FFF2-40B4-BE49-F238E27FC236}">
                <a16:creationId xmlns:a16="http://schemas.microsoft.com/office/drawing/2014/main" id="{5E4EFE82-DF9E-5D4A-BF06-74058AD89D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44733" y="1577857"/>
            <a:ext cx="2514600" cy="2413028"/>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5">
            <a:extLst>
              <a:ext uri="{FF2B5EF4-FFF2-40B4-BE49-F238E27FC236}">
                <a16:creationId xmlns:a16="http://schemas.microsoft.com/office/drawing/2014/main" id="{1A1F4E92-85AD-1346-9FB9-797496C1BE61}"/>
              </a:ext>
            </a:extLst>
          </p:cNvPr>
          <p:cNvSpPr txBox="1">
            <a:spLocks/>
          </p:cNvSpPr>
          <p:nvPr/>
        </p:nvSpPr>
        <p:spPr>
          <a:xfrm>
            <a:off x="491357" y="1261233"/>
            <a:ext cx="4774325" cy="633248"/>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defRPr/>
            </a:pPr>
            <a:r>
              <a:rPr lang="en-IN" sz="2800" b="1" dirty="0">
                <a:solidFill>
                  <a:schemeClr val="accent6">
                    <a:lumMod val="50000"/>
                  </a:schemeClr>
                </a:solidFill>
                <a:latin typeface="Times New Roman" panose="02020603050405020304" pitchFamily="18" charset="0"/>
                <a:cs typeface="Times New Roman" panose="02020603050405020304" pitchFamily="18" charset="0"/>
              </a:rPr>
              <a:t>   Xcode:</a:t>
            </a:r>
          </a:p>
        </p:txBody>
      </p:sp>
    </p:spTree>
    <p:extLst>
      <p:ext uri="{BB962C8B-B14F-4D97-AF65-F5344CB8AC3E}">
        <p14:creationId xmlns:p14="http://schemas.microsoft.com/office/powerpoint/2010/main" val="330445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solidFill>
                  <a:schemeClr val="accent5"/>
                </a:solidFill>
                <a:latin typeface="Times New Roman" panose="02020603050405020304" pitchFamily="18" charset="0"/>
                <a:cs typeface="Times New Roman" panose="02020603050405020304" pitchFamily="18" charset="0"/>
              </a:rPr>
              <a:t>        Hardware Requirements</a:t>
            </a:r>
            <a:endParaRPr lang="en-US" sz="44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596668" cy="4414983"/>
          </a:xfrm>
        </p:spPr>
        <p:txBody>
          <a:bodyPr>
            <a:normAutofit lnSpcReduction="10000"/>
          </a:bodyPr>
          <a:lstStyle/>
          <a:p>
            <a:pPr lvl="0"/>
            <a:r>
              <a:rPr lang="en-US" sz="2600" dirty="0">
                <a:latin typeface="Times New Roman" panose="02020603050405020304" pitchFamily="18" charset="0"/>
                <a:cs typeface="Times New Roman" panose="02020603050405020304" pitchFamily="18" charset="0"/>
              </a:rPr>
              <a:t>Processor – i5/i7</a:t>
            </a:r>
          </a:p>
          <a:p>
            <a:pPr lvl="0"/>
            <a:endParaRPr lang="en-US"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Hard Disk – 10 GB Or More</a:t>
            </a:r>
          </a:p>
          <a:p>
            <a:pPr lvl="0"/>
            <a:endParaRPr lang="en-US"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Memory – 1 GB RAM</a:t>
            </a:r>
          </a:p>
          <a:p>
            <a:pPr lvl="0"/>
            <a:endParaRPr lang="en-US"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iPhone 5s or More</a:t>
            </a:r>
          </a:p>
          <a:p>
            <a:pPr lvl="0"/>
            <a:endParaRPr lang="en-US" sz="2600" dirty="0">
              <a:latin typeface="Times New Roman" panose="02020603050405020304" pitchFamily="18" charset="0"/>
              <a:cs typeface="Times New Roman" panose="02020603050405020304" pitchFamily="18" charset="0"/>
            </a:endParaRPr>
          </a:p>
          <a:p>
            <a:pPr lvl="0"/>
            <a:r>
              <a:rPr lang="en-US" sz="2600" dirty="0">
                <a:latin typeface="Times New Roman" panose="02020603050405020304" pitchFamily="18" charset="0"/>
                <a:cs typeface="Times New Roman" panose="02020603050405020304" pitchFamily="18" charset="0"/>
              </a:rPr>
              <a:t>Macbook Air or Macbook Pro</a:t>
            </a:r>
          </a:p>
          <a:p>
            <a:endParaRPr lang="en-US" dirty="0"/>
          </a:p>
        </p:txBody>
      </p:sp>
    </p:spTree>
    <p:extLst>
      <p:ext uri="{BB962C8B-B14F-4D97-AF65-F5344CB8AC3E}">
        <p14:creationId xmlns:p14="http://schemas.microsoft.com/office/powerpoint/2010/main" val="36386535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360</TotalTime>
  <Words>399</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 Light</vt:lpstr>
      <vt:lpstr>Times New Roman</vt:lpstr>
      <vt:lpstr>Trebuchet MS</vt:lpstr>
      <vt:lpstr>Wingdings</vt:lpstr>
      <vt:lpstr>Wingdings 3</vt:lpstr>
      <vt:lpstr>Facet</vt:lpstr>
      <vt:lpstr>                            Daily  Checklist &amp; Daily  Routine                                      iOS  Application </vt:lpstr>
      <vt:lpstr>                            Credits</vt:lpstr>
      <vt:lpstr>Index</vt:lpstr>
      <vt:lpstr>   Project  Overview</vt:lpstr>
      <vt:lpstr>PowerPoint Presentation</vt:lpstr>
      <vt:lpstr>                     Modules</vt:lpstr>
      <vt:lpstr>PowerPoint Presentation</vt:lpstr>
      <vt:lpstr>Development  Tools</vt:lpstr>
      <vt:lpstr>        Hardware Requirements</vt:lpstr>
      <vt:lpstr>PowerPoint Presentation</vt:lpstr>
      <vt:lpstr>PowerPoint Presentation</vt:lpstr>
      <vt:lpstr>PowerPoint Presentation</vt:lpstr>
      <vt:lpstr>PowerPoint Presentation</vt:lpstr>
      <vt:lpstr>PowerPoint Presentation</vt:lpstr>
      <vt:lpstr>                   Advantages</vt:lpstr>
      <vt:lpstr>Disadvantages</vt:lpstr>
      <vt:lpstr>                       References</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Recruitment App</dc:title>
  <dc:creator>ARTH</dc:creator>
  <cp:lastModifiedBy>Arth Patel</cp:lastModifiedBy>
  <cp:revision>41</cp:revision>
  <dcterms:created xsi:type="dcterms:W3CDTF">2019-08-07T12:16:55Z</dcterms:created>
  <dcterms:modified xsi:type="dcterms:W3CDTF">2020-05-10T05:20:37Z</dcterms:modified>
</cp:coreProperties>
</file>