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9E917-3F41-480D-93CA-700CB97E239F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8ADB5-C340-4D19-A4C8-564EA82EF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ED91-3E47-444E-8618-825DA02D250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5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EE40-BE90-4BD0-BE31-E6CD8421AD76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97A5-A439-4E50-80F2-4AEE11CCBE32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3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F5311-EC60-42B3-A492-7D103112EB74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594E-1F2D-432F-8E98-CBB25023414B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FE82C-BE5D-44CF-B323-F61CB8A0819A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2C7EB-1D5E-4503-B7AF-0CEB475B06FB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4143F-FB54-42DC-8B91-68D8213EDE0F}" type="datetime1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79B1-3423-421B-9F97-B6305429C361}" type="datetime1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7BDD16-7F60-44DE-9E1C-24C1B733584F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EE511-1FEB-4DD5-996E-24E37F40038B}" type="datetime1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C661C9-98CD-492F-ABB7-F770037501D5}" type="datetime1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A6DD86-6C30-48FA-B442-FBFFB7A23C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4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15D2-7AB4-4145-862B-CF2D9F131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7CCC8-4405-4EA9-A5C3-FAD064871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ARTH SHAH</a:t>
            </a:r>
          </a:p>
          <a:p>
            <a:r>
              <a:rPr lang="en-US" dirty="0"/>
              <a:t>RAJAT KOTI</a:t>
            </a:r>
          </a:p>
          <a:p>
            <a:r>
              <a:rPr lang="en-US" dirty="0"/>
              <a:t>DEVESH RATHO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9FA9-6A85-4AD5-AF05-68ED777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78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6A1E-A986-4FC5-BB0E-35D5EAE13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OF REQUIREMENTS AS ER-DIAGRAM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177E-7E14-40E3-B1EE-BA51F5A5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Modeling of Requirements as ER-Diagram: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requirements can be summarized/ derived from ERD as –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patient can have can have many prescriptions (1: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patient can be seen by (examined by) different doctors at the same time and doctors can examine many different patients at the same time. (M: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drug includes 1 or more services and a prescription can include by 1 or more drugs simultaneously. (M: 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drug can be a part of more than 1 Medicinal batch. (1: 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drug can be supplied by more than 1 drug manufacturer; a drug manufacturer can supply more than one type of drug (M: 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patient can buy more than 1 medicinal batch; a medicinal batch can be a bought by more than 1 patient (M: N).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DFF96-8B97-48FB-AAC2-BBCA22E1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725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9C96-D636-4F98-865C-E85870E0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ADAE8A-5224-4AA9-A7F4-111781A6F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030" y="1869335"/>
            <a:ext cx="9336900" cy="415048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95ABF-8331-449D-AA94-0168FEBD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501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D221F-0ABB-474C-AAAA-685B14FAE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46" y="291254"/>
            <a:ext cx="9214708" cy="5609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F5408-2430-49A6-A3AF-EBEA6BCA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8121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26CE-1998-414F-AC9D-7135E246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of Created Tables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E9C2C3-DD76-4233-8A6C-4B4868ABB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029" y="1979629"/>
            <a:ext cx="8845942" cy="33285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DE67-325E-4C66-A194-9D43FBD2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300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E2F-192E-41E5-8FFC-527AA4E7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of the Relation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0D45-CEED-4295-B039-CC868D2C1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5" y="1845734"/>
            <a:ext cx="10344975" cy="4023360"/>
          </a:xfrm>
        </p:spPr>
        <p:txBody>
          <a:bodyPr>
            <a:normAutofit fontScale="25000" lnSpcReduction="20000"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PATIENT {P_ID -&gt; PHONE, SEX, INSURANCE_NAME, INSURANCE_NO, DOB, F_NAME, M_NAME, L_NAME, STREET, CITY, STATE}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DOCTOR {DR_NO-&gt;PHONE, SEX, SPECIALITY, F_NAME, M_NAME, L-NAME, STREET, CITY, STATE}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PRESCRIPTION{PRESC_ID-&gt;PRESC_DATE, REFILL, EXP_DATE}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DRUG {DRUG_ID-&gt;DRUG_NAME}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MEDICINAL_BATCH {BATCH_NO-&gt;COMPANY, EXP_DATE, PRICE, QUANTITY}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DRUG_MANUFACTURER{COMPANY_ID-&gt;NAME, STREET, CITY, STATE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BUYS {BATCH_NO, P_ID-&gt;BUY_DATE, BUY_QUANTITY}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INCLUDE {PRESC_ID, DRUG_ID -&gt; DOSE, QUANTITY, DIRECTION, DURATION}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7600" dirty="0"/>
              <a:t>SUPPLIES {BATCH_NO, COMPANY_ID -&gt; SUPPLY_DATE, SUPPLY_QUANTITY}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D5FB6-C735-4E67-9F5F-60643CE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D86-6C30-48FA-B442-FBFFB7A23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296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368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PHARMACY</vt:lpstr>
      <vt:lpstr>MODELLING OF REQUIREMENTS AS ER-DIAGRAM</vt:lpstr>
      <vt:lpstr>ER DIAGRAM</vt:lpstr>
      <vt:lpstr>PowerPoint Presentation</vt:lpstr>
      <vt:lpstr>Screenshot of Created Tables</vt:lpstr>
      <vt:lpstr>Normalization of the Relation Schema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</dc:title>
  <dc:creator>Arth Hiren Shah</dc:creator>
  <cp:lastModifiedBy>Arth Hiren Shah</cp:lastModifiedBy>
  <cp:revision>9</cp:revision>
  <dcterms:created xsi:type="dcterms:W3CDTF">2017-12-02T05:10:07Z</dcterms:created>
  <dcterms:modified xsi:type="dcterms:W3CDTF">2017-12-05T02:13:24Z</dcterms:modified>
</cp:coreProperties>
</file>