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447840" y="1676520"/>
            <a:ext cx="1074888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47840" y="3990240"/>
            <a:ext cx="1074888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447840" y="399024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955840" y="399024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47840" y="1676520"/>
            <a:ext cx="346104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082400" y="1676520"/>
            <a:ext cx="346104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7716960" y="1676520"/>
            <a:ext cx="346104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447840" y="3990240"/>
            <a:ext cx="346104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082400" y="3990240"/>
            <a:ext cx="346104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7716960" y="3990240"/>
            <a:ext cx="346104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0" type="dt"/>
          </p:nvPr>
        </p:nvSpPr>
        <p:spPr>
          <a:xfrm>
            <a:off x="8592120" y="6622200"/>
            <a:ext cx="2741400" cy="10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3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8592120" y="6622200"/>
            <a:ext cx="2741400" cy="10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3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8592120" y="6622200"/>
            <a:ext cx="2741400" cy="10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3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447840" y="1676520"/>
            <a:ext cx="5245200" cy="442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5955840" y="1676520"/>
            <a:ext cx="5245200" cy="442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592120" y="6622200"/>
            <a:ext cx="2741400" cy="10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3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0" type="dt"/>
          </p:nvPr>
        </p:nvSpPr>
        <p:spPr>
          <a:xfrm>
            <a:off x="8592120" y="6622200"/>
            <a:ext cx="2741400" cy="10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3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idx="1" type="subTitle"/>
          </p:nvPr>
        </p:nvSpPr>
        <p:spPr>
          <a:xfrm>
            <a:off x="343800" y="323640"/>
            <a:ext cx="879696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0" type="dt"/>
          </p:nvPr>
        </p:nvSpPr>
        <p:spPr>
          <a:xfrm>
            <a:off x="8592120" y="6622200"/>
            <a:ext cx="2741400" cy="10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3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5955840" y="1676520"/>
            <a:ext cx="5245200" cy="442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3" type="body"/>
          </p:nvPr>
        </p:nvSpPr>
        <p:spPr>
          <a:xfrm>
            <a:off x="447840" y="399024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0" type="dt"/>
          </p:nvPr>
        </p:nvSpPr>
        <p:spPr>
          <a:xfrm>
            <a:off x="8592120" y="6622200"/>
            <a:ext cx="2741400" cy="10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3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447840" y="1676520"/>
            <a:ext cx="5245200" cy="442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2" type="body"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3" type="body"/>
          </p:nvPr>
        </p:nvSpPr>
        <p:spPr>
          <a:xfrm>
            <a:off x="5955840" y="399024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0" type="dt"/>
          </p:nvPr>
        </p:nvSpPr>
        <p:spPr>
          <a:xfrm>
            <a:off x="8592120" y="6622200"/>
            <a:ext cx="2741400" cy="10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3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2" type="body"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3" type="body"/>
          </p:nvPr>
        </p:nvSpPr>
        <p:spPr>
          <a:xfrm>
            <a:off x="447840" y="3990240"/>
            <a:ext cx="1074888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0" type="dt"/>
          </p:nvPr>
        </p:nvSpPr>
        <p:spPr>
          <a:xfrm>
            <a:off x="8592120" y="6622200"/>
            <a:ext cx="2741400" cy="10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3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447840" y="1676520"/>
            <a:ext cx="1074888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2" type="body"/>
          </p:nvPr>
        </p:nvSpPr>
        <p:spPr>
          <a:xfrm>
            <a:off x="447840" y="3990240"/>
            <a:ext cx="1074888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0" type="dt"/>
          </p:nvPr>
        </p:nvSpPr>
        <p:spPr>
          <a:xfrm>
            <a:off x="8592120" y="6622200"/>
            <a:ext cx="2741400" cy="10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3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2" type="body"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3" type="body"/>
          </p:nvPr>
        </p:nvSpPr>
        <p:spPr>
          <a:xfrm>
            <a:off x="447840" y="399024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4" type="body"/>
          </p:nvPr>
        </p:nvSpPr>
        <p:spPr>
          <a:xfrm>
            <a:off x="5955840" y="399024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0" type="dt"/>
          </p:nvPr>
        </p:nvSpPr>
        <p:spPr>
          <a:xfrm>
            <a:off x="8592120" y="6622200"/>
            <a:ext cx="2741400" cy="10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3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447840" y="1676520"/>
            <a:ext cx="346104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2" type="body"/>
          </p:nvPr>
        </p:nvSpPr>
        <p:spPr>
          <a:xfrm>
            <a:off x="4082400" y="1676520"/>
            <a:ext cx="346104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3" type="body"/>
          </p:nvPr>
        </p:nvSpPr>
        <p:spPr>
          <a:xfrm>
            <a:off x="7716960" y="1676520"/>
            <a:ext cx="346104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4" type="body"/>
          </p:nvPr>
        </p:nvSpPr>
        <p:spPr>
          <a:xfrm>
            <a:off x="447840" y="3990240"/>
            <a:ext cx="346104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5" type="body"/>
          </p:nvPr>
        </p:nvSpPr>
        <p:spPr>
          <a:xfrm>
            <a:off x="4082400" y="3990240"/>
            <a:ext cx="346104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6" type="body"/>
          </p:nvPr>
        </p:nvSpPr>
        <p:spPr>
          <a:xfrm>
            <a:off x="7716960" y="3990240"/>
            <a:ext cx="346104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10" type="dt"/>
          </p:nvPr>
        </p:nvSpPr>
        <p:spPr>
          <a:xfrm>
            <a:off x="8592120" y="6622200"/>
            <a:ext cx="2741400" cy="10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3B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447840" y="1676520"/>
            <a:ext cx="5245200" cy="442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955840" y="1676520"/>
            <a:ext cx="5245200" cy="442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343800" y="323640"/>
            <a:ext cx="879696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955840" y="1676520"/>
            <a:ext cx="5245200" cy="442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447840" y="399024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447840" y="1676520"/>
            <a:ext cx="5245200" cy="442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955840" y="399024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47840" y="3990240"/>
            <a:ext cx="1074888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57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>
            <a:gsLst>
              <a:gs pos="0">
                <a:srgbClr val="EEF9FD">
                  <a:alpha val="14901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781360" y="2619360"/>
            <a:ext cx="66290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descr="Shape, rectangle&#10;&#10;Description automatically generated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293080" y="858960"/>
            <a:ext cx="1605600" cy="3992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" type="body"/>
          </p:nvPr>
        </p:nvSpPr>
        <p:spPr>
          <a:xfrm>
            <a:off x="1523880" y="4334040"/>
            <a:ext cx="9143640" cy="406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2" type="body"/>
          </p:nvPr>
        </p:nvSpPr>
        <p:spPr>
          <a:xfrm>
            <a:off x="1338480" y="-1604520"/>
            <a:ext cx="9143640" cy="406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1760" cy="1044720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56680" y="6591240"/>
            <a:ext cx="4550040" cy="18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FOR PURPOSES OF FORAGE VIRTUAL WORK EXPERIENCE PROGRAM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1251440" y="6583680"/>
            <a:ext cx="709560" cy="18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700" u="none" cap="none" strike="noStrik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, rectangle&#10;&#10;Description automatically generated" id="63" name="Google Shape;6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10800" y="368280"/>
            <a:ext cx="1045800" cy="25992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592120" y="6622200"/>
            <a:ext cx="2741400" cy="10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3B2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theforage.com/virtual-internships/NjynCWzGSaWXQCxSX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idx="4294967295" type="subTitle"/>
          </p:nvPr>
        </p:nvSpPr>
        <p:spPr>
          <a:xfrm>
            <a:off x="1523880" y="4314600"/>
            <a:ext cx="9143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 SCRAPING TO GAIN COMPANY INSIGHTS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7"/>
          <p:cNvSpPr txBox="1"/>
          <p:nvPr>
            <p:ph idx="4294967295" type="body"/>
          </p:nvPr>
        </p:nvSpPr>
        <p:spPr>
          <a:xfrm>
            <a:off x="1523880" y="6230160"/>
            <a:ext cx="91437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04/06/2023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ritish Airways logo" id="133" name="Google Shape;133;p2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7920" y="2482920"/>
            <a:ext cx="6796800" cy="106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7"/>
          <p:cNvSpPr txBox="1"/>
          <p:nvPr/>
        </p:nvSpPr>
        <p:spPr>
          <a:xfrm>
            <a:off x="2697325" y="274300"/>
            <a:ext cx="6796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</a:rPr>
              <a:t>FOR PURPOSES OF FORAGE VIRTUAL WORK EXPERIENCE PROGRAM</a:t>
            </a:r>
            <a:endParaRPr b="1"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idx="4294967295"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INSIGHTS FROM CUSTOMER REVIEWS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8"/>
          <p:cNvSpPr txBox="1"/>
          <p:nvPr>
            <p:ph idx="4294967295" type="body"/>
          </p:nvPr>
        </p:nvSpPr>
        <p:spPr>
          <a:xfrm>
            <a:off x="343800" y="1288440"/>
            <a:ext cx="10748880" cy="442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From cleaning 1000 reviews given by the customers, we obtained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387C85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Positive - 517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387C85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Negative  - 377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387C85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Neutral   - 106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B55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084057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Word cloud of keywords used in reviews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B55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B55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B55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6225" y="1661220"/>
            <a:ext cx="4746600" cy="368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235" y="3835840"/>
            <a:ext cx="5099040" cy="236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