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3"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3"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2"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4" type="body"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5" type="body"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6" type="body"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57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>
            <a:gsLst>
              <a:gs pos="0">
                <a:srgbClr val="EEF9FD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781360" y="2619360"/>
            <a:ext cx="66290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descr="Shape, rectangle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93080" y="858960"/>
            <a:ext cx="1605600" cy="399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" type="body"/>
          </p:nvPr>
        </p:nvSpPr>
        <p:spPr>
          <a:xfrm>
            <a:off x="1523880" y="4334040"/>
            <a:ext cx="9143640" cy="40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1338480" y="-1604520"/>
            <a:ext cx="9143640" cy="40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1760" cy="1044720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56680" y="6591240"/>
            <a:ext cx="4550040" cy="18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1251440" y="6583680"/>
            <a:ext cx="709560" cy="18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rectangle&#10;&#10;Description automatically generated" id="63" name="Google Shape;6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800" y="368280"/>
            <a:ext cx="1045800" cy="25992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idx="4294967295" type="subTitle"/>
          </p:nvPr>
        </p:nvSpPr>
        <p:spPr>
          <a:xfrm>
            <a:off x="1523880" y="4314600"/>
            <a:ext cx="9143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SCRAPING TO GAIN COMPANY INSIGHTS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 txBox="1"/>
          <p:nvPr>
            <p:ph idx="4294967295" type="body"/>
          </p:nvPr>
        </p:nvSpPr>
        <p:spPr>
          <a:xfrm>
            <a:off x="1523880" y="6230160"/>
            <a:ext cx="914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04/06/2023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ritish Airways logo" id="133" name="Google Shape;133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920" y="2482920"/>
            <a:ext cx="6796800" cy="10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2697325" y="274300"/>
            <a:ext cx="679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FOR PURPOSES OF FORAGE VIRTUAL WORK EXPERIENCE PROGRAM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4294967295"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None/>
            </a:pPr>
            <a:r>
              <a:rPr lang="en-US" sz="2800"/>
              <a:t>Predictive Model to Understand Factors that Influence Buying Behaviour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8"/>
          <p:cNvSpPr txBox="1"/>
          <p:nvPr>
            <p:ph idx="4294967295" type="body"/>
          </p:nvPr>
        </p:nvSpPr>
        <p:spPr>
          <a:xfrm>
            <a:off x="343800" y="128844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We have trained the data set with Random forest classifier model and received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ACCURACY: 85.09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AUC score: 0.558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route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booking_origin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flight_duration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wants_extra_baggage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length_of_stay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are the Top 5 features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which Influence Customer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Buying Behaviour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84057"/>
              </a:buClr>
              <a:buSzPts val="16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950" y="1927650"/>
            <a:ext cx="8515951" cy="47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