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83" r:id="rId9"/>
    <p:sldId id="264" r:id="rId10"/>
    <p:sldId id="265" r:id="rId11"/>
    <p:sldId id="267" r:id="rId12"/>
    <p:sldId id="278" r:id="rId13"/>
  </p:sldIdLst>
  <p:sldSz cx="9144000" cy="5143500" type="screen16x9"/>
  <p:notesSz cx="6858000" cy="9144000"/>
  <p:embeddedFontLst>
    <p:embeddedFont>
      <p:font typeface="Pacifico" panose="020B0604020202020204" charset="0"/>
      <p:regular r:id="rId15"/>
    </p:embeddedFont>
    <p:embeddedFont>
      <p:font typeface="Roboto Slab Ligh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1ED"/>
    <a:srgbClr val="4CC3F8"/>
    <a:srgbClr val="FFDB5C"/>
    <a:srgbClr val="7B77C8"/>
    <a:srgbClr val="B9D1D9"/>
    <a:srgbClr val="FE6594"/>
    <a:srgbClr val="AFD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CA5009-CBA4-4D15-8074-3F0A39EE6106}">
  <a:tblStyle styleId="{FFCA5009-CBA4-4D15-8074-3F0A39EE6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ilée Enguehard" userId="ab6a632548192b24" providerId="Windows Live" clId="Web-{09AFE6A6-3B98-4408-B5B6-8501CD1D4834}"/>
    <pc:docChg chg="delSld modSld">
      <pc:chgData name="Galilée Enguehard" userId="ab6a632548192b24" providerId="Windows Live" clId="Web-{09AFE6A6-3B98-4408-B5B6-8501CD1D4834}" dt="2018-12-14T12:33:53.243" v="19" actId="20577"/>
      <pc:docMkLst>
        <pc:docMk/>
      </pc:docMkLst>
      <pc:sldChg chg="modSp">
        <pc:chgData name="Galilée Enguehard" userId="ab6a632548192b24" providerId="Windows Live" clId="Web-{09AFE6A6-3B98-4408-B5B6-8501CD1D4834}" dt="2018-12-14T12:33:10.602" v="14" actId="20577"/>
        <pc:sldMkLst>
          <pc:docMk/>
          <pc:sldMk cId="0" sldId="257"/>
        </pc:sldMkLst>
        <pc:spChg chg="mod">
          <ac:chgData name="Galilée Enguehard" userId="ab6a632548192b24" providerId="Windows Live" clId="Web-{09AFE6A6-3B98-4408-B5B6-8501CD1D4834}" dt="2018-12-14T12:33:10.602" v="14" actId="20577"/>
          <ac:spMkLst>
            <pc:docMk/>
            <pc:sldMk cId="0" sldId="257"/>
            <ac:spMk id="3" creationId="{A4AC7A4A-3660-46F9-A85E-5741B058AA5B}"/>
          </ac:spMkLst>
        </pc:spChg>
      </pc:sldChg>
      <pc:sldChg chg="modSp">
        <pc:chgData name="Galilée Enguehard" userId="ab6a632548192b24" providerId="Windows Live" clId="Web-{09AFE6A6-3B98-4408-B5B6-8501CD1D4834}" dt="2018-12-14T12:33:45.008" v="17" actId="20577"/>
        <pc:sldMkLst>
          <pc:docMk/>
          <pc:sldMk cId="0" sldId="260"/>
        </pc:sldMkLst>
        <pc:spChg chg="mod">
          <ac:chgData name="Galilée Enguehard" userId="ab6a632548192b24" providerId="Windows Live" clId="Web-{09AFE6A6-3B98-4408-B5B6-8501CD1D4834}" dt="2018-12-14T12:33:45.008" v="17" actId="20577"/>
          <ac:spMkLst>
            <pc:docMk/>
            <pc:sldMk cId="0" sldId="260"/>
            <ac:spMk id="2" creationId="{397654FE-BD2A-4B23-B818-840651DE8E40}"/>
          </ac:spMkLst>
        </pc:spChg>
      </pc:sldChg>
      <pc:sldChg chg="modSp">
        <pc:chgData name="Galilée Enguehard" userId="ab6a632548192b24" providerId="Windows Live" clId="Web-{09AFE6A6-3B98-4408-B5B6-8501CD1D4834}" dt="2018-12-14T12:33:53.243" v="19" actId="20577"/>
        <pc:sldMkLst>
          <pc:docMk/>
          <pc:sldMk cId="0" sldId="264"/>
        </pc:sldMkLst>
        <pc:spChg chg="mod">
          <ac:chgData name="Galilée Enguehard" userId="ab6a632548192b24" providerId="Windows Live" clId="Web-{09AFE6A6-3B98-4408-B5B6-8501CD1D4834}" dt="2018-12-14T12:33:53.243" v="19" actId="20577"/>
          <ac:spMkLst>
            <pc:docMk/>
            <pc:sldMk cId="0" sldId="264"/>
            <ac:spMk id="7" creationId="{902A82FA-4644-4F2F-841D-9A457A9BB13A}"/>
          </ac:spMkLst>
        </pc:spChg>
      </pc:sldChg>
      <pc:sldChg chg="modSp">
        <pc:chgData name="Galilée Enguehard" userId="ab6a632548192b24" providerId="Windows Live" clId="Web-{09AFE6A6-3B98-4408-B5B6-8501CD1D4834}" dt="2018-12-14T12:20:15.700" v="3" actId="20577"/>
        <pc:sldMkLst>
          <pc:docMk/>
          <pc:sldMk cId="0" sldId="265"/>
        </pc:sldMkLst>
        <pc:spChg chg="mod">
          <ac:chgData name="Galilée Enguehard" userId="ab6a632548192b24" providerId="Windows Live" clId="Web-{09AFE6A6-3B98-4408-B5B6-8501CD1D4834}" dt="2018-12-14T12:20:15.700" v="3" actId="20577"/>
          <ac:spMkLst>
            <pc:docMk/>
            <pc:sldMk cId="0" sldId="265"/>
            <ac:spMk id="420" creationId="{00000000-0000-0000-0000-000000000000}"/>
          </ac:spMkLst>
        </pc:spChg>
      </pc:sldChg>
      <pc:sldChg chg="del">
        <pc:chgData name="Galilée Enguehard" userId="ab6a632548192b24" providerId="Windows Live" clId="Web-{09AFE6A6-3B98-4408-B5B6-8501CD1D4834}" dt="2018-12-14T12:20:26.122" v="5"/>
        <pc:sldMkLst>
          <pc:docMk/>
          <pc:sldMk cId="0" sldId="279"/>
        </pc:sldMkLst>
      </pc:sldChg>
      <pc:sldChg chg="del">
        <pc:chgData name="Galilée Enguehard" userId="ab6a632548192b24" providerId="Windows Live" clId="Web-{09AFE6A6-3B98-4408-B5B6-8501CD1D4834}" dt="2018-12-14T12:20:26.122" v="4"/>
        <pc:sldMkLst>
          <pc:docMk/>
          <pc:sldMk cId="0" sldId="280"/>
        </pc:sldMkLst>
      </pc:sldChg>
      <pc:sldChg chg="del">
        <pc:chgData name="Galilée Enguehard" userId="ab6a632548192b24" providerId="Windows Live" clId="Web-{09AFE6A6-3B98-4408-B5B6-8501CD1D4834}" dt="2018-12-14T12:20:36.794" v="7"/>
        <pc:sldMkLst>
          <pc:docMk/>
          <pc:sldMk cId="0" sldId="281"/>
        </pc:sldMkLst>
      </pc:sldChg>
      <pc:sldChg chg="del">
        <pc:chgData name="Galilée Enguehard" userId="ab6a632548192b24" providerId="Windows Live" clId="Web-{09AFE6A6-3B98-4408-B5B6-8501CD1D4834}" dt="2018-12-14T12:20:36.669" v="6"/>
        <pc:sldMkLst>
          <pc:docMk/>
          <pc:sldMk cId="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Plus : Gere les images, option de recherche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Moins</a:t>
            </a:r>
            <a:r>
              <a:rPr lang="en-US" dirty="0"/>
              <a:t>: Tres </a:t>
            </a:r>
            <a:r>
              <a:rPr lang="en-US" dirty="0" err="1"/>
              <a:t>imposant</a:t>
            </a:r>
            <a:r>
              <a:rPr lang="en-US" dirty="0"/>
              <a:t>, base sur la </a:t>
            </a:r>
            <a:r>
              <a:rPr lang="en-US" dirty="0" err="1"/>
              <a:t>souris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Plus: Gestion des images, </a:t>
            </a:r>
            <a:r>
              <a:rPr lang="en-US" dirty="0" err="1"/>
              <a:t>sobre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Moins</a:t>
            </a:r>
            <a:r>
              <a:rPr lang="en-US" dirty="0"/>
              <a:t>: Pas de </a:t>
            </a:r>
            <a:r>
              <a:rPr lang="en-US" dirty="0" err="1"/>
              <a:t>racourcis</a:t>
            </a:r>
            <a:r>
              <a:rPr lang="en-US" dirty="0"/>
              <a:t> clavier, lent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3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Past-a-Box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Minimaliste</a:t>
            </a:r>
            <a:endParaRPr dirty="0"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85163" y="1356826"/>
            <a:ext cx="3329475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Outil de productivité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Esthétique épurée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800" dirty="0"/>
          </a:p>
        </p:txBody>
      </p:sp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638;p37">
            <a:extLst>
              <a:ext uri="{FF2B5EF4-FFF2-40B4-BE49-F238E27FC236}">
                <a16:creationId xmlns:a16="http://schemas.microsoft.com/office/drawing/2014/main" id="{9A338825-DCD3-45F3-9AD1-D3511A17B67F}"/>
              </a:ext>
            </a:extLst>
          </p:cNvPr>
          <p:cNvSpPr/>
          <p:nvPr/>
        </p:nvSpPr>
        <p:spPr>
          <a:xfrm>
            <a:off x="4696638" y="1164122"/>
            <a:ext cx="3329475" cy="3148998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F1ED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4294967295"/>
          </p:nvPr>
        </p:nvSpPr>
        <p:spPr>
          <a:xfrm>
            <a:off x="0" y="206375"/>
            <a:ext cx="6130925" cy="857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 technologies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ACBE2-25D7-4C90-980C-B25A3D5A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772" y="1063625"/>
            <a:ext cx="3730455" cy="3730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Merci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/>
              <a:t>Des </a:t>
            </a:r>
            <a:r>
              <a:rPr lang="en" sz="3600" b="1" dirty="0"/>
              <a:t>questions?</a:t>
            </a:r>
            <a:endParaRPr sz="3600" b="1" dirty="0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me </a:t>
            </a:r>
            <a:r>
              <a:rPr lang="en-US" dirty="0" err="1"/>
              <a:t>retrouver</a:t>
            </a:r>
            <a:r>
              <a:rPr lang="en" dirty="0"/>
              <a:t>: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arthamys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galilee.enguehard</a:t>
            </a:r>
            <a:r>
              <a:rPr lang="en" dirty="0"/>
              <a:t>@epitech.e</a:t>
            </a:r>
            <a:r>
              <a:rPr lang="en-US" dirty="0"/>
              <a:t>u</a:t>
            </a:r>
            <a:endParaRPr dirty="0"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68948-BE4B-4990-8EE7-7FC84B4C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78" y="3479169"/>
            <a:ext cx="491665" cy="49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Mais</a:t>
            </a:r>
            <a:r>
              <a:rPr lang="en-US" dirty="0"/>
              <a:t>, </a:t>
            </a:r>
            <a:r>
              <a:rPr lang="en-US" dirty="0" err="1"/>
              <a:t>qu’est-ce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7A4A-3660-46F9-A85E-5741B058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68" y="1220951"/>
            <a:ext cx="7636963" cy="372570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copi</a:t>
            </a:r>
            <a:r>
              <a:rPr lang="fr-FR" dirty="0"/>
              <a:t>é</a:t>
            </a:r>
            <a:r>
              <a:rPr lang="en-US" dirty="0"/>
              <a:t> </a:t>
            </a:r>
            <a:r>
              <a:rPr lang="en-US" dirty="0" err="1"/>
              <a:t>coll</a:t>
            </a:r>
            <a:r>
              <a:rPr lang="fr-FR" dirty="0"/>
              <a:t>é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Boosteur</a:t>
            </a:r>
            <a:r>
              <a:rPr lang="en-US" dirty="0"/>
              <a:t> de </a:t>
            </a:r>
            <a:r>
              <a:rPr lang="en-US" dirty="0" err="1"/>
              <a:t>productivit</a:t>
            </a:r>
            <a:r>
              <a:rPr lang="fr-FR" dirty="0"/>
              <a:t>é</a:t>
            </a:r>
            <a:endParaRPr lang="en-US" dirty="0"/>
          </a:p>
        </p:txBody>
      </p:sp>
      <p:sp>
        <p:nvSpPr>
          <p:cNvPr id="13" name="Google Shape;594;p37">
            <a:extLst>
              <a:ext uri="{FF2B5EF4-FFF2-40B4-BE49-F238E27FC236}">
                <a16:creationId xmlns:a16="http://schemas.microsoft.com/office/drawing/2014/main" id="{ADDBC992-6F26-4ABB-AAF1-96C4E0FC84BC}"/>
              </a:ext>
            </a:extLst>
          </p:cNvPr>
          <p:cNvSpPr/>
          <p:nvPr/>
        </p:nvSpPr>
        <p:spPr>
          <a:xfrm>
            <a:off x="678306" y="1508405"/>
            <a:ext cx="1657538" cy="212669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282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En</a:t>
            </a:r>
            <a:r>
              <a:rPr lang="en-US" sz="6000" dirty="0"/>
              <a:t> image</a:t>
            </a:r>
            <a:endParaRPr sz="6000" dirty="0"/>
          </a:p>
        </p:txBody>
      </p:sp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A0C9E-D1E8-4227-BD80-53C162EB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0" y="1433655"/>
            <a:ext cx="7600000" cy="227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54FE-BD2A-4B23-B818-840651DE8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L’</a:t>
            </a:r>
            <a:r>
              <a:rPr lang="fr-FR" dirty="0"/>
              <a:t>é</a:t>
            </a:r>
            <a:r>
              <a:rPr lang="en-US" dirty="0" err="1"/>
              <a:t>xistant</a:t>
            </a:r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Copy-Q</a:t>
            </a:r>
            <a:endParaRPr dirty="0"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55622-2F1D-46EB-8D44-A582C72D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25" y="1063375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GPaste</a:t>
            </a:r>
            <a:endParaRPr dirty="0"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62D0F-EB1D-4450-B49D-28B7EC32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77" y="1063375"/>
            <a:ext cx="5224845" cy="3686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75125" y="95470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L’equipe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6C84F-6E92-4B72-8193-C80BB5615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8" t="5698" r="20628" b="38949"/>
          <a:stretch/>
        </p:blipFill>
        <p:spPr>
          <a:xfrm>
            <a:off x="1654775" y="1941098"/>
            <a:ext cx="2525808" cy="18943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Google Shape;402;p19">
            <a:extLst>
              <a:ext uri="{FF2B5EF4-FFF2-40B4-BE49-F238E27FC236}">
                <a16:creationId xmlns:a16="http://schemas.microsoft.com/office/drawing/2014/main" id="{ADC3E592-FBEB-46B3-AF47-C9EDCB6BC885}"/>
              </a:ext>
            </a:extLst>
          </p:cNvPr>
          <p:cNvSpPr txBox="1">
            <a:spLocks/>
          </p:cNvSpPr>
          <p:nvPr/>
        </p:nvSpPr>
        <p:spPr>
          <a:xfrm>
            <a:off x="4513825" y="2619098"/>
            <a:ext cx="2975400" cy="5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3810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 algn="l">
              <a:spcBef>
                <a:spcPts val="600"/>
              </a:spcBef>
            </a:pPr>
            <a:r>
              <a:rPr lang="en-US" dirty="0"/>
              <a:t>  Galilee Enguehard</a:t>
            </a:r>
          </a:p>
        </p:txBody>
      </p:sp>
      <p:sp>
        <p:nvSpPr>
          <p:cNvPr id="16" name="Google Shape;628;p37">
            <a:extLst>
              <a:ext uri="{FF2B5EF4-FFF2-40B4-BE49-F238E27FC236}">
                <a16:creationId xmlns:a16="http://schemas.microsoft.com/office/drawing/2014/main" id="{C6A67203-6215-4FC2-8F0A-61CC1F4CDF09}"/>
              </a:ext>
            </a:extLst>
          </p:cNvPr>
          <p:cNvSpPr/>
          <p:nvPr/>
        </p:nvSpPr>
        <p:spPr>
          <a:xfrm>
            <a:off x="4352125" y="2524402"/>
            <a:ext cx="219875" cy="5424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54FE-BD2A-4B23-B818-840651DE8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attentes</a:t>
            </a:r>
            <a:endParaRPr lang="en-US" dirty="0"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72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Libre</a:t>
            </a:r>
            <a:endParaRPr dirty="0"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A82FA-4644-4F2F-841D-9A457A9BB13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507075" y="1417800"/>
            <a:ext cx="2632156" cy="3725700"/>
          </a:xfrm>
        </p:spPr>
        <p:txBody>
          <a:bodyPr/>
          <a:lstStyle/>
          <a:p>
            <a:r>
              <a:rPr lang="en-US" sz="2400" dirty="0"/>
              <a:t>OSS</a:t>
            </a:r>
          </a:p>
          <a:p>
            <a:endParaRPr lang="en-US" sz="2400" dirty="0"/>
          </a:p>
          <a:p>
            <a:r>
              <a:rPr lang="en-US" sz="2400" dirty="0"/>
              <a:t>Public</a:t>
            </a:r>
          </a:p>
          <a:p>
            <a:endParaRPr lang="en-US" sz="2400" dirty="0"/>
          </a:p>
          <a:p>
            <a:r>
              <a:rPr lang="en-US" sz="2400" dirty="0"/>
              <a:t>Document</a:t>
            </a:r>
            <a:r>
              <a:rPr lang="fr-FR" sz="2400" dirty="0"/>
              <a:t>é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Google Shape;652;p37">
            <a:extLst>
              <a:ext uri="{FF2B5EF4-FFF2-40B4-BE49-F238E27FC236}">
                <a16:creationId xmlns:a16="http://schemas.microsoft.com/office/drawing/2014/main" id="{9858FCF8-ED38-4C8D-A6A9-831397D167F6}"/>
              </a:ext>
            </a:extLst>
          </p:cNvPr>
          <p:cNvSpPr/>
          <p:nvPr/>
        </p:nvSpPr>
        <p:spPr>
          <a:xfrm>
            <a:off x="4572001" y="1063375"/>
            <a:ext cx="3088578" cy="311190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tensius · SlidesCarnival [Read-Only]" id="{4D7027CE-36AE-4A35-8E1E-58DC3887F722}" vid="{074B7597-0E93-4EBC-BB7F-7D8C504BA6D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Hortensius · SlidesCarnival</Template>
  <TotalTime>100</TotalTime>
  <Words>266</Words>
  <Application>Microsoft Office PowerPoint</Application>
  <PresentationFormat>Affichage à l'écran (16:9)</PresentationFormat>
  <Paragraphs>71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Hortensius template</vt:lpstr>
      <vt:lpstr>Past-a-Box</vt:lpstr>
      <vt:lpstr>Mais, qu’est-ce ?</vt:lpstr>
      <vt:lpstr>En image</vt:lpstr>
      <vt:lpstr>L’éxistant</vt:lpstr>
      <vt:lpstr>Copy-Q</vt:lpstr>
      <vt:lpstr>GPaste</vt:lpstr>
      <vt:lpstr>L’equipe</vt:lpstr>
      <vt:lpstr>Les attentes</vt:lpstr>
      <vt:lpstr>Libre</vt:lpstr>
      <vt:lpstr>Minimaliste</vt:lpstr>
      <vt:lpstr>Les technologies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Pastiche</dc:title>
  <dc:creator>Galilée Enguehard</dc:creator>
  <cp:lastModifiedBy>Galilée Enguehard</cp:lastModifiedBy>
  <cp:revision>25</cp:revision>
  <dcterms:created xsi:type="dcterms:W3CDTF">2018-12-08T02:14:18Z</dcterms:created>
  <dcterms:modified xsi:type="dcterms:W3CDTF">2018-12-14T12:34:00Z</dcterms:modified>
</cp:coreProperties>
</file>