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63D8-0743-2547-AFC9-3FEC86DFAEFE}" type="datetimeFigureOut">
              <a:rPr lang="en-US" smtClean="0"/>
              <a:t>24/03/2014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51E7-1FC3-7545-B7F2-730A7948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553045" y="2778259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(32x32)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553045" y="4041962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Ganglion (32x32)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2553045" y="5186597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Image/Movie (32x32)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553045" y="1503731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(8x8x32)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56812" y="4471675"/>
            <a:ext cx="13228" cy="88091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737248" y="3204684"/>
            <a:ext cx="13228" cy="10186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H="1" flipV="1">
            <a:off x="5450552" y="1865874"/>
            <a:ext cx="13228" cy="10186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724576" y="1899204"/>
            <a:ext cx="13228" cy="10186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2000" y="4728875"/>
            <a:ext cx="2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surround (fixed)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95640" y="3509135"/>
            <a:ext cx="2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to one identity (fixed)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2960" y="2073935"/>
            <a:ext cx="228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W: </a:t>
            </a:r>
            <a:r>
              <a:rPr lang="en-US" dirty="0"/>
              <a:t>p</a:t>
            </a:r>
            <a:r>
              <a:rPr lang="en-US" dirty="0" smtClean="0"/>
              <a:t>lastic weights (16x16 patch size)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5116" y="2086605"/>
            <a:ext cx="122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93" y="5178525"/>
            <a:ext cx="1172799" cy="1180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93" y="3877708"/>
            <a:ext cx="1172799" cy="11879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93" y="2618284"/>
            <a:ext cx="1172799" cy="117279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2630801" y="963923"/>
            <a:ext cx="862522" cy="72051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8390" y="878182"/>
            <a:ext cx="3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36" y="402980"/>
            <a:ext cx="1164871" cy="11574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63869" y="68044"/>
            <a:ext cx="160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1404" y="6290935"/>
            <a:ext cx="154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0" y="-1"/>
            <a:ext cx="9144000" cy="4025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1957043" y="1971424"/>
            <a:ext cx="2709982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 smtClean="0"/>
              <a:t>(32x32)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473665" y="4620302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Ganglion (32x32)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2473665" y="5764937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Image/Movie (32x32)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473665" y="468012"/>
            <a:ext cx="3915550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(8x8x32)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22620" y="5202413"/>
            <a:ext cx="0" cy="55445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620" y="5307215"/>
            <a:ext cx="2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surround (fixed)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5065" y="3919622"/>
            <a:ext cx="14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to one identity (I)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3" y="5439345"/>
            <a:ext cx="1172799" cy="11803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13" y="4138528"/>
            <a:ext cx="1172799" cy="11879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5024" y="6551755"/>
            <a:ext cx="154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1957043" y="3301795"/>
            <a:ext cx="2556148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Retina </a:t>
            </a:r>
            <a:r>
              <a:rPr lang="en-US" dirty="0" smtClean="0"/>
              <a:t>ON (</a:t>
            </a:r>
            <a:r>
              <a:rPr lang="en-US" dirty="0" smtClean="0"/>
              <a:t>32x32)</a:t>
            </a:r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4407669" y="3313135"/>
            <a:ext cx="2556148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Retina </a:t>
            </a:r>
            <a:r>
              <a:rPr lang="en-US" dirty="0" smtClean="0"/>
              <a:t>OFF (</a:t>
            </a:r>
            <a:r>
              <a:rPr lang="en-US" dirty="0" smtClean="0"/>
              <a:t>32x32)</a:t>
            </a:r>
            <a:endParaRPr lang="en-US" dirty="0"/>
          </a:p>
        </p:txBody>
      </p:sp>
      <p:sp>
        <p:nvSpPr>
          <p:cNvPr id="24" name="Parallelogram 23"/>
          <p:cNvSpPr/>
          <p:nvPr/>
        </p:nvSpPr>
        <p:spPr>
          <a:xfrm>
            <a:off x="4226230" y="1971424"/>
            <a:ext cx="2737587" cy="582111"/>
          </a:xfrm>
          <a:prstGeom prst="parallelogram">
            <a:avLst>
              <a:gd name="adj" fmla="val 159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</a:t>
            </a:r>
            <a:r>
              <a:rPr lang="en-US" dirty="0" smtClean="0"/>
              <a:t>OFF</a:t>
            </a:r>
            <a:r>
              <a:rPr lang="en-US" dirty="0" smtClean="0"/>
              <a:t> </a:t>
            </a:r>
            <a:r>
              <a:rPr lang="en-US" dirty="0" smtClean="0"/>
              <a:t>(32x32)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34184" y="3963375"/>
            <a:ext cx="159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to one identity (E)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30019" y="4042666"/>
            <a:ext cx="4164" cy="50476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725671" y="4042666"/>
            <a:ext cx="0" cy="41403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520783" y="2644255"/>
            <a:ext cx="3936472" cy="599045"/>
            <a:chOff x="2532123" y="2542195"/>
            <a:chExt cx="3936472" cy="599045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5818861" y="2542195"/>
              <a:ext cx="0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553045" y="2542195"/>
              <a:ext cx="0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70930" y="2542195"/>
              <a:ext cx="986549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70931" y="2542195"/>
              <a:ext cx="986548" cy="59904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532123" y="2622179"/>
              <a:ext cx="68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(E)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18861" y="2615215"/>
              <a:ext cx="64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(E)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6541" y="2622179"/>
              <a:ext cx="64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(I)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0318" y="2622179"/>
              <a:ext cx="49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(I)</a:t>
              </a:r>
              <a:endParaRPr lang="en-US" dirty="0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637405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789805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903675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56075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40939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93339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7955" y="117503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60355" y="1180015"/>
            <a:ext cx="0" cy="59904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01943" y="809563"/>
            <a:ext cx="231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Rectified W and W</a:t>
            </a:r>
            <a:r>
              <a:rPr lang="en-US" baseline="30000" dirty="0" smtClean="0"/>
              <a:t>T</a:t>
            </a:r>
            <a:r>
              <a:rPr lang="en-US" dirty="0" smtClean="0"/>
              <a:t> (fixed)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910076" y="612372"/>
            <a:ext cx="981529" cy="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46511" y="265721"/>
            <a:ext cx="3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17489" y="45364"/>
            <a:ext cx="160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03655" y="1111720"/>
            <a:ext cx="7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+</a:t>
            </a:r>
            <a:r>
              <a:rPr lang="en-US" dirty="0" smtClean="0"/>
              <a:t>(E)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-</a:t>
            </a:r>
            <a:r>
              <a:rPr lang="en-US" dirty="0" smtClean="0"/>
              <a:t>(I)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46279" y="1132729"/>
            <a:ext cx="7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+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-</a:t>
            </a:r>
            <a:r>
              <a:rPr lang="en-US" dirty="0" smtClean="0"/>
              <a:t>(E)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94539" y="1194409"/>
            <a:ext cx="91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+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-</a:t>
            </a:r>
            <a:r>
              <a:rPr lang="en-US" dirty="0" smtClean="0"/>
              <a:t>(E)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33105" y="1237265"/>
            <a:ext cx="91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+</a:t>
            </a:r>
            <a:r>
              <a:rPr lang="en-US" dirty="0" smtClean="0"/>
              <a:t>(E)</a:t>
            </a:r>
          </a:p>
          <a:p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-</a:t>
            </a:r>
            <a:r>
              <a:rPr lang="en-US" dirty="0" smtClean="0"/>
              <a:t>(I)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83982" y="68044"/>
            <a:ext cx="170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SPIKING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01943" y="4057519"/>
            <a:ext cx="206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RATE-BASED</a:t>
            </a:r>
            <a:endParaRPr lang="en-US" sz="2800" b="1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13" y="358462"/>
            <a:ext cx="1172799" cy="117279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13" y="2826388"/>
            <a:ext cx="1172799" cy="118583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857" y="2826388"/>
            <a:ext cx="1185771" cy="118577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273" y="1609219"/>
            <a:ext cx="1194489" cy="119448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857" y="1609118"/>
            <a:ext cx="1194590" cy="1194590"/>
          </a:xfrm>
          <a:prstGeom prst="rect">
            <a:avLst/>
          </a:prstGeom>
        </p:spPr>
      </p:pic>
      <p:sp>
        <p:nvSpPr>
          <p:cNvPr id="93" name="Circular Arrow 92"/>
          <p:cNvSpPr/>
          <p:nvPr/>
        </p:nvSpPr>
        <p:spPr>
          <a:xfrm>
            <a:off x="4085211" y="90720"/>
            <a:ext cx="750568" cy="635053"/>
          </a:xfrm>
          <a:prstGeom prst="circularArrow">
            <a:avLst>
              <a:gd name="adj1" fmla="val 0"/>
              <a:gd name="adj2" fmla="val 488473"/>
              <a:gd name="adj3" fmla="val 20990289"/>
              <a:gd name="adj4" fmla="val 10800000"/>
              <a:gd name="adj5" fmla="val 4833"/>
            </a:avLst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64699" y="45422"/>
            <a:ext cx="14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(E)</a:t>
            </a:r>
          </a:p>
        </p:txBody>
      </p:sp>
    </p:spTree>
    <p:extLst>
      <p:ext uri="{BB962C8B-B14F-4D97-AF65-F5344CB8AC3E}">
        <p14:creationId xmlns:p14="http://schemas.microsoft.com/office/powerpoint/2010/main" val="311683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168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 Pelko</dc:creator>
  <cp:lastModifiedBy>Miha Pelko</cp:lastModifiedBy>
  <cp:revision>16</cp:revision>
  <dcterms:created xsi:type="dcterms:W3CDTF">2014-03-21T17:48:41Z</dcterms:created>
  <dcterms:modified xsi:type="dcterms:W3CDTF">2014-03-24T22:52:23Z</dcterms:modified>
</cp:coreProperties>
</file>