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242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4.995%" autoAdjust="0"/>
    <p:restoredTop sz="94.66%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purl.oclc.org/ooxml/officeDocument/relationships/slide" Target="slides/slide2.xml"/><Relationship Id="rId7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theme" Target="theme/theme1.xml"/><Relationship Id="rId5" Type="http://purl.oclc.org/ooxml/officeDocument/relationships/viewProps" Target="viewProps.xml"/><Relationship Id="rId4" Type="http://purl.oclc.org/ooxml/officeDocument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F1FF1-C19A-C7FF-2790-F66BB6A68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FAEBE0-FCC6-59B1-8914-9DFDF5D6A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E3162B-9C83-5055-35EC-6EFA0215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897-3A8A-4FC3-8550-4F63910544BC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6C334-B3F1-61CD-B827-A43AE638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5515E-C71B-455B-A90C-F72E7A78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766-6AC5-493D-8ACE-E9BC7FC16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81823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8B38C-EEF9-C529-FDEB-B7074EC1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785462-3DE5-39B0-C7E6-4ED82EEE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1A8A39-21A4-DE18-AA0F-EA647E31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897-3A8A-4FC3-8550-4F63910544BC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7BC335-D15A-1E2E-BE2B-E93968F4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DE2501-8D21-5740-F4E1-F281E703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766-6AC5-493D-8ACE-E9BC7FC16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957288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FDDD80-A809-1B5E-C066-5C3271C92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84A8CA-3501-9EB2-8076-A01FFC78B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74A6EB-70C0-46F5-8508-531CEACB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897-3A8A-4FC3-8550-4F63910544BC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FD934C-D1B6-E0C0-5858-52DCBD89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EE8312-EB53-621E-A3B7-8DFCEF70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766-6AC5-493D-8ACE-E9BC7FC16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374401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1CF7C-8D2B-DBE5-065A-93445088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00E5D-FA58-F4FE-E9D5-9F9CB8CC2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4C3F33-1DDC-900E-6612-4BEB1F93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897-3A8A-4FC3-8550-4F63910544BC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BA22A9-9615-7652-CD2B-D79EA931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607689-9093-8E11-FDFE-1B786D57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766-6AC5-493D-8ACE-E9BC7FC16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183877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BB10A-D3D8-95C3-8CB9-E3D277BE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582F86-D324-E986-BA93-0251E0C43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D9C92-64F7-E40E-623A-0029A58C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897-3A8A-4FC3-8550-4F63910544BC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16546-C935-B049-B0F0-DD3C1DF9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45C54F-4F3C-792D-265F-7410ED78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766-6AC5-493D-8ACE-E9BC7FC16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10484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07693-EA55-695E-C2AE-EFBA15A3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8E1BC-5DE8-F4CA-A5C4-4A0289B80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0C14B4-C08F-D214-CFE6-5CEF8BB0A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B096BA-C2FE-1483-CBF8-E2F286F2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897-3A8A-4FC3-8550-4F63910544BC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408E2A-1B24-5877-163C-AAAA0EDD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DD9E51-50A6-16E0-01B7-A50C70DF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766-6AC5-493D-8ACE-E9BC7FC16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926048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482D0-BBD1-0F3A-9A46-F8177887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A653E7-B63C-8A02-E404-B6C4842E0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ADB639-E2D1-928C-3617-D5134F4BF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CBDDE5-2488-0B36-7F13-0F99D86E0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DD4EC9-095D-D309-F44B-1263EB880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B772EB-02D6-6330-AD69-3F438624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897-3A8A-4FC3-8550-4F63910544BC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AF962B-2DF5-1FB2-4B7D-D075432B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EE30E5-E0D2-D189-8E2D-C8991C47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766-6AC5-493D-8ACE-E9BC7FC16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37030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CE7B-CE61-70B3-A1AE-CE8ED18B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CB4FDF-A9A9-FB7E-F383-A28A30F9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897-3A8A-4FC3-8550-4F63910544BC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4E4562-9212-7ECD-E217-313A3F33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2BFF84-760F-FD55-F80B-F28C9581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766-6AC5-493D-8ACE-E9BC7FC16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753191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B4AF8B-C98A-127F-27DB-023E5BD8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897-3A8A-4FC3-8550-4F63910544BC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E26753-0948-7BF7-B80B-681B71BE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26DC84-F706-DA2F-FB65-76A589E1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766-6AC5-493D-8ACE-E9BC7FC16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91705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AFA55-3510-8AEC-1554-61443DDF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721C4-05C1-3C2B-CF59-5BCFD619F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CBF223-9FA4-3B5D-6A9B-C427E694A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0374E3-5760-1004-6BEC-268DFA21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897-3A8A-4FC3-8550-4F63910544BC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FEB76C-C99D-F281-7A8A-77AE80E1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4B4672-3AEA-EF17-08A0-866DD66E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766-6AC5-493D-8ACE-E9BC7FC16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68283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09415-4858-CEFB-FCF3-45B1D5F9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74B4BC-CEA8-800F-1C5D-D57B88C9C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ACA824-CF83-3A6D-51F4-3DBFE9983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305A7D-F604-15FA-ABB5-A6B974A9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0897-3A8A-4FC3-8550-4F63910544BC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44DBD3-E217-8F94-0A50-0E01F577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4139E7-1F7B-9219-ED96-7414DB60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5766-6AC5-493D-8ACE-E9BC7FC16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13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43CEE-F3DD-EC90-3AE9-3C9A506B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7C8064-5D64-B20F-37E5-F6254E830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E7164-5B5C-E86E-6BE0-191AFE609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B39E0897-3A8A-4FC3-8550-4F63910544BC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4BB05E-96F8-9290-2778-06C36A6AD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943E96-4669-B691-D12C-0ED9817EE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447B5766-6AC5-493D-8ACE-E9BC7FC160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15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24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82C3E5-AB86-4214-C211-F6B2A97D2D94}"/>
              </a:ext>
            </a:extLst>
          </p:cNvPr>
          <p:cNvSpPr/>
          <p:nvPr/>
        </p:nvSpPr>
        <p:spPr>
          <a:xfrm>
            <a:off x="4092388" y="6858000"/>
            <a:ext cx="3881718" cy="3881718"/>
          </a:xfrm>
          <a:prstGeom prst="rect">
            <a:avLst/>
          </a:prstGeom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395088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24262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9332C7-C4E7-8D13-1DC8-AD38FA51A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70EC23-C212-EBE9-3EDF-B3F1E814607B}"/>
              </a:ext>
            </a:extLst>
          </p:cNvPr>
          <p:cNvSpPr/>
          <p:nvPr/>
        </p:nvSpPr>
        <p:spPr>
          <a:xfrm>
            <a:off x="4155141" y="1488141"/>
            <a:ext cx="3881718" cy="3881718"/>
          </a:xfrm>
          <a:prstGeom prst="rect">
            <a:avLst/>
          </a:prstGeom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301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purl.oclc.org/ooxml/drawingml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4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Лысенко</dc:creator>
  <cp:lastModifiedBy>Артём Лысенко</cp:lastModifiedBy>
  <cp:revision>1</cp:revision>
  <dcterms:created xsi:type="dcterms:W3CDTF">2025-03-22T22:49:54Z</dcterms:created>
  <dcterms:modified xsi:type="dcterms:W3CDTF">2025-03-22T22:54:13Z</dcterms:modified>
</cp:coreProperties>
</file>