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f6723e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f6723e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f6723e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f6723e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f6723e2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f6723e2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 </a:t>
            </a:r>
            <a:r>
              <a:rPr lang="zh-TW"/>
              <a:t>期末專題-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Student Performance Analysis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電資二 10720138 陳尚宏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專題設計目標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=&gt; 從</a:t>
            </a:r>
            <a:r>
              <a:rPr lang="zh-TW"/>
              <a:t>來源資料中找出各列資料的相關性並進行分析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target: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1.性別與成績的表現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2.分析個小隊的資料並觀察其差別與分析結果和成績的關係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3.學歷與成績的關係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4.考試準備程度與成績結果分析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5.午餐與成績結果相關分析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Package </a:t>
            </a:r>
            <a:r>
              <a:rPr lang="zh-TW"/>
              <a:t>使用介紹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</a:rPr>
              <a:t>1.ggplot2():顯示分析圖表,geom_line() ,geom_point(),ggplot(),geom_bar()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</a:rPr>
              <a:t>2.dplyr():過濾或選擇dataframe中的屬性,filter()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</a:rPr>
              <a:t>3.ggpubr():結合圖表的特殊函式,以方便比較和觀察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心得: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這個專題最大的挑戰在於要選擇好看、有效率的分析方式,因此需花費比較多的時間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查有關graph的相關package和用法,此外,雖然數據很單純,但還是要處理很多數據篩選和清洗等相關的問題,否則沒辦法使用,這次有關函式語法的bug比較多,寫起來一個頭兩個大,腦中要先有想法才比較好寫,是有挑戰性的專題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