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4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35F3-C419-8BCB-BEF7-9FDB70AE78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06429D-380E-A097-995B-8CF471C2A0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7F6690-8E1E-621B-3F64-A63289965980}"/>
              </a:ext>
            </a:extLst>
          </p:cNvPr>
          <p:cNvSpPr>
            <a:spLocks noGrp="1"/>
          </p:cNvSpPr>
          <p:nvPr>
            <p:ph type="dt" sz="half" idx="10"/>
          </p:nvPr>
        </p:nvSpPr>
        <p:spPr/>
        <p:txBody>
          <a:bodyPr/>
          <a:lstStyle/>
          <a:p>
            <a:fld id="{C71F9780-5E42-4BD1-8BC4-46CCA319A64B}" type="datetimeFigureOut">
              <a:rPr lang="en-IN" smtClean="0"/>
              <a:t>13-11-2024</a:t>
            </a:fld>
            <a:endParaRPr lang="en-IN"/>
          </a:p>
        </p:txBody>
      </p:sp>
      <p:sp>
        <p:nvSpPr>
          <p:cNvPr id="5" name="Footer Placeholder 4">
            <a:extLst>
              <a:ext uri="{FF2B5EF4-FFF2-40B4-BE49-F238E27FC236}">
                <a16:creationId xmlns:a16="http://schemas.microsoft.com/office/drawing/2014/main" id="{83FE9D28-E5FE-3FB0-B2B9-B07D22034C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559F3A-21B5-8203-47CC-7B5CD232E888}"/>
              </a:ext>
            </a:extLst>
          </p:cNvPr>
          <p:cNvSpPr>
            <a:spLocks noGrp="1"/>
          </p:cNvSpPr>
          <p:nvPr>
            <p:ph type="sldNum" sz="quarter" idx="12"/>
          </p:nvPr>
        </p:nvSpPr>
        <p:spPr/>
        <p:txBody>
          <a:bodyPr/>
          <a:lstStyle/>
          <a:p>
            <a:fld id="{7CCB7E77-45D5-42FC-88A1-A4FE6FDBE47B}" type="slidenum">
              <a:rPr lang="en-IN" smtClean="0"/>
              <a:t>‹#›</a:t>
            </a:fld>
            <a:endParaRPr lang="en-IN"/>
          </a:p>
        </p:txBody>
      </p:sp>
    </p:spTree>
    <p:extLst>
      <p:ext uri="{BB962C8B-B14F-4D97-AF65-F5344CB8AC3E}">
        <p14:creationId xmlns:p14="http://schemas.microsoft.com/office/powerpoint/2010/main" val="3001434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5616-2A7B-A655-C068-050CC962B2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C7535B-73A8-0D7E-CABF-EAE2A2E5DA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9CB53F-0F2A-A571-815E-98AB7D8E8E47}"/>
              </a:ext>
            </a:extLst>
          </p:cNvPr>
          <p:cNvSpPr>
            <a:spLocks noGrp="1"/>
          </p:cNvSpPr>
          <p:nvPr>
            <p:ph type="dt" sz="half" idx="10"/>
          </p:nvPr>
        </p:nvSpPr>
        <p:spPr/>
        <p:txBody>
          <a:bodyPr/>
          <a:lstStyle/>
          <a:p>
            <a:fld id="{C71F9780-5E42-4BD1-8BC4-46CCA319A64B}" type="datetimeFigureOut">
              <a:rPr lang="en-IN" smtClean="0"/>
              <a:t>13-11-2024</a:t>
            </a:fld>
            <a:endParaRPr lang="en-IN"/>
          </a:p>
        </p:txBody>
      </p:sp>
      <p:sp>
        <p:nvSpPr>
          <p:cNvPr id="5" name="Footer Placeholder 4">
            <a:extLst>
              <a:ext uri="{FF2B5EF4-FFF2-40B4-BE49-F238E27FC236}">
                <a16:creationId xmlns:a16="http://schemas.microsoft.com/office/drawing/2014/main" id="{D5EE33CF-FE15-2F84-25B6-CC92BF76A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57367F-384A-AA4C-42B4-988FF7EB15C0}"/>
              </a:ext>
            </a:extLst>
          </p:cNvPr>
          <p:cNvSpPr>
            <a:spLocks noGrp="1"/>
          </p:cNvSpPr>
          <p:nvPr>
            <p:ph type="sldNum" sz="quarter" idx="12"/>
          </p:nvPr>
        </p:nvSpPr>
        <p:spPr/>
        <p:txBody>
          <a:bodyPr/>
          <a:lstStyle/>
          <a:p>
            <a:fld id="{7CCB7E77-45D5-42FC-88A1-A4FE6FDBE47B}" type="slidenum">
              <a:rPr lang="en-IN" smtClean="0"/>
              <a:t>‹#›</a:t>
            </a:fld>
            <a:endParaRPr lang="en-IN"/>
          </a:p>
        </p:txBody>
      </p:sp>
    </p:spTree>
    <p:extLst>
      <p:ext uri="{BB962C8B-B14F-4D97-AF65-F5344CB8AC3E}">
        <p14:creationId xmlns:p14="http://schemas.microsoft.com/office/powerpoint/2010/main" val="969189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13A08F-D54E-0F0E-4F5F-5766A6F979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155392-AC2A-08E5-7A93-F6B1B310CA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6245A2-B4A4-6598-3A1A-3EB2A3FFA9D8}"/>
              </a:ext>
            </a:extLst>
          </p:cNvPr>
          <p:cNvSpPr>
            <a:spLocks noGrp="1"/>
          </p:cNvSpPr>
          <p:nvPr>
            <p:ph type="dt" sz="half" idx="10"/>
          </p:nvPr>
        </p:nvSpPr>
        <p:spPr/>
        <p:txBody>
          <a:bodyPr/>
          <a:lstStyle/>
          <a:p>
            <a:fld id="{C71F9780-5E42-4BD1-8BC4-46CCA319A64B}" type="datetimeFigureOut">
              <a:rPr lang="en-IN" smtClean="0"/>
              <a:t>13-11-2024</a:t>
            </a:fld>
            <a:endParaRPr lang="en-IN"/>
          </a:p>
        </p:txBody>
      </p:sp>
      <p:sp>
        <p:nvSpPr>
          <p:cNvPr id="5" name="Footer Placeholder 4">
            <a:extLst>
              <a:ext uri="{FF2B5EF4-FFF2-40B4-BE49-F238E27FC236}">
                <a16:creationId xmlns:a16="http://schemas.microsoft.com/office/drawing/2014/main" id="{0E61AAF2-ED93-B73D-F453-4D3B772B27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8359DB-C4DF-BE11-EAE0-D021CFD88DB4}"/>
              </a:ext>
            </a:extLst>
          </p:cNvPr>
          <p:cNvSpPr>
            <a:spLocks noGrp="1"/>
          </p:cNvSpPr>
          <p:nvPr>
            <p:ph type="sldNum" sz="quarter" idx="12"/>
          </p:nvPr>
        </p:nvSpPr>
        <p:spPr/>
        <p:txBody>
          <a:bodyPr/>
          <a:lstStyle/>
          <a:p>
            <a:fld id="{7CCB7E77-45D5-42FC-88A1-A4FE6FDBE47B}" type="slidenum">
              <a:rPr lang="en-IN" smtClean="0"/>
              <a:t>‹#›</a:t>
            </a:fld>
            <a:endParaRPr lang="en-IN"/>
          </a:p>
        </p:txBody>
      </p:sp>
    </p:spTree>
    <p:extLst>
      <p:ext uri="{BB962C8B-B14F-4D97-AF65-F5344CB8AC3E}">
        <p14:creationId xmlns:p14="http://schemas.microsoft.com/office/powerpoint/2010/main" val="261646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1058-A5FC-D8D3-9791-99AECF2FE64D}"/>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6D875-50D4-743B-67E8-AC40B9E72CCF}"/>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194AB6-BBBE-9F70-276D-DE24B18ADCF5}"/>
              </a:ext>
            </a:extLst>
          </p:cNvPr>
          <p:cNvSpPr>
            <a:spLocks noGrp="1"/>
          </p:cNvSpPr>
          <p:nvPr>
            <p:ph type="dt" sz="half" idx="10"/>
          </p:nvPr>
        </p:nvSpPr>
        <p:spPr/>
        <p:txBody>
          <a:bodyPr/>
          <a:lstStyle/>
          <a:p>
            <a:fld id="{C71F9780-5E42-4BD1-8BC4-46CCA319A64B}" type="datetimeFigureOut">
              <a:rPr lang="en-IN" smtClean="0"/>
              <a:t>13-11-2024</a:t>
            </a:fld>
            <a:endParaRPr lang="en-IN"/>
          </a:p>
        </p:txBody>
      </p:sp>
      <p:sp>
        <p:nvSpPr>
          <p:cNvPr id="5" name="Footer Placeholder 4">
            <a:extLst>
              <a:ext uri="{FF2B5EF4-FFF2-40B4-BE49-F238E27FC236}">
                <a16:creationId xmlns:a16="http://schemas.microsoft.com/office/drawing/2014/main" id="{0A63AA4F-ECE3-E58F-81BC-12A783F3B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0789FE-A919-9C50-E490-3148991674B8}"/>
              </a:ext>
            </a:extLst>
          </p:cNvPr>
          <p:cNvSpPr>
            <a:spLocks noGrp="1"/>
          </p:cNvSpPr>
          <p:nvPr>
            <p:ph type="sldNum" sz="quarter" idx="12"/>
          </p:nvPr>
        </p:nvSpPr>
        <p:spPr/>
        <p:txBody>
          <a:bodyPr/>
          <a:lstStyle/>
          <a:p>
            <a:fld id="{7CCB7E77-45D5-42FC-88A1-A4FE6FDBE47B}" type="slidenum">
              <a:rPr lang="en-IN" smtClean="0"/>
              <a:t>‹#›</a:t>
            </a:fld>
            <a:endParaRPr lang="en-IN"/>
          </a:p>
        </p:txBody>
      </p:sp>
    </p:spTree>
    <p:extLst>
      <p:ext uri="{BB962C8B-B14F-4D97-AF65-F5344CB8AC3E}">
        <p14:creationId xmlns:p14="http://schemas.microsoft.com/office/powerpoint/2010/main" val="75167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CA7E-F1E4-8216-D0C7-B31454FAB8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E41F-28AE-FD85-9A8C-6D2456E19F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1A424E-88DD-5114-70F1-3E6DD745AE46}"/>
              </a:ext>
            </a:extLst>
          </p:cNvPr>
          <p:cNvSpPr>
            <a:spLocks noGrp="1"/>
          </p:cNvSpPr>
          <p:nvPr>
            <p:ph type="dt" sz="half" idx="10"/>
          </p:nvPr>
        </p:nvSpPr>
        <p:spPr/>
        <p:txBody>
          <a:bodyPr/>
          <a:lstStyle/>
          <a:p>
            <a:fld id="{C71F9780-5E42-4BD1-8BC4-46CCA319A64B}" type="datetimeFigureOut">
              <a:rPr lang="en-IN" smtClean="0"/>
              <a:t>13-11-2024</a:t>
            </a:fld>
            <a:endParaRPr lang="en-IN"/>
          </a:p>
        </p:txBody>
      </p:sp>
      <p:sp>
        <p:nvSpPr>
          <p:cNvPr id="5" name="Footer Placeholder 4">
            <a:extLst>
              <a:ext uri="{FF2B5EF4-FFF2-40B4-BE49-F238E27FC236}">
                <a16:creationId xmlns:a16="http://schemas.microsoft.com/office/drawing/2014/main" id="{C5A0FB61-848F-3F17-2DD5-95A0D97129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B4FEF5-6111-8255-E616-93DBA35A6EDF}"/>
              </a:ext>
            </a:extLst>
          </p:cNvPr>
          <p:cNvSpPr>
            <a:spLocks noGrp="1"/>
          </p:cNvSpPr>
          <p:nvPr>
            <p:ph type="sldNum" sz="quarter" idx="12"/>
          </p:nvPr>
        </p:nvSpPr>
        <p:spPr/>
        <p:txBody>
          <a:bodyPr/>
          <a:lstStyle/>
          <a:p>
            <a:fld id="{7CCB7E77-45D5-42FC-88A1-A4FE6FDBE47B}" type="slidenum">
              <a:rPr lang="en-IN" smtClean="0"/>
              <a:t>‹#›</a:t>
            </a:fld>
            <a:endParaRPr lang="en-IN"/>
          </a:p>
        </p:txBody>
      </p:sp>
    </p:spTree>
    <p:extLst>
      <p:ext uri="{BB962C8B-B14F-4D97-AF65-F5344CB8AC3E}">
        <p14:creationId xmlns:p14="http://schemas.microsoft.com/office/powerpoint/2010/main" val="99883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85516-2122-9F35-89C7-6935289C76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1393FE-BD20-BE65-67C6-77DC064088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D77D71-0A54-D39D-C6E0-CA7A6D3A9E5F}"/>
              </a:ext>
            </a:extLst>
          </p:cNvPr>
          <p:cNvSpPr>
            <a:spLocks noGrp="1"/>
          </p:cNvSpPr>
          <p:nvPr>
            <p:ph type="dt" sz="half" idx="10"/>
          </p:nvPr>
        </p:nvSpPr>
        <p:spPr/>
        <p:txBody>
          <a:bodyPr/>
          <a:lstStyle/>
          <a:p>
            <a:fld id="{C71F9780-5E42-4BD1-8BC4-46CCA319A64B}" type="datetimeFigureOut">
              <a:rPr lang="en-IN" smtClean="0"/>
              <a:t>13-11-2024</a:t>
            </a:fld>
            <a:endParaRPr lang="en-IN"/>
          </a:p>
        </p:txBody>
      </p:sp>
      <p:sp>
        <p:nvSpPr>
          <p:cNvPr id="5" name="Footer Placeholder 4">
            <a:extLst>
              <a:ext uri="{FF2B5EF4-FFF2-40B4-BE49-F238E27FC236}">
                <a16:creationId xmlns:a16="http://schemas.microsoft.com/office/drawing/2014/main" id="{8964B995-CA4F-AEDF-B130-E27263DE2B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EE2C86-83EA-6F05-994C-520F25AD4968}"/>
              </a:ext>
            </a:extLst>
          </p:cNvPr>
          <p:cNvSpPr>
            <a:spLocks noGrp="1"/>
          </p:cNvSpPr>
          <p:nvPr>
            <p:ph type="sldNum" sz="quarter" idx="12"/>
          </p:nvPr>
        </p:nvSpPr>
        <p:spPr/>
        <p:txBody>
          <a:bodyPr/>
          <a:lstStyle/>
          <a:p>
            <a:fld id="{7CCB7E77-45D5-42FC-88A1-A4FE6FDBE47B}" type="slidenum">
              <a:rPr lang="en-IN" smtClean="0"/>
              <a:t>‹#›</a:t>
            </a:fld>
            <a:endParaRPr lang="en-IN"/>
          </a:p>
        </p:txBody>
      </p:sp>
    </p:spTree>
    <p:extLst>
      <p:ext uri="{BB962C8B-B14F-4D97-AF65-F5344CB8AC3E}">
        <p14:creationId xmlns:p14="http://schemas.microsoft.com/office/powerpoint/2010/main" val="138907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5F70-89FB-766D-388C-5D8DA11315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8F8F06-8B99-65EF-E9C1-7C000FBC03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B7BD72-1599-5089-47A2-83E4E5117F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7CF2F6-86C5-A66B-1898-A571863FCA22}"/>
              </a:ext>
            </a:extLst>
          </p:cNvPr>
          <p:cNvSpPr>
            <a:spLocks noGrp="1"/>
          </p:cNvSpPr>
          <p:nvPr>
            <p:ph type="dt" sz="half" idx="10"/>
          </p:nvPr>
        </p:nvSpPr>
        <p:spPr/>
        <p:txBody>
          <a:bodyPr/>
          <a:lstStyle/>
          <a:p>
            <a:fld id="{C71F9780-5E42-4BD1-8BC4-46CCA319A64B}" type="datetimeFigureOut">
              <a:rPr lang="en-IN" smtClean="0"/>
              <a:t>13-11-2024</a:t>
            </a:fld>
            <a:endParaRPr lang="en-IN"/>
          </a:p>
        </p:txBody>
      </p:sp>
      <p:sp>
        <p:nvSpPr>
          <p:cNvPr id="6" name="Footer Placeholder 5">
            <a:extLst>
              <a:ext uri="{FF2B5EF4-FFF2-40B4-BE49-F238E27FC236}">
                <a16:creationId xmlns:a16="http://schemas.microsoft.com/office/drawing/2014/main" id="{F83A7C9A-6EE5-DEBD-C82B-8A5A2CF75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BA5992-033F-5B54-266F-90297BF378FD}"/>
              </a:ext>
            </a:extLst>
          </p:cNvPr>
          <p:cNvSpPr>
            <a:spLocks noGrp="1"/>
          </p:cNvSpPr>
          <p:nvPr>
            <p:ph type="sldNum" sz="quarter" idx="12"/>
          </p:nvPr>
        </p:nvSpPr>
        <p:spPr/>
        <p:txBody>
          <a:bodyPr/>
          <a:lstStyle/>
          <a:p>
            <a:fld id="{7CCB7E77-45D5-42FC-88A1-A4FE6FDBE47B}" type="slidenum">
              <a:rPr lang="en-IN" smtClean="0"/>
              <a:t>‹#›</a:t>
            </a:fld>
            <a:endParaRPr lang="en-IN"/>
          </a:p>
        </p:txBody>
      </p:sp>
    </p:spTree>
    <p:extLst>
      <p:ext uri="{BB962C8B-B14F-4D97-AF65-F5344CB8AC3E}">
        <p14:creationId xmlns:p14="http://schemas.microsoft.com/office/powerpoint/2010/main" val="1007073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15EA-A425-EEA9-A16E-94A2E59FAF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8DE671-AB01-7FFD-C04E-7FE6957D43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F4F858-E2F0-C82B-2E00-225C335FE8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42F0B4-C774-A3F5-1A1A-3DF7F0005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6C8ED2-9B95-B469-1EF3-00AF66BEDE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02AF7C-225C-81A5-9540-51A0178B3C9F}"/>
              </a:ext>
            </a:extLst>
          </p:cNvPr>
          <p:cNvSpPr>
            <a:spLocks noGrp="1"/>
          </p:cNvSpPr>
          <p:nvPr>
            <p:ph type="dt" sz="half" idx="10"/>
          </p:nvPr>
        </p:nvSpPr>
        <p:spPr/>
        <p:txBody>
          <a:bodyPr/>
          <a:lstStyle/>
          <a:p>
            <a:fld id="{C71F9780-5E42-4BD1-8BC4-46CCA319A64B}" type="datetimeFigureOut">
              <a:rPr lang="en-IN" smtClean="0"/>
              <a:t>13-11-2024</a:t>
            </a:fld>
            <a:endParaRPr lang="en-IN"/>
          </a:p>
        </p:txBody>
      </p:sp>
      <p:sp>
        <p:nvSpPr>
          <p:cNvPr id="8" name="Footer Placeholder 7">
            <a:extLst>
              <a:ext uri="{FF2B5EF4-FFF2-40B4-BE49-F238E27FC236}">
                <a16:creationId xmlns:a16="http://schemas.microsoft.com/office/drawing/2014/main" id="{7C284212-678D-4A0C-DE56-665B099798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24D0A6-6E5F-E795-2349-80FD72724003}"/>
              </a:ext>
            </a:extLst>
          </p:cNvPr>
          <p:cNvSpPr>
            <a:spLocks noGrp="1"/>
          </p:cNvSpPr>
          <p:nvPr>
            <p:ph type="sldNum" sz="quarter" idx="12"/>
          </p:nvPr>
        </p:nvSpPr>
        <p:spPr/>
        <p:txBody>
          <a:bodyPr/>
          <a:lstStyle/>
          <a:p>
            <a:fld id="{7CCB7E77-45D5-42FC-88A1-A4FE6FDBE47B}" type="slidenum">
              <a:rPr lang="en-IN" smtClean="0"/>
              <a:t>‹#›</a:t>
            </a:fld>
            <a:endParaRPr lang="en-IN"/>
          </a:p>
        </p:txBody>
      </p:sp>
    </p:spTree>
    <p:extLst>
      <p:ext uri="{BB962C8B-B14F-4D97-AF65-F5344CB8AC3E}">
        <p14:creationId xmlns:p14="http://schemas.microsoft.com/office/powerpoint/2010/main" val="305603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53FA-FBBF-359F-1383-E633126E86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645DF9-796D-646C-6A27-6B6C3539C761}"/>
              </a:ext>
            </a:extLst>
          </p:cNvPr>
          <p:cNvSpPr>
            <a:spLocks noGrp="1"/>
          </p:cNvSpPr>
          <p:nvPr>
            <p:ph type="dt" sz="half" idx="10"/>
          </p:nvPr>
        </p:nvSpPr>
        <p:spPr/>
        <p:txBody>
          <a:bodyPr/>
          <a:lstStyle/>
          <a:p>
            <a:fld id="{C71F9780-5E42-4BD1-8BC4-46CCA319A64B}" type="datetimeFigureOut">
              <a:rPr lang="en-IN" smtClean="0"/>
              <a:t>13-11-2024</a:t>
            </a:fld>
            <a:endParaRPr lang="en-IN"/>
          </a:p>
        </p:txBody>
      </p:sp>
      <p:sp>
        <p:nvSpPr>
          <p:cNvPr id="4" name="Footer Placeholder 3">
            <a:extLst>
              <a:ext uri="{FF2B5EF4-FFF2-40B4-BE49-F238E27FC236}">
                <a16:creationId xmlns:a16="http://schemas.microsoft.com/office/drawing/2014/main" id="{38A7B5FC-FC2C-B95A-3AC9-791B332BA0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FD0D79-8C6E-7277-B6C9-874297E203CE}"/>
              </a:ext>
            </a:extLst>
          </p:cNvPr>
          <p:cNvSpPr>
            <a:spLocks noGrp="1"/>
          </p:cNvSpPr>
          <p:nvPr>
            <p:ph type="sldNum" sz="quarter" idx="12"/>
          </p:nvPr>
        </p:nvSpPr>
        <p:spPr/>
        <p:txBody>
          <a:bodyPr/>
          <a:lstStyle/>
          <a:p>
            <a:fld id="{7CCB7E77-45D5-42FC-88A1-A4FE6FDBE47B}" type="slidenum">
              <a:rPr lang="en-IN" smtClean="0"/>
              <a:t>‹#›</a:t>
            </a:fld>
            <a:endParaRPr lang="en-IN"/>
          </a:p>
        </p:txBody>
      </p:sp>
    </p:spTree>
    <p:extLst>
      <p:ext uri="{BB962C8B-B14F-4D97-AF65-F5344CB8AC3E}">
        <p14:creationId xmlns:p14="http://schemas.microsoft.com/office/powerpoint/2010/main" val="241526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D6CE5F-C67E-3688-2B3D-5A27D3C11DC1}"/>
              </a:ext>
            </a:extLst>
          </p:cNvPr>
          <p:cNvSpPr>
            <a:spLocks noGrp="1"/>
          </p:cNvSpPr>
          <p:nvPr>
            <p:ph type="dt" sz="half" idx="10"/>
          </p:nvPr>
        </p:nvSpPr>
        <p:spPr/>
        <p:txBody>
          <a:bodyPr/>
          <a:lstStyle/>
          <a:p>
            <a:fld id="{C71F9780-5E42-4BD1-8BC4-46CCA319A64B}" type="datetimeFigureOut">
              <a:rPr lang="en-IN" smtClean="0"/>
              <a:t>13-11-2024</a:t>
            </a:fld>
            <a:endParaRPr lang="en-IN"/>
          </a:p>
        </p:txBody>
      </p:sp>
      <p:sp>
        <p:nvSpPr>
          <p:cNvPr id="3" name="Footer Placeholder 2">
            <a:extLst>
              <a:ext uri="{FF2B5EF4-FFF2-40B4-BE49-F238E27FC236}">
                <a16:creationId xmlns:a16="http://schemas.microsoft.com/office/drawing/2014/main" id="{5AB13ADA-B2FE-AB0A-0E60-B0033DF2E6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BD998E-8C13-7839-3A7F-3C8966F55506}"/>
              </a:ext>
            </a:extLst>
          </p:cNvPr>
          <p:cNvSpPr>
            <a:spLocks noGrp="1"/>
          </p:cNvSpPr>
          <p:nvPr>
            <p:ph type="sldNum" sz="quarter" idx="12"/>
          </p:nvPr>
        </p:nvSpPr>
        <p:spPr/>
        <p:txBody>
          <a:bodyPr/>
          <a:lstStyle/>
          <a:p>
            <a:fld id="{7CCB7E77-45D5-42FC-88A1-A4FE6FDBE47B}" type="slidenum">
              <a:rPr lang="en-IN" smtClean="0"/>
              <a:t>‹#›</a:t>
            </a:fld>
            <a:endParaRPr lang="en-IN"/>
          </a:p>
        </p:txBody>
      </p:sp>
    </p:spTree>
    <p:extLst>
      <p:ext uri="{BB962C8B-B14F-4D97-AF65-F5344CB8AC3E}">
        <p14:creationId xmlns:p14="http://schemas.microsoft.com/office/powerpoint/2010/main" val="3076823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51A2-2ADD-D6B6-CAA6-5B90C36452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0929B3-F603-C196-8C34-5DCA7A38BF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09DFB0-EAFF-9E17-25AB-3DCDEC191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187C6B-99BB-4874-B5F6-654FA6178383}"/>
              </a:ext>
            </a:extLst>
          </p:cNvPr>
          <p:cNvSpPr>
            <a:spLocks noGrp="1"/>
          </p:cNvSpPr>
          <p:nvPr>
            <p:ph type="dt" sz="half" idx="10"/>
          </p:nvPr>
        </p:nvSpPr>
        <p:spPr/>
        <p:txBody>
          <a:bodyPr/>
          <a:lstStyle/>
          <a:p>
            <a:fld id="{C71F9780-5E42-4BD1-8BC4-46CCA319A64B}" type="datetimeFigureOut">
              <a:rPr lang="en-IN" smtClean="0"/>
              <a:t>13-11-2024</a:t>
            </a:fld>
            <a:endParaRPr lang="en-IN"/>
          </a:p>
        </p:txBody>
      </p:sp>
      <p:sp>
        <p:nvSpPr>
          <p:cNvPr id="6" name="Footer Placeholder 5">
            <a:extLst>
              <a:ext uri="{FF2B5EF4-FFF2-40B4-BE49-F238E27FC236}">
                <a16:creationId xmlns:a16="http://schemas.microsoft.com/office/drawing/2014/main" id="{6D67004A-578D-09CD-8BE1-3064673B3B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64F6C1-4207-06FE-F9CE-671BD3F7070D}"/>
              </a:ext>
            </a:extLst>
          </p:cNvPr>
          <p:cNvSpPr>
            <a:spLocks noGrp="1"/>
          </p:cNvSpPr>
          <p:nvPr>
            <p:ph type="sldNum" sz="quarter" idx="12"/>
          </p:nvPr>
        </p:nvSpPr>
        <p:spPr/>
        <p:txBody>
          <a:bodyPr/>
          <a:lstStyle/>
          <a:p>
            <a:fld id="{7CCB7E77-45D5-42FC-88A1-A4FE6FDBE47B}" type="slidenum">
              <a:rPr lang="en-IN" smtClean="0"/>
              <a:t>‹#›</a:t>
            </a:fld>
            <a:endParaRPr lang="en-IN"/>
          </a:p>
        </p:txBody>
      </p:sp>
    </p:spTree>
    <p:extLst>
      <p:ext uri="{BB962C8B-B14F-4D97-AF65-F5344CB8AC3E}">
        <p14:creationId xmlns:p14="http://schemas.microsoft.com/office/powerpoint/2010/main" val="83959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5A44-01EB-C9A6-F27E-6139D9197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46D0A2-47FD-29B3-D24B-318DCA188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6420F6-2E6F-8AFE-183B-4A8F9B6E0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6CEC6-93D9-AE30-7C3B-C9FB8BFDFF54}"/>
              </a:ext>
            </a:extLst>
          </p:cNvPr>
          <p:cNvSpPr>
            <a:spLocks noGrp="1"/>
          </p:cNvSpPr>
          <p:nvPr>
            <p:ph type="dt" sz="half" idx="10"/>
          </p:nvPr>
        </p:nvSpPr>
        <p:spPr/>
        <p:txBody>
          <a:bodyPr/>
          <a:lstStyle/>
          <a:p>
            <a:fld id="{C71F9780-5E42-4BD1-8BC4-46CCA319A64B}" type="datetimeFigureOut">
              <a:rPr lang="en-IN" smtClean="0"/>
              <a:t>13-11-2024</a:t>
            </a:fld>
            <a:endParaRPr lang="en-IN"/>
          </a:p>
        </p:txBody>
      </p:sp>
      <p:sp>
        <p:nvSpPr>
          <p:cNvPr id="6" name="Footer Placeholder 5">
            <a:extLst>
              <a:ext uri="{FF2B5EF4-FFF2-40B4-BE49-F238E27FC236}">
                <a16:creationId xmlns:a16="http://schemas.microsoft.com/office/drawing/2014/main" id="{2DD23DF3-0044-059B-5786-7420A9D8D2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9E624A-D456-AE57-FEE8-F698236603E6}"/>
              </a:ext>
            </a:extLst>
          </p:cNvPr>
          <p:cNvSpPr>
            <a:spLocks noGrp="1"/>
          </p:cNvSpPr>
          <p:nvPr>
            <p:ph type="sldNum" sz="quarter" idx="12"/>
          </p:nvPr>
        </p:nvSpPr>
        <p:spPr/>
        <p:txBody>
          <a:bodyPr/>
          <a:lstStyle/>
          <a:p>
            <a:fld id="{7CCB7E77-45D5-42FC-88A1-A4FE6FDBE47B}" type="slidenum">
              <a:rPr lang="en-IN" smtClean="0"/>
              <a:t>‹#›</a:t>
            </a:fld>
            <a:endParaRPr lang="en-IN"/>
          </a:p>
        </p:txBody>
      </p:sp>
    </p:spTree>
    <p:extLst>
      <p:ext uri="{BB962C8B-B14F-4D97-AF65-F5344CB8AC3E}">
        <p14:creationId xmlns:p14="http://schemas.microsoft.com/office/powerpoint/2010/main" val="383278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DF2A85-4D28-FE4A-DE30-989384C0AC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637311-D762-7BB7-6FCF-D39F2E23C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B6E897-19B0-0537-69D9-32891D127E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F9780-5E42-4BD1-8BC4-46CCA319A64B}" type="datetimeFigureOut">
              <a:rPr lang="en-IN" smtClean="0"/>
              <a:t>13-11-2024</a:t>
            </a:fld>
            <a:endParaRPr lang="en-IN"/>
          </a:p>
        </p:txBody>
      </p:sp>
      <p:sp>
        <p:nvSpPr>
          <p:cNvPr id="5" name="Footer Placeholder 4">
            <a:extLst>
              <a:ext uri="{FF2B5EF4-FFF2-40B4-BE49-F238E27FC236}">
                <a16:creationId xmlns:a16="http://schemas.microsoft.com/office/drawing/2014/main" id="{9D89389B-6852-ED51-3B2E-4DF564BEF0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A30E6B-DAEA-C24C-3C25-EDE886ECDE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CB7E77-45D5-42FC-88A1-A4FE6FDBE47B}" type="slidenum">
              <a:rPr lang="en-IN" smtClean="0"/>
              <a:t>‹#›</a:t>
            </a:fld>
            <a:endParaRPr lang="en-IN"/>
          </a:p>
        </p:txBody>
      </p:sp>
    </p:spTree>
    <p:extLst>
      <p:ext uri="{BB962C8B-B14F-4D97-AF65-F5344CB8AC3E}">
        <p14:creationId xmlns:p14="http://schemas.microsoft.com/office/powerpoint/2010/main" val="3347158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3889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A438-5F9D-7209-C051-083716FE1D95}"/>
              </a:ext>
            </a:extLst>
          </p:cNvPr>
          <p:cNvSpPr>
            <a:spLocks noGrp="1"/>
          </p:cNvSpPr>
          <p:nvPr>
            <p:ph type="ctrTitle"/>
          </p:nvPr>
        </p:nvSpPr>
        <p:spPr/>
        <p:txBody>
          <a:bodyPr>
            <a:normAutofit/>
          </a:bodyPr>
          <a:lstStyle/>
          <a:p>
            <a:r>
              <a:rPr lang="en-IN" b="1" dirty="0" err="1"/>
              <a:t>CreditPro</a:t>
            </a:r>
            <a:r>
              <a:rPr lang="en-IN" b="1" dirty="0"/>
              <a:t> with </a:t>
            </a:r>
            <a:r>
              <a:rPr lang="en-IN" b="1" dirty="0" err="1"/>
              <a:t>SecureAuth</a:t>
            </a:r>
            <a:endParaRPr lang="en-IN" b="1" dirty="0"/>
          </a:p>
        </p:txBody>
      </p:sp>
      <p:sp>
        <p:nvSpPr>
          <p:cNvPr id="3" name="Subtitle 2">
            <a:extLst>
              <a:ext uri="{FF2B5EF4-FFF2-40B4-BE49-F238E27FC236}">
                <a16:creationId xmlns:a16="http://schemas.microsoft.com/office/drawing/2014/main" id="{2B07F581-028B-9F0E-DB06-A642C98CC62F}"/>
              </a:ext>
            </a:extLst>
          </p:cNvPr>
          <p:cNvSpPr>
            <a:spLocks noGrp="1"/>
          </p:cNvSpPr>
          <p:nvPr>
            <p:ph type="subTitle" idx="1"/>
          </p:nvPr>
        </p:nvSpPr>
        <p:spPr/>
        <p:txBody>
          <a:bodyPr/>
          <a:lstStyle/>
          <a:p>
            <a:r>
              <a:rPr lang="en-US" b="1" dirty="0"/>
              <a:t>FinTech Security App - Protecting Your Data</a:t>
            </a:r>
            <a:endParaRPr lang="en-IN" b="1" dirty="0"/>
          </a:p>
        </p:txBody>
      </p:sp>
    </p:spTree>
    <p:extLst>
      <p:ext uri="{BB962C8B-B14F-4D97-AF65-F5344CB8AC3E}">
        <p14:creationId xmlns:p14="http://schemas.microsoft.com/office/powerpoint/2010/main" val="190753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94CC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A5250-F4FC-2AB5-7877-F38C41F917B0}"/>
              </a:ext>
            </a:extLst>
          </p:cNvPr>
          <p:cNvSpPr>
            <a:spLocks noGrp="1"/>
          </p:cNvSpPr>
          <p:nvPr>
            <p:ph type="title"/>
          </p:nvPr>
        </p:nvSpPr>
        <p:spPr/>
        <p:txBody>
          <a:bodyPr>
            <a:normAutofit/>
          </a:bodyPr>
          <a:lstStyle/>
          <a:p>
            <a:pPr algn="ctr"/>
            <a:r>
              <a:rPr lang="en-IN" sz="5000" b="1" dirty="0"/>
              <a:t>Introduction</a:t>
            </a:r>
          </a:p>
        </p:txBody>
      </p:sp>
      <p:sp>
        <p:nvSpPr>
          <p:cNvPr id="3" name="Text Placeholder 2">
            <a:extLst>
              <a:ext uri="{FF2B5EF4-FFF2-40B4-BE49-F238E27FC236}">
                <a16:creationId xmlns:a16="http://schemas.microsoft.com/office/drawing/2014/main" id="{92D7A106-F923-5B39-3024-DF1EEE9DF3A6}"/>
              </a:ext>
            </a:extLst>
          </p:cNvPr>
          <p:cNvSpPr>
            <a:spLocks noGrp="1"/>
          </p:cNvSpPr>
          <p:nvPr>
            <p:ph type="body" idx="1"/>
          </p:nvPr>
        </p:nvSpPr>
        <p:spPr/>
        <p:txBody>
          <a:bodyPr/>
          <a:lstStyle/>
          <a:p>
            <a:r>
              <a:rPr lang="en-US"/>
              <a:t>In the evolving landscape of digital finance, securing sensitive user data is paramount. CreditPro with SecureAuth is a credit scoring and financial management tool designed to provide users with robust security. It offers Multi-Factor Authentication (MFA), password hashing, and data encryption to protect users' financial data. This makes it a trustworthy choice for individuals and businesses handling sensitive financial transactions.</a:t>
            </a:r>
            <a:endParaRPr lang="en-IN"/>
          </a:p>
        </p:txBody>
      </p:sp>
    </p:spTree>
    <p:extLst>
      <p:ext uri="{BB962C8B-B14F-4D97-AF65-F5344CB8AC3E}">
        <p14:creationId xmlns:p14="http://schemas.microsoft.com/office/powerpoint/2010/main" val="52014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C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71A0-46BE-6C4D-2038-EB464F0907CD}"/>
              </a:ext>
            </a:extLst>
          </p:cNvPr>
          <p:cNvSpPr>
            <a:spLocks noGrp="1"/>
          </p:cNvSpPr>
          <p:nvPr>
            <p:ph type="title"/>
          </p:nvPr>
        </p:nvSpPr>
        <p:spPr/>
        <p:txBody>
          <a:bodyPr>
            <a:normAutofit/>
          </a:bodyPr>
          <a:lstStyle/>
          <a:p>
            <a:pPr algn="ctr"/>
            <a:r>
              <a:rPr lang="en-IN" sz="5000" b="1" dirty="0"/>
              <a:t>Problem Statement</a:t>
            </a:r>
          </a:p>
        </p:txBody>
      </p:sp>
      <p:sp>
        <p:nvSpPr>
          <p:cNvPr id="3" name="Text Placeholder 2">
            <a:extLst>
              <a:ext uri="{FF2B5EF4-FFF2-40B4-BE49-F238E27FC236}">
                <a16:creationId xmlns:a16="http://schemas.microsoft.com/office/drawing/2014/main" id="{7F148BFC-661C-1549-E193-DAA013D1A308}"/>
              </a:ext>
            </a:extLst>
          </p:cNvPr>
          <p:cNvSpPr>
            <a:spLocks noGrp="1"/>
          </p:cNvSpPr>
          <p:nvPr>
            <p:ph type="body" idx="1"/>
          </p:nvPr>
        </p:nvSpPr>
        <p:spPr/>
        <p:txBody>
          <a:bodyPr/>
          <a:lstStyle/>
          <a:p>
            <a:r>
              <a:rPr lang="en-US"/>
              <a:t>With increasing cyber threats and vulnerabilities in the financial ecosystem, traditional username-password systems are no longer enough. Financial applications face frequent attacks, leading to data breaches and unauthorized access. CreditPro with SecureAuth addresses these issues by implementing stronger security measures, such as MFA, encryption, and hashing, to secure user data.</a:t>
            </a:r>
            <a:endParaRPr lang="en-IN"/>
          </a:p>
        </p:txBody>
      </p:sp>
    </p:spTree>
    <p:extLst>
      <p:ext uri="{BB962C8B-B14F-4D97-AF65-F5344CB8AC3E}">
        <p14:creationId xmlns:p14="http://schemas.microsoft.com/office/powerpoint/2010/main" val="493680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40B6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3EED-BD50-1839-40B0-EB7961897131}"/>
              </a:ext>
            </a:extLst>
          </p:cNvPr>
          <p:cNvSpPr>
            <a:spLocks noGrp="1"/>
          </p:cNvSpPr>
          <p:nvPr>
            <p:ph type="title"/>
          </p:nvPr>
        </p:nvSpPr>
        <p:spPr>
          <a:xfrm>
            <a:off x="838200" y="356579"/>
            <a:ext cx="10515600" cy="1325563"/>
          </a:xfrm>
        </p:spPr>
        <p:txBody>
          <a:bodyPr>
            <a:normAutofit/>
          </a:bodyPr>
          <a:lstStyle/>
          <a:p>
            <a:pPr algn="ctr"/>
            <a:r>
              <a:rPr lang="en-IN" sz="5000" b="1" dirty="0"/>
              <a:t>Key Features</a:t>
            </a:r>
          </a:p>
        </p:txBody>
      </p:sp>
      <p:sp>
        <p:nvSpPr>
          <p:cNvPr id="3" name="Text Placeholder 2">
            <a:extLst>
              <a:ext uri="{FF2B5EF4-FFF2-40B4-BE49-F238E27FC236}">
                <a16:creationId xmlns:a16="http://schemas.microsoft.com/office/drawing/2014/main" id="{BF389588-9263-1C0C-7097-9E3A572686F6}"/>
              </a:ext>
            </a:extLst>
          </p:cNvPr>
          <p:cNvSpPr>
            <a:spLocks noGrp="1"/>
          </p:cNvSpPr>
          <p:nvPr>
            <p:ph type="body" idx="1"/>
          </p:nvPr>
        </p:nvSpPr>
        <p:spPr>
          <a:xfrm>
            <a:off x="838200" y="1834171"/>
            <a:ext cx="10515600" cy="4351338"/>
          </a:xfrm>
        </p:spPr>
        <p:txBody>
          <a:bodyPr>
            <a:normAutofit fontScale="92500" lnSpcReduction="10000"/>
          </a:bodyPr>
          <a:lstStyle/>
          <a:p>
            <a:r>
              <a:rPr lang="en-US" dirty="0"/>
              <a:t>1. **</a:t>
            </a:r>
            <a:r>
              <a:rPr lang="en-US" b="1" dirty="0"/>
              <a:t>Credit Score and Financial Data Access</a:t>
            </a:r>
            <a:r>
              <a:rPr lang="en-US" dirty="0"/>
              <a:t>**: Users can easily access their credit scores, helping them monitor financial health, and alternative data sources can enhance creditworthiness analysis.</a:t>
            </a:r>
          </a:p>
          <a:p>
            <a:r>
              <a:rPr lang="en-US" dirty="0"/>
              <a:t>2. **</a:t>
            </a:r>
            <a:r>
              <a:rPr lang="en-US" b="1" dirty="0"/>
              <a:t>Multi-Factor Authentication (MFA)</a:t>
            </a:r>
            <a:r>
              <a:rPr lang="en-US" dirty="0"/>
              <a:t>**: Ensures user identity verification through OTPs sent via SMS or email, adding an extra layer of security beyond simple passwords.</a:t>
            </a:r>
          </a:p>
          <a:p>
            <a:r>
              <a:rPr lang="en-US" dirty="0"/>
              <a:t>3. **</a:t>
            </a:r>
            <a:r>
              <a:rPr lang="en-US" b="1" dirty="0"/>
              <a:t>Password Hashing (</a:t>
            </a:r>
            <a:r>
              <a:rPr lang="en-US" b="1" dirty="0" err="1"/>
              <a:t>bcrypt</a:t>
            </a:r>
            <a:r>
              <a:rPr lang="en-US" b="1" dirty="0"/>
              <a:t>)</a:t>
            </a:r>
            <a:r>
              <a:rPr lang="en-US" dirty="0"/>
              <a:t>**: User passwords are hashed using industry-standard algorithms, ensuring that even in case of data leaks, actual passwords remain secure.</a:t>
            </a:r>
          </a:p>
          <a:p>
            <a:r>
              <a:rPr lang="en-US" dirty="0"/>
              <a:t>4. **</a:t>
            </a:r>
            <a:r>
              <a:rPr lang="en-US" b="1" dirty="0"/>
              <a:t>Data Encryption (</a:t>
            </a:r>
            <a:r>
              <a:rPr lang="en-US" b="1" dirty="0" err="1"/>
              <a:t>PyCryptodome</a:t>
            </a:r>
            <a:r>
              <a:rPr lang="en-US" dirty="0"/>
              <a:t>)**: Sensitive user data is encrypted using strong encryption standards to prevent unauthorized access or data theft, offering full protection at rest and in transit.</a:t>
            </a:r>
            <a:endParaRPr lang="en-IN" dirty="0"/>
          </a:p>
        </p:txBody>
      </p:sp>
    </p:spTree>
    <p:extLst>
      <p:ext uri="{BB962C8B-B14F-4D97-AF65-F5344CB8AC3E}">
        <p14:creationId xmlns:p14="http://schemas.microsoft.com/office/powerpoint/2010/main" val="1404778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BC95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DD26E-1A3E-C85E-24EF-99EFB2EAAAD0}"/>
              </a:ext>
            </a:extLst>
          </p:cNvPr>
          <p:cNvSpPr>
            <a:spLocks noGrp="1"/>
          </p:cNvSpPr>
          <p:nvPr>
            <p:ph type="title"/>
          </p:nvPr>
        </p:nvSpPr>
        <p:spPr/>
        <p:txBody>
          <a:bodyPr>
            <a:normAutofit/>
          </a:bodyPr>
          <a:lstStyle/>
          <a:p>
            <a:pPr algn="ctr"/>
            <a:r>
              <a:rPr lang="en-IN" sz="5000" b="1" dirty="0"/>
              <a:t>Technology Stack</a:t>
            </a:r>
          </a:p>
        </p:txBody>
      </p:sp>
      <p:sp>
        <p:nvSpPr>
          <p:cNvPr id="3" name="Text Placeholder 2">
            <a:extLst>
              <a:ext uri="{FF2B5EF4-FFF2-40B4-BE49-F238E27FC236}">
                <a16:creationId xmlns:a16="http://schemas.microsoft.com/office/drawing/2014/main" id="{394CCD3D-6CB2-9D2C-FDB3-CC47D7081FB2}"/>
              </a:ext>
            </a:extLst>
          </p:cNvPr>
          <p:cNvSpPr>
            <a:spLocks noGrp="1"/>
          </p:cNvSpPr>
          <p:nvPr>
            <p:ph type="body" idx="1"/>
          </p:nvPr>
        </p:nvSpPr>
        <p:spPr/>
        <p:txBody>
          <a:bodyPr>
            <a:normAutofit fontScale="92500" lnSpcReduction="20000"/>
          </a:bodyPr>
          <a:lstStyle/>
          <a:p>
            <a:r>
              <a:rPr lang="en-IN" dirty="0"/>
              <a:t>The project uses the following technologies for seamless functionality and enhanced security:</a:t>
            </a:r>
          </a:p>
          <a:p>
            <a:r>
              <a:rPr lang="en-IN" dirty="0"/>
              <a:t>• **</a:t>
            </a:r>
            <a:r>
              <a:rPr lang="en-IN" b="1" dirty="0"/>
              <a:t>Front-End</a:t>
            </a:r>
            <a:r>
              <a:rPr lang="en-IN" dirty="0"/>
              <a:t>**: HTML, CSS, and JavaScript for a responsive and interactive user interface.</a:t>
            </a:r>
          </a:p>
          <a:p>
            <a:r>
              <a:rPr lang="en-IN" dirty="0"/>
              <a:t>• **</a:t>
            </a:r>
            <a:r>
              <a:rPr lang="en-IN" b="1" dirty="0"/>
              <a:t>Back-End</a:t>
            </a:r>
            <a:r>
              <a:rPr lang="en-IN" dirty="0"/>
              <a:t>**: Flask (Python) for handling server-side logic, user management, and API integration.</a:t>
            </a:r>
          </a:p>
          <a:p>
            <a:r>
              <a:rPr lang="en-IN" dirty="0"/>
              <a:t>• **</a:t>
            </a:r>
            <a:r>
              <a:rPr lang="en-IN" b="1" dirty="0"/>
              <a:t>Database</a:t>
            </a:r>
            <a:r>
              <a:rPr lang="en-IN" dirty="0"/>
              <a:t>**: SQLite or MySQL for efficient and secure data storage, especially for transaction history and credit scores.</a:t>
            </a:r>
          </a:p>
          <a:p>
            <a:r>
              <a:rPr lang="en-IN" dirty="0"/>
              <a:t>• **</a:t>
            </a:r>
            <a:r>
              <a:rPr lang="en-IN" b="1" dirty="0"/>
              <a:t>MFA Integration</a:t>
            </a:r>
            <a:r>
              <a:rPr lang="en-IN" dirty="0"/>
              <a:t>**: Twilio or Authy is used to generate and deliver OTPs, ensuring secure authentication flows.</a:t>
            </a:r>
          </a:p>
          <a:p>
            <a:r>
              <a:rPr lang="en-IN" dirty="0"/>
              <a:t>• **</a:t>
            </a:r>
            <a:r>
              <a:rPr lang="en-IN" b="1" dirty="0"/>
              <a:t>Encryption</a:t>
            </a:r>
            <a:r>
              <a:rPr lang="en-IN" dirty="0"/>
              <a:t>**: </a:t>
            </a:r>
            <a:r>
              <a:rPr lang="en-IN" dirty="0" err="1"/>
              <a:t>PyCryptodome</a:t>
            </a:r>
            <a:r>
              <a:rPr lang="en-IN" dirty="0"/>
              <a:t> (Python) is used for encrypting sensitive data such as user credentials, transactions, and financial history.</a:t>
            </a:r>
          </a:p>
        </p:txBody>
      </p:sp>
    </p:spTree>
    <p:extLst>
      <p:ext uri="{BB962C8B-B14F-4D97-AF65-F5344CB8AC3E}">
        <p14:creationId xmlns:p14="http://schemas.microsoft.com/office/powerpoint/2010/main" val="953010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DE0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48E5-E2BD-0647-01A9-4EA6B5D55361}"/>
              </a:ext>
            </a:extLst>
          </p:cNvPr>
          <p:cNvSpPr>
            <a:spLocks noGrp="1"/>
          </p:cNvSpPr>
          <p:nvPr>
            <p:ph type="title"/>
          </p:nvPr>
        </p:nvSpPr>
        <p:spPr/>
        <p:txBody>
          <a:bodyPr>
            <a:normAutofit/>
          </a:bodyPr>
          <a:lstStyle/>
          <a:p>
            <a:pPr algn="ctr"/>
            <a:r>
              <a:rPr lang="en-IN" sz="5000" b="1" dirty="0"/>
              <a:t>Target Audience</a:t>
            </a:r>
          </a:p>
        </p:txBody>
      </p:sp>
      <p:sp>
        <p:nvSpPr>
          <p:cNvPr id="3" name="Text Placeholder 2">
            <a:extLst>
              <a:ext uri="{FF2B5EF4-FFF2-40B4-BE49-F238E27FC236}">
                <a16:creationId xmlns:a16="http://schemas.microsoft.com/office/drawing/2014/main" id="{1A960F72-A23D-CE10-7B2F-C91240974C90}"/>
              </a:ext>
            </a:extLst>
          </p:cNvPr>
          <p:cNvSpPr>
            <a:spLocks noGrp="1"/>
          </p:cNvSpPr>
          <p:nvPr>
            <p:ph type="body" idx="1"/>
          </p:nvPr>
        </p:nvSpPr>
        <p:spPr/>
        <p:txBody>
          <a:bodyPr/>
          <a:lstStyle/>
          <a:p>
            <a:r>
              <a:rPr lang="en-US" dirty="0"/>
              <a:t>• **</a:t>
            </a:r>
            <a:r>
              <a:rPr lang="en-US" b="1" dirty="0"/>
              <a:t>FinTech Companies</a:t>
            </a:r>
            <a:r>
              <a:rPr lang="en-US" dirty="0"/>
              <a:t>**: FinTech companies looking to enhance security and build trust among their users by providing a robust, secure platform.</a:t>
            </a:r>
          </a:p>
          <a:p>
            <a:r>
              <a:rPr lang="en-US" dirty="0"/>
              <a:t>• **</a:t>
            </a:r>
            <a:r>
              <a:rPr lang="en-US" b="1" dirty="0"/>
              <a:t>Individual Users</a:t>
            </a:r>
            <a:r>
              <a:rPr lang="en-US" dirty="0"/>
              <a:t>**: Users who require a reliable app for managing their credit scores and monitoring transactions, while ensuring the safety of their sensitive data.</a:t>
            </a:r>
          </a:p>
          <a:p>
            <a:r>
              <a:rPr lang="en-US" dirty="0"/>
              <a:t>• **</a:t>
            </a:r>
            <a:r>
              <a:rPr lang="en-US" b="1" dirty="0"/>
              <a:t>Businesses</a:t>
            </a:r>
            <a:r>
              <a:rPr lang="en-US" dirty="0"/>
              <a:t>**: Small and medium enterprises (SMEs) and financial institutions can use this app to safeguard their sensitive data and mitigate fraud risks.</a:t>
            </a:r>
            <a:endParaRPr lang="en-IN" dirty="0"/>
          </a:p>
        </p:txBody>
      </p:sp>
    </p:spTree>
    <p:extLst>
      <p:ext uri="{BB962C8B-B14F-4D97-AF65-F5344CB8AC3E}">
        <p14:creationId xmlns:p14="http://schemas.microsoft.com/office/powerpoint/2010/main" val="99874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5C8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1E57-3B72-DE08-F902-E5603718A653}"/>
              </a:ext>
            </a:extLst>
          </p:cNvPr>
          <p:cNvSpPr>
            <a:spLocks noGrp="1"/>
          </p:cNvSpPr>
          <p:nvPr>
            <p:ph type="title"/>
          </p:nvPr>
        </p:nvSpPr>
        <p:spPr/>
        <p:txBody>
          <a:bodyPr>
            <a:normAutofit/>
          </a:bodyPr>
          <a:lstStyle/>
          <a:p>
            <a:pPr algn="ctr"/>
            <a:r>
              <a:rPr lang="en-IN" sz="5000" b="1" dirty="0"/>
              <a:t>Benefits</a:t>
            </a:r>
          </a:p>
        </p:txBody>
      </p:sp>
      <p:sp>
        <p:nvSpPr>
          <p:cNvPr id="3" name="Text Placeholder 2">
            <a:extLst>
              <a:ext uri="{FF2B5EF4-FFF2-40B4-BE49-F238E27FC236}">
                <a16:creationId xmlns:a16="http://schemas.microsoft.com/office/drawing/2014/main" id="{50FB0258-7823-3BEE-7881-ADF965E12871}"/>
              </a:ext>
            </a:extLst>
          </p:cNvPr>
          <p:cNvSpPr>
            <a:spLocks noGrp="1"/>
          </p:cNvSpPr>
          <p:nvPr>
            <p:ph type="body" idx="1"/>
          </p:nvPr>
        </p:nvSpPr>
        <p:spPr/>
        <p:txBody>
          <a:bodyPr>
            <a:normAutofit fontScale="92500" lnSpcReduction="10000"/>
          </a:bodyPr>
          <a:lstStyle/>
          <a:p>
            <a:r>
              <a:rPr lang="en-US" dirty="0"/>
              <a:t>• **</a:t>
            </a:r>
            <a:r>
              <a:rPr lang="en-US" b="1" dirty="0"/>
              <a:t>Enhanced Security</a:t>
            </a:r>
            <a:r>
              <a:rPr lang="en-US" dirty="0"/>
              <a:t>**: The use of MFA, password hashing, and encryption ensures a highly secure environment that minimizes the risk of breaches and fraud.</a:t>
            </a:r>
          </a:p>
          <a:p>
            <a:r>
              <a:rPr lang="en-US" dirty="0"/>
              <a:t>• **</a:t>
            </a:r>
            <a:r>
              <a:rPr lang="en-US" b="1" dirty="0"/>
              <a:t>Increased User Trust</a:t>
            </a:r>
            <a:r>
              <a:rPr lang="en-US" dirty="0"/>
              <a:t>**: Users feel confident about using the app as it safeguards their personal financial data with the latest security technologies.</a:t>
            </a:r>
          </a:p>
          <a:p>
            <a:r>
              <a:rPr lang="en-US" dirty="0"/>
              <a:t>• **</a:t>
            </a:r>
            <a:r>
              <a:rPr lang="en-US" b="1" dirty="0"/>
              <a:t>Scalability</a:t>
            </a:r>
            <a:r>
              <a:rPr lang="en-US" dirty="0"/>
              <a:t>**: As businesses grow and evolve, the security features of </a:t>
            </a:r>
            <a:r>
              <a:rPr lang="en-US" dirty="0" err="1"/>
              <a:t>CreditPro</a:t>
            </a:r>
            <a:r>
              <a:rPr lang="en-US" dirty="0"/>
              <a:t> can be scaled to incorporate biometric authentication, fraud detection algorithms, and more advanced features in the future.</a:t>
            </a:r>
          </a:p>
          <a:p>
            <a:r>
              <a:rPr lang="en-US" dirty="0"/>
              <a:t>• **</a:t>
            </a:r>
            <a:r>
              <a:rPr lang="en-US" b="1" dirty="0"/>
              <a:t>Ease of Use</a:t>
            </a:r>
            <a:r>
              <a:rPr lang="en-US" dirty="0"/>
              <a:t>**: The app is designed to be user-friendly, ensuring that security measures are implemented without compromising usability.</a:t>
            </a:r>
            <a:endParaRPr lang="en-IN" dirty="0"/>
          </a:p>
        </p:txBody>
      </p:sp>
    </p:spTree>
    <p:extLst>
      <p:ext uri="{BB962C8B-B14F-4D97-AF65-F5344CB8AC3E}">
        <p14:creationId xmlns:p14="http://schemas.microsoft.com/office/powerpoint/2010/main" val="192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30D9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6DD2-448B-27CB-5632-E3CC415F7AA5}"/>
              </a:ext>
            </a:extLst>
          </p:cNvPr>
          <p:cNvSpPr>
            <a:spLocks noGrp="1"/>
          </p:cNvSpPr>
          <p:nvPr>
            <p:ph type="title"/>
          </p:nvPr>
        </p:nvSpPr>
        <p:spPr/>
        <p:txBody>
          <a:bodyPr>
            <a:normAutofit/>
          </a:bodyPr>
          <a:lstStyle/>
          <a:p>
            <a:pPr algn="ctr"/>
            <a:r>
              <a:rPr lang="en-IN" sz="5000" b="1" dirty="0"/>
              <a:t>Conclusion</a:t>
            </a:r>
          </a:p>
        </p:txBody>
      </p:sp>
      <p:sp>
        <p:nvSpPr>
          <p:cNvPr id="3" name="Text Placeholder 2">
            <a:extLst>
              <a:ext uri="{FF2B5EF4-FFF2-40B4-BE49-F238E27FC236}">
                <a16:creationId xmlns:a16="http://schemas.microsoft.com/office/drawing/2014/main" id="{AAFFC0A2-B4FF-F469-668A-ACDA9621CA9C}"/>
              </a:ext>
            </a:extLst>
          </p:cNvPr>
          <p:cNvSpPr>
            <a:spLocks noGrp="1"/>
          </p:cNvSpPr>
          <p:nvPr>
            <p:ph type="body" idx="1"/>
          </p:nvPr>
        </p:nvSpPr>
        <p:spPr/>
        <p:txBody>
          <a:bodyPr/>
          <a:lstStyle/>
          <a:p>
            <a:r>
              <a:rPr lang="en-US"/>
              <a:t>CreditPro with SecureAuth addresses the critical need for secure financial transactions in a highly vulnerable digital age. Its robust security measures make it a leading solution for protecting users' financial data. With features like MFA, encryption, and hashing, it serves as a trusted platform for FinTech companies and users alike.</a:t>
            </a:r>
            <a:endParaRPr lang="en-IN"/>
          </a:p>
        </p:txBody>
      </p:sp>
    </p:spTree>
    <p:extLst>
      <p:ext uri="{BB962C8B-B14F-4D97-AF65-F5344CB8AC3E}">
        <p14:creationId xmlns:p14="http://schemas.microsoft.com/office/powerpoint/2010/main" val="285820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74C9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54E9-7D19-C2D6-6DF7-01DFD7978812}"/>
              </a:ext>
            </a:extLst>
          </p:cNvPr>
          <p:cNvSpPr>
            <a:spLocks noGrp="1"/>
          </p:cNvSpPr>
          <p:nvPr>
            <p:ph type="title"/>
          </p:nvPr>
        </p:nvSpPr>
        <p:spPr/>
        <p:txBody>
          <a:bodyPr>
            <a:normAutofit/>
          </a:bodyPr>
          <a:lstStyle/>
          <a:p>
            <a:r>
              <a:rPr lang="en-IN" sz="3200"/>
              <a:t>Call to Action</a:t>
            </a:r>
          </a:p>
        </p:txBody>
      </p:sp>
      <p:sp>
        <p:nvSpPr>
          <p:cNvPr id="3" name="Text Placeholder 2">
            <a:extLst>
              <a:ext uri="{FF2B5EF4-FFF2-40B4-BE49-F238E27FC236}">
                <a16:creationId xmlns:a16="http://schemas.microsoft.com/office/drawing/2014/main" id="{B3ABFA18-83D3-6134-E8D2-8533B09350BD}"/>
              </a:ext>
            </a:extLst>
          </p:cNvPr>
          <p:cNvSpPr>
            <a:spLocks noGrp="1"/>
          </p:cNvSpPr>
          <p:nvPr>
            <p:ph type="body" idx="1"/>
          </p:nvPr>
        </p:nvSpPr>
        <p:spPr/>
        <p:txBody>
          <a:bodyPr/>
          <a:lstStyle/>
          <a:p>
            <a:r>
              <a:rPr lang="en-US"/>
              <a:t>Join us in creating a safer, more secure digital financial landscape with CreditPro with SecureAuth. Let's revolutionize how users protect and manage their sensitive financial information together.</a:t>
            </a:r>
            <a:endParaRPr lang="en-IN"/>
          </a:p>
        </p:txBody>
      </p:sp>
    </p:spTree>
    <p:extLst>
      <p:ext uri="{BB962C8B-B14F-4D97-AF65-F5344CB8AC3E}">
        <p14:creationId xmlns:p14="http://schemas.microsoft.com/office/powerpoint/2010/main" val="3036088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681</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CreditPro with SecureAuth</vt:lpstr>
      <vt:lpstr>Introduction</vt:lpstr>
      <vt:lpstr>Problem Statement</vt:lpstr>
      <vt:lpstr>Key Features</vt:lpstr>
      <vt:lpstr>Technology Stack</vt:lpstr>
      <vt:lpstr>Target Audience</vt:lpstr>
      <vt:lpstr>Benefits</vt:lpstr>
      <vt:lpstr>Conclusion</vt:lpstr>
      <vt:lpstr>Call 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arthjoshi65@outlook.com</dc:creator>
  <cp:lastModifiedBy>arthjoshi65@outlook.com</cp:lastModifiedBy>
  <cp:revision>1</cp:revision>
  <dcterms:created xsi:type="dcterms:W3CDTF">2024-10-03T16:25:03Z</dcterms:created>
  <dcterms:modified xsi:type="dcterms:W3CDTF">2024-11-13T04:40:57Z</dcterms:modified>
</cp:coreProperties>
</file>