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1" r:id="rId4"/>
    <p:sldMasterId id="214748367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6858000" cx="12192000"/>
  <p:notesSz cx="7559675" cy="10691800"/>
  <p:embeddedFontLst>
    <p:embeddedFont>
      <p:font typeface="Libre Franklin"/>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1" roundtripDataSignature="AMtx7mh0YvtWakcClJRoyo4NO706yfiIq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ibreFranklin-boldItalic.fntdata"/><Relationship Id="rId11" Type="http://schemas.openxmlformats.org/officeDocument/2006/relationships/slide" Target="slides/slide5.xml"/><Relationship Id="rId10" Type="http://schemas.openxmlformats.org/officeDocument/2006/relationships/slide" Target="slides/slide4.xml"/><Relationship Id="rId21"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LibreFranklin-regular.fntdata"/><Relationship Id="rId16" Type="http://schemas.openxmlformats.org/officeDocument/2006/relationships/slide" Target="slides/slide10.xml"/><Relationship Id="rId5" Type="http://schemas.openxmlformats.org/officeDocument/2006/relationships/slideMaster" Target="slideMasters/slideMaster3.xml"/><Relationship Id="rId19" Type="http://schemas.openxmlformats.org/officeDocument/2006/relationships/font" Target="fonts/LibreFranklin-italic.fntdata"/><Relationship Id="rId6" Type="http://schemas.openxmlformats.org/officeDocument/2006/relationships/notesMaster" Target="notesMasters/notesMaster1.xml"/><Relationship Id="rId18" Type="http://schemas.openxmlformats.org/officeDocument/2006/relationships/font" Target="fonts/LibreFranklin-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6" name="Shape 16"/>
        <p:cNvGrpSpPr/>
        <p:nvPr/>
      </p:nvGrpSpPr>
      <p:grpSpPr>
        <a:xfrm>
          <a:off x="0" y="0"/>
          <a:ext cx="0" cy="0"/>
          <a:chOff x="0" y="0"/>
          <a:chExt cx="0" cy="0"/>
        </a:xfrm>
      </p:grpSpPr>
      <p:sp>
        <p:nvSpPr>
          <p:cNvPr id="17" name="Google Shape;17;p12"/>
          <p:cNvSpPr txBox="1"/>
          <p:nvPr>
            <p:ph type="title"/>
          </p:nvPr>
        </p:nvSpPr>
        <p:spPr>
          <a:xfrm>
            <a:off x="576000" y="729720"/>
            <a:ext cx="11029320" cy="591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2"/>
          <p:cNvSpPr txBox="1"/>
          <p:nvPr>
            <p:ph idx="1" type="subTitle"/>
          </p:nvPr>
        </p:nvSpPr>
        <p:spPr>
          <a:xfrm>
            <a:off x="609480" y="1604520"/>
            <a:ext cx="10972440" cy="39769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6" name="Shape 46"/>
        <p:cNvGrpSpPr/>
        <p:nvPr/>
      </p:nvGrpSpPr>
      <p:grpSpPr>
        <a:xfrm>
          <a:off x="0" y="0"/>
          <a:ext cx="0" cy="0"/>
          <a:chOff x="0" y="0"/>
          <a:chExt cx="0" cy="0"/>
        </a:xfrm>
      </p:grpSpPr>
      <p:sp>
        <p:nvSpPr>
          <p:cNvPr id="47" name="Google Shape;47;p25"/>
          <p:cNvSpPr txBox="1"/>
          <p:nvPr>
            <p:ph type="title"/>
          </p:nvPr>
        </p:nvSpPr>
        <p:spPr>
          <a:xfrm>
            <a:off x="576000" y="729720"/>
            <a:ext cx="11029320" cy="591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5"/>
          <p:cNvSpPr txBox="1"/>
          <p:nvPr>
            <p:ph idx="1" type="body"/>
          </p:nvPr>
        </p:nvSpPr>
        <p:spPr>
          <a:xfrm>
            <a:off x="609480" y="1604520"/>
            <a:ext cx="109724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25"/>
          <p:cNvSpPr txBox="1"/>
          <p:nvPr>
            <p:ph idx="2" type="body"/>
          </p:nvPr>
        </p:nvSpPr>
        <p:spPr>
          <a:xfrm>
            <a:off x="609480" y="3682080"/>
            <a:ext cx="109724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50" name="Shape 50"/>
        <p:cNvGrpSpPr/>
        <p:nvPr/>
      </p:nvGrpSpPr>
      <p:grpSpPr>
        <a:xfrm>
          <a:off x="0" y="0"/>
          <a:ext cx="0" cy="0"/>
          <a:chOff x="0" y="0"/>
          <a:chExt cx="0" cy="0"/>
        </a:xfrm>
      </p:grpSpPr>
      <p:sp>
        <p:nvSpPr>
          <p:cNvPr id="51" name="Google Shape;51;p26"/>
          <p:cNvSpPr txBox="1"/>
          <p:nvPr>
            <p:ph type="title"/>
          </p:nvPr>
        </p:nvSpPr>
        <p:spPr>
          <a:xfrm>
            <a:off x="576000" y="729720"/>
            <a:ext cx="11029320" cy="591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6"/>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3" name="Google Shape;53;p26"/>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26"/>
          <p:cNvSpPr txBox="1"/>
          <p:nvPr>
            <p:ph idx="3" type="body"/>
          </p:nvPr>
        </p:nvSpPr>
        <p:spPr>
          <a:xfrm>
            <a:off x="6231960" y="368208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26"/>
          <p:cNvSpPr txBox="1"/>
          <p:nvPr>
            <p:ph idx="4" type="body"/>
          </p:nvPr>
        </p:nvSpPr>
        <p:spPr>
          <a:xfrm>
            <a:off x="609480" y="368208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6" name="Shape 56"/>
        <p:cNvGrpSpPr/>
        <p:nvPr/>
      </p:nvGrpSpPr>
      <p:grpSpPr>
        <a:xfrm>
          <a:off x="0" y="0"/>
          <a:ext cx="0" cy="0"/>
          <a:chOff x="0" y="0"/>
          <a:chExt cx="0" cy="0"/>
        </a:xfrm>
      </p:grpSpPr>
      <p:sp>
        <p:nvSpPr>
          <p:cNvPr id="57" name="Google Shape;57;p27"/>
          <p:cNvSpPr txBox="1"/>
          <p:nvPr>
            <p:ph type="title"/>
          </p:nvPr>
        </p:nvSpPr>
        <p:spPr>
          <a:xfrm>
            <a:off x="576000" y="729720"/>
            <a:ext cx="11029320" cy="591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7"/>
          <p:cNvSpPr txBox="1"/>
          <p:nvPr>
            <p:ph idx="1" type="body"/>
          </p:nvPr>
        </p:nvSpPr>
        <p:spPr>
          <a:xfrm>
            <a:off x="609480" y="1604520"/>
            <a:ext cx="10972440" cy="39769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9" name="Google Shape;59;p27"/>
          <p:cNvSpPr txBox="1"/>
          <p:nvPr>
            <p:ph idx="2" type="body"/>
          </p:nvPr>
        </p:nvSpPr>
        <p:spPr>
          <a:xfrm>
            <a:off x="609480" y="1604520"/>
            <a:ext cx="10972440" cy="39769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pic>
        <p:nvPicPr>
          <p:cNvPr id="60" name="Google Shape;60;p27"/>
          <p:cNvPicPr preferRelativeResize="0"/>
          <p:nvPr/>
        </p:nvPicPr>
        <p:blipFill rotWithShape="1">
          <a:blip r:embed="rId2">
            <a:alphaModFix/>
          </a:blip>
          <a:srcRect b="0" l="0" r="0" t="0"/>
          <a:stretch/>
        </p:blipFill>
        <p:spPr>
          <a:xfrm>
            <a:off x="3603240" y="1604160"/>
            <a:ext cx="4984200" cy="3976920"/>
          </a:xfrm>
          <a:prstGeom prst="rect">
            <a:avLst/>
          </a:prstGeom>
          <a:noFill/>
          <a:ln>
            <a:noFill/>
          </a:ln>
        </p:spPr>
      </p:pic>
      <p:pic>
        <p:nvPicPr>
          <p:cNvPr id="61" name="Google Shape;61;p27"/>
          <p:cNvPicPr preferRelativeResize="0"/>
          <p:nvPr/>
        </p:nvPicPr>
        <p:blipFill rotWithShape="1">
          <a:blip r:embed="rId2">
            <a:alphaModFix/>
          </a:blip>
          <a:srcRect b="0" l="0" r="0" t="0"/>
          <a:stretch/>
        </p:blipFill>
        <p:spPr>
          <a:xfrm>
            <a:off x="3603240" y="1604160"/>
            <a:ext cx="4984200" cy="397692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70" name="Shape 70"/>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71" name="Shape 71"/>
        <p:cNvGrpSpPr/>
        <p:nvPr/>
      </p:nvGrpSpPr>
      <p:grpSpPr>
        <a:xfrm>
          <a:off x="0" y="0"/>
          <a:ext cx="0" cy="0"/>
          <a:chOff x="0" y="0"/>
          <a:chExt cx="0" cy="0"/>
        </a:xfrm>
      </p:grpSpPr>
      <p:sp>
        <p:nvSpPr>
          <p:cNvPr id="72" name="Google Shape;72;p28"/>
          <p:cNvSpPr txBox="1"/>
          <p:nvPr>
            <p:ph type="title"/>
          </p:nvPr>
        </p:nvSpPr>
        <p:spPr>
          <a:xfrm>
            <a:off x="576000" y="729720"/>
            <a:ext cx="11029320" cy="591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8"/>
          <p:cNvSpPr txBox="1"/>
          <p:nvPr>
            <p:ph idx="1" type="subTitle"/>
          </p:nvPr>
        </p:nvSpPr>
        <p:spPr>
          <a:xfrm>
            <a:off x="609480" y="1604520"/>
            <a:ext cx="10972440" cy="39769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74" name="Shape 74"/>
        <p:cNvGrpSpPr/>
        <p:nvPr/>
      </p:nvGrpSpPr>
      <p:grpSpPr>
        <a:xfrm>
          <a:off x="0" y="0"/>
          <a:ext cx="0" cy="0"/>
          <a:chOff x="0" y="0"/>
          <a:chExt cx="0" cy="0"/>
        </a:xfrm>
      </p:grpSpPr>
      <p:sp>
        <p:nvSpPr>
          <p:cNvPr id="75" name="Google Shape;75;p29"/>
          <p:cNvSpPr txBox="1"/>
          <p:nvPr>
            <p:ph type="title"/>
          </p:nvPr>
        </p:nvSpPr>
        <p:spPr>
          <a:xfrm>
            <a:off x="576000" y="729720"/>
            <a:ext cx="11029320" cy="591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9"/>
          <p:cNvSpPr txBox="1"/>
          <p:nvPr>
            <p:ph idx="1" type="body"/>
          </p:nvPr>
        </p:nvSpPr>
        <p:spPr>
          <a:xfrm>
            <a:off x="609480" y="1604520"/>
            <a:ext cx="10972440" cy="397692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77" name="Shape 77"/>
        <p:cNvGrpSpPr/>
        <p:nvPr/>
      </p:nvGrpSpPr>
      <p:grpSpPr>
        <a:xfrm>
          <a:off x="0" y="0"/>
          <a:ext cx="0" cy="0"/>
          <a:chOff x="0" y="0"/>
          <a:chExt cx="0" cy="0"/>
        </a:xfrm>
      </p:grpSpPr>
      <p:sp>
        <p:nvSpPr>
          <p:cNvPr id="78" name="Google Shape;78;p30"/>
          <p:cNvSpPr txBox="1"/>
          <p:nvPr>
            <p:ph type="title"/>
          </p:nvPr>
        </p:nvSpPr>
        <p:spPr>
          <a:xfrm>
            <a:off x="576000" y="729720"/>
            <a:ext cx="11029320" cy="591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0"/>
          <p:cNvSpPr txBox="1"/>
          <p:nvPr>
            <p:ph idx="1" type="body"/>
          </p:nvPr>
        </p:nvSpPr>
        <p:spPr>
          <a:xfrm>
            <a:off x="609480" y="1604520"/>
            <a:ext cx="5354280" cy="397692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0" name="Google Shape;80;p30"/>
          <p:cNvSpPr txBox="1"/>
          <p:nvPr>
            <p:ph idx="2" type="body"/>
          </p:nvPr>
        </p:nvSpPr>
        <p:spPr>
          <a:xfrm>
            <a:off x="6231960" y="1604520"/>
            <a:ext cx="5354280" cy="397692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1" name="Shape 81"/>
        <p:cNvGrpSpPr/>
        <p:nvPr/>
      </p:nvGrpSpPr>
      <p:grpSpPr>
        <a:xfrm>
          <a:off x="0" y="0"/>
          <a:ext cx="0" cy="0"/>
          <a:chOff x="0" y="0"/>
          <a:chExt cx="0" cy="0"/>
        </a:xfrm>
      </p:grpSpPr>
      <p:sp>
        <p:nvSpPr>
          <p:cNvPr id="82" name="Google Shape;82;p31"/>
          <p:cNvSpPr txBox="1"/>
          <p:nvPr>
            <p:ph type="title"/>
          </p:nvPr>
        </p:nvSpPr>
        <p:spPr>
          <a:xfrm>
            <a:off x="576000" y="729720"/>
            <a:ext cx="11029320" cy="591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83" name="Shape 83"/>
        <p:cNvGrpSpPr/>
        <p:nvPr/>
      </p:nvGrpSpPr>
      <p:grpSpPr>
        <a:xfrm>
          <a:off x="0" y="0"/>
          <a:ext cx="0" cy="0"/>
          <a:chOff x="0" y="0"/>
          <a:chExt cx="0" cy="0"/>
        </a:xfrm>
      </p:grpSpPr>
      <p:sp>
        <p:nvSpPr>
          <p:cNvPr id="84" name="Google Shape;84;p32"/>
          <p:cNvSpPr txBox="1"/>
          <p:nvPr>
            <p:ph idx="1" type="subTitle"/>
          </p:nvPr>
        </p:nvSpPr>
        <p:spPr>
          <a:xfrm>
            <a:off x="576000" y="729720"/>
            <a:ext cx="11029320" cy="2744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85" name="Shape 85"/>
        <p:cNvGrpSpPr/>
        <p:nvPr/>
      </p:nvGrpSpPr>
      <p:grpSpPr>
        <a:xfrm>
          <a:off x="0" y="0"/>
          <a:ext cx="0" cy="0"/>
          <a:chOff x="0" y="0"/>
          <a:chExt cx="0" cy="0"/>
        </a:xfrm>
      </p:grpSpPr>
      <p:sp>
        <p:nvSpPr>
          <p:cNvPr id="86" name="Google Shape;86;p33"/>
          <p:cNvSpPr txBox="1"/>
          <p:nvPr>
            <p:ph type="title"/>
          </p:nvPr>
        </p:nvSpPr>
        <p:spPr>
          <a:xfrm>
            <a:off x="576000" y="729720"/>
            <a:ext cx="11029320" cy="591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3"/>
          <p:cNvSpPr txBox="1"/>
          <p:nvPr>
            <p:ph idx="1" type="body"/>
          </p:nvPr>
        </p:nvSpPr>
        <p:spPr>
          <a:xfrm>
            <a:off x="609480" y="1604520"/>
            <a:ext cx="5354280" cy="189684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8" name="Google Shape;88;p33"/>
          <p:cNvSpPr txBox="1"/>
          <p:nvPr>
            <p:ph idx="2" type="body"/>
          </p:nvPr>
        </p:nvSpPr>
        <p:spPr>
          <a:xfrm>
            <a:off x="609480" y="3682080"/>
            <a:ext cx="5354280" cy="189684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9" name="Google Shape;89;p33"/>
          <p:cNvSpPr txBox="1"/>
          <p:nvPr>
            <p:ph idx="3" type="body"/>
          </p:nvPr>
        </p:nvSpPr>
        <p:spPr>
          <a:xfrm>
            <a:off x="6231960" y="1604520"/>
            <a:ext cx="5354280" cy="397692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9" name="Shape 19"/>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90" name="Shape 90"/>
        <p:cNvGrpSpPr/>
        <p:nvPr/>
      </p:nvGrpSpPr>
      <p:grpSpPr>
        <a:xfrm>
          <a:off x="0" y="0"/>
          <a:ext cx="0" cy="0"/>
          <a:chOff x="0" y="0"/>
          <a:chExt cx="0" cy="0"/>
        </a:xfrm>
      </p:grpSpPr>
      <p:sp>
        <p:nvSpPr>
          <p:cNvPr id="91" name="Google Shape;91;p34"/>
          <p:cNvSpPr txBox="1"/>
          <p:nvPr>
            <p:ph type="title"/>
          </p:nvPr>
        </p:nvSpPr>
        <p:spPr>
          <a:xfrm>
            <a:off x="576000" y="729720"/>
            <a:ext cx="11029320" cy="591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34"/>
          <p:cNvSpPr txBox="1"/>
          <p:nvPr>
            <p:ph idx="1" type="body"/>
          </p:nvPr>
        </p:nvSpPr>
        <p:spPr>
          <a:xfrm>
            <a:off x="609480" y="1604520"/>
            <a:ext cx="5354280" cy="397692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3" name="Google Shape;93;p34"/>
          <p:cNvSpPr txBox="1"/>
          <p:nvPr>
            <p:ph idx="2" type="body"/>
          </p:nvPr>
        </p:nvSpPr>
        <p:spPr>
          <a:xfrm>
            <a:off x="6231960" y="1604520"/>
            <a:ext cx="5354280" cy="189684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4" name="Google Shape;94;p34"/>
          <p:cNvSpPr txBox="1"/>
          <p:nvPr>
            <p:ph idx="3" type="body"/>
          </p:nvPr>
        </p:nvSpPr>
        <p:spPr>
          <a:xfrm>
            <a:off x="6231960" y="3682080"/>
            <a:ext cx="5354280" cy="189684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95" name="Shape 95"/>
        <p:cNvGrpSpPr/>
        <p:nvPr/>
      </p:nvGrpSpPr>
      <p:grpSpPr>
        <a:xfrm>
          <a:off x="0" y="0"/>
          <a:ext cx="0" cy="0"/>
          <a:chOff x="0" y="0"/>
          <a:chExt cx="0" cy="0"/>
        </a:xfrm>
      </p:grpSpPr>
      <p:sp>
        <p:nvSpPr>
          <p:cNvPr id="96" name="Google Shape;96;p35"/>
          <p:cNvSpPr txBox="1"/>
          <p:nvPr>
            <p:ph type="title"/>
          </p:nvPr>
        </p:nvSpPr>
        <p:spPr>
          <a:xfrm>
            <a:off x="576000" y="729720"/>
            <a:ext cx="11029320" cy="591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35"/>
          <p:cNvSpPr txBox="1"/>
          <p:nvPr>
            <p:ph idx="1" type="body"/>
          </p:nvPr>
        </p:nvSpPr>
        <p:spPr>
          <a:xfrm>
            <a:off x="609480" y="1604520"/>
            <a:ext cx="5354280" cy="189684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8" name="Google Shape;98;p35"/>
          <p:cNvSpPr txBox="1"/>
          <p:nvPr>
            <p:ph idx="2" type="body"/>
          </p:nvPr>
        </p:nvSpPr>
        <p:spPr>
          <a:xfrm>
            <a:off x="6231960" y="1604520"/>
            <a:ext cx="5354280" cy="189684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9" name="Google Shape;99;p35"/>
          <p:cNvSpPr txBox="1"/>
          <p:nvPr>
            <p:ph idx="3" type="body"/>
          </p:nvPr>
        </p:nvSpPr>
        <p:spPr>
          <a:xfrm>
            <a:off x="609480" y="3682080"/>
            <a:ext cx="10972440" cy="189684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00" name="Shape 100"/>
        <p:cNvGrpSpPr/>
        <p:nvPr/>
      </p:nvGrpSpPr>
      <p:grpSpPr>
        <a:xfrm>
          <a:off x="0" y="0"/>
          <a:ext cx="0" cy="0"/>
          <a:chOff x="0" y="0"/>
          <a:chExt cx="0" cy="0"/>
        </a:xfrm>
      </p:grpSpPr>
      <p:sp>
        <p:nvSpPr>
          <p:cNvPr id="101" name="Google Shape;101;p36"/>
          <p:cNvSpPr txBox="1"/>
          <p:nvPr>
            <p:ph type="title"/>
          </p:nvPr>
        </p:nvSpPr>
        <p:spPr>
          <a:xfrm>
            <a:off x="576000" y="729720"/>
            <a:ext cx="11029320" cy="591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36"/>
          <p:cNvSpPr txBox="1"/>
          <p:nvPr>
            <p:ph idx="1" type="body"/>
          </p:nvPr>
        </p:nvSpPr>
        <p:spPr>
          <a:xfrm>
            <a:off x="609480" y="1604520"/>
            <a:ext cx="10972440" cy="189684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3" name="Google Shape;103;p36"/>
          <p:cNvSpPr txBox="1"/>
          <p:nvPr>
            <p:ph idx="2" type="body"/>
          </p:nvPr>
        </p:nvSpPr>
        <p:spPr>
          <a:xfrm>
            <a:off x="609480" y="3682080"/>
            <a:ext cx="10972440" cy="189684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04" name="Shape 104"/>
        <p:cNvGrpSpPr/>
        <p:nvPr/>
      </p:nvGrpSpPr>
      <p:grpSpPr>
        <a:xfrm>
          <a:off x="0" y="0"/>
          <a:ext cx="0" cy="0"/>
          <a:chOff x="0" y="0"/>
          <a:chExt cx="0" cy="0"/>
        </a:xfrm>
      </p:grpSpPr>
      <p:sp>
        <p:nvSpPr>
          <p:cNvPr id="105" name="Google Shape;105;p37"/>
          <p:cNvSpPr txBox="1"/>
          <p:nvPr>
            <p:ph type="title"/>
          </p:nvPr>
        </p:nvSpPr>
        <p:spPr>
          <a:xfrm>
            <a:off x="576000" y="729720"/>
            <a:ext cx="11029320" cy="591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37"/>
          <p:cNvSpPr txBox="1"/>
          <p:nvPr>
            <p:ph idx="1" type="body"/>
          </p:nvPr>
        </p:nvSpPr>
        <p:spPr>
          <a:xfrm>
            <a:off x="609480" y="1604520"/>
            <a:ext cx="5354280" cy="189684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7" name="Google Shape;107;p37"/>
          <p:cNvSpPr txBox="1"/>
          <p:nvPr>
            <p:ph idx="2" type="body"/>
          </p:nvPr>
        </p:nvSpPr>
        <p:spPr>
          <a:xfrm>
            <a:off x="6231960" y="1604520"/>
            <a:ext cx="5354280" cy="189684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8" name="Google Shape;108;p37"/>
          <p:cNvSpPr txBox="1"/>
          <p:nvPr>
            <p:ph idx="3" type="body"/>
          </p:nvPr>
        </p:nvSpPr>
        <p:spPr>
          <a:xfrm>
            <a:off x="6231960" y="3682080"/>
            <a:ext cx="5354280" cy="189684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9" name="Google Shape;109;p37"/>
          <p:cNvSpPr txBox="1"/>
          <p:nvPr>
            <p:ph idx="4" type="body"/>
          </p:nvPr>
        </p:nvSpPr>
        <p:spPr>
          <a:xfrm>
            <a:off x="609480" y="3682080"/>
            <a:ext cx="5354280" cy="189684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10" name="Shape 110"/>
        <p:cNvGrpSpPr/>
        <p:nvPr/>
      </p:nvGrpSpPr>
      <p:grpSpPr>
        <a:xfrm>
          <a:off x="0" y="0"/>
          <a:ext cx="0" cy="0"/>
          <a:chOff x="0" y="0"/>
          <a:chExt cx="0" cy="0"/>
        </a:xfrm>
      </p:grpSpPr>
      <p:sp>
        <p:nvSpPr>
          <p:cNvPr id="111" name="Google Shape;111;p38"/>
          <p:cNvSpPr txBox="1"/>
          <p:nvPr>
            <p:ph type="title"/>
          </p:nvPr>
        </p:nvSpPr>
        <p:spPr>
          <a:xfrm>
            <a:off x="576000" y="729720"/>
            <a:ext cx="11029320" cy="591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38"/>
          <p:cNvSpPr txBox="1"/>
          <p:nvPr>
            <p:ph idx="1" type="body"/>
          </p:nvPr>
        </p:nvSpPr>
        <p:spPr>
          <a:xfrm>
            <a:off x="609480" y="1604520"/>
            <a:ext cx="10972440" cy="397692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3" name="Google Shape;113;p38"/>
          <p:cNvSpPr txBox="1"/>
          <p:nvPr>
            <p:ph idx="2" type="body"/>
          </p:nvPr>
        </p:nvSpPr>
        <p:spPr>
          <a:xfrm>
            <a:off x="609480" y="1604520"/>
            <a:ext cx="10972440" cy="397692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pic>
        <p:nvPicPr>
          <p:cNvPr id="114" name="Google Shape;114;p38"/>
          <p:cNvPicPr preferRelativeResize="0"/>
          <p:nvPr/>
        </p:nvPicPr>
        <p:blipFill rotWithShape="1">
          <a:blip r:embed="rId2">
            <a:alphaModFix/>
          </a:blip>
          <a:srcRect b="0" l="0" r="0" t="0"/>
          <a:stretch/>
        </p:blipFill>
        <p:spPr>
          <a:xfrm>
            <a:off x="3603240" y="1604160"/>
            <a:ext cx="4984200" cy="3976920"/>
          </a:xfrm>
          <a:prstGeom prst="rect">
            <a:avLst/>
          </a:prstGeom>
          <a:noFill/>
          <a:ln>
            <a:noFill/>
          </a:ln>
        </p:spPr>
      </p:pic>
      <p:pic>
        <p:nvPicPr>
          <p:cNvPr id="115" name="Google Shape;115;p38"/>
          <p:cNvPicPr preferRelativeResize="0"/>
          <p:nvPr/>
        </p:nvPicPr>
        <p:blipFill rotWithShape="1">
          <a:blip r:embed="rId2">
            <a:alphaModFix/>
          </a:blip>
          <a:srcRect b="0" l="0" r="0" t="0"/>
          <a:stretch/>
        </p:blipFill>
        <p:spPr>
          <a:xfrm>
            <a:off x="3603240" y="1604160"/>
            <a:ext cx="4984200" cy="397692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6" name="Shape 126"/>
        <p:cNvGrpSpPr/>
        <p:nvPr/>
      </p:nvGrpSpPr>
      <p:grpSpPr>
        <a:xfrm>
          <a:off x="0" y="0"/>
          <a:ext cx="0" cy="0"/>
          <a:chOff x="0" y="0"/>
          <a:chExt cx="0" cy="0"/>
        </a:xfrm>
      </p:grpSpPr>
      <p:sp>
        <p:nvSpPr>
          <p:cNvPr id="127" name="Google Shape;127;p16"/>
          <p:cNvSpPr txBox="1"/>
          <p:nvPr>
            <p:ph type="title"/>
          </p:nvPr>
        </p:nvSpPr>
        <p:spPr>
          <a:xfrm>
            <a:off x="576000" y="729720"/>
            <a:ext cx="11029320" cy="591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28" name="Shape 128"/>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29" name="Shape 129"/>
        <p:cNvGrpSpPr/>
        <p:nvPr/>
      </p:nvGrpSpPr>
      <p:grpSpPr>
        <a:xfrm>
          <a:off x="0" y="0"/>
          <a:ext cx="0" cy="0"/>
          <a:chOff x="0" y="0"/>
          <a:chExt cx="0" cy="0"/>
        </a:xfrm>
      </p:grpSpPr>
      <p:sp>
        <p:nvSpPr>
          <p:cNvPr id="130" name="Google Shape;130;p40"/>
          <p:cNvSpPr txBox="1"/>
          <p:nvPr>
            <p:ph type="title"/>
          </p:nvPr>
        </p:nvSpPr>
        <p:spPr>
          <a:xfrm>
            <a:off x="576000" y="729720"/>
            <a:ext cx="11029320" cy="591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40"/>
          <p:cNvSpPr txBox="1"/>
          <p:nvPr>
            <p:ph idx="1" type="subTitle"/>
          </p:nvPr>
        </p:nvSpPr>
        <p:spPr>
          <a:xfrm>
            <a:off x="609480" y="1604520"/>
            <a:ext cx="10972440" cy="39769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32" name="Shape 132"/>
        <p:cNvGrpSpPr/>
        <p:nvPr/>
      </p:nvGrpSpPr>
      <p:grpSpPr>
        <a:xfrm>
          <a:off x="0" y="0"/>
          <a:ext cx="0" cy="0"/>
          <a:chOff x="0" y="0"/>
          <a:chExt cx="0" cy="0"/>
        </a:xfrm>
      </p:grpSpPr>
      <p:sp>
        <p:nvSpPr>
          <p:cNvPr id="133" name="Google Shape;133;p41"/>
          <p:cNvSpPr txBox="1"/>
          <p:nvPr>
            <p:ph type="title"/>
          </p:nvPr>
        </p:nvSpPr>
        <p:spPr>
          <a:xfrm>
            <a:off x="576000" y="729720"/>
            <a:ext cx="11029320" cy="591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41"/>
          <p:cNvSpPr txBox="1"/>
          <p:nvPr>
            <p:ph idx="1" type="body"/>
          </p:nvPr>
        </p:nvSpPr>
        <p:spPr>
          <a:xfrm>
            <a:off x="609480" y="1604520"/>
            <a:ext cx="10972440" cy="39769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35" name="Shape 135"/>
        <p:cNvGrpSpPr/>
        <p:nvPr/>
      </p:nvGrpSpPr>
      <p:grpSpPr>
        <a:xfrm>
          <a:off x="0" y="0"/>
          <a:ext cx="0" cy="0"/>
          <a:chOff x="0" y="0"/>
          <a:chExt cx="0" cy="0"/>
        </a:xfrm>
      </p:grpSpPr>
      <p:sp>
        <p:nvSpPr>
          <p:cNvPr id="136" name="Google Shape;136;p42"/>
          <p:cNvSpPr txBox="1"/>
          <p:nvPr>
            <p:ph type="title"/>
          </p:nvPr>
        </p:nvSpPr>
        <p:spPr>
          <a:xfrm>
            <a:off x="576000" y="729720"/>
            <a:ext cx="11029320" cy="591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42"/>
          <p:cNvSpPr txBox="1"/>
          <p:nvPr>
            <p:ph idx="1" type="body"/>
          </p:nvPr>
        </p:nvSpPr>
        <p:spPr>
          <a:xfrm>
            <a:off x="609480" y="1604520"/>
            <a:ext cx="5354280" cy="39769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8" name="Google Shape;138;p42"/>
          <p:cNvSpPr txBox="1"/>
          <p:nvPr>
            <p:ph idx="2" type="body"/>
          </p:nvPr>
        </p:nvSpPr>
        <p:spPr>
          <a:xfrm>
            <a:off x="6231960" y="1604520"/>
            <a:ext cx="5354280" cy="39769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0" name="Shape 20"/>
        <p:cNvGrpSpPr/>
        <p:nvPr/>
      </p:nvGrpSpPr>
      <p:grpSpPr>
        <a:xfrm>
          <a:off x="0" y="0"/>
          <a:ext cx="0" cy="0"/>
          <a:chOff x="0" y="0"/>
          <a:chExt cx="0" cy="0"/>
        </a:xfrm>
      </p:grpSpPr>
      <p:sp>
        <p:nvSpPr>
          <p:cNvPr id="21" name="Google Shape;21;p18"/>
          <p:cNvSpPr txBox="1"/>
          <p:nvPr>
            <p:ph type="title"/>
          </p:nvPr>
        </p:nvSpPr>
        <p:spPr>
          <a:xfrm>
            <a:off x="576000" y="729720"/>
            <a:ext cx="11029320" cy="591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8"/>
          <p:cNvSpPr txBox="1"/>
          <p:nvPr>
            <p:ph idx="1" type="body"/>
          </p:nvPr>
        </p:nvSpPr>
        <p:spPr>
          <a:xfrm>
            <a:off x="609480" y="1604520"/>
            <a:ext cx="10972440" cy="39769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39" name="Shape 139"/>
        <p:cNvGrpSpPr/>
        <p:nvPr/>
      </p:nvGrpSpPr>
      <p:grpSpPr>
        <a:xfrm>
          <a:off x="0" y="0"/>
          <a:ext cx="0" cy="0"/>
          <a:chOff x="0" y="0"/>
          <a:chExt cx="0" cy="0"/>
        </a:xfrm>
      </p:grpSpPr>
      <p:sp>
        <p:nvSpPr>
          <p:cNvPr id="140" name="Google Shape;140;p43"/>
          <p:cNvSpPr txBox="1"/>
          <p:nvPr>
            <p:ph idx="1" type="subTitle"/>
          </p:nvPr>
        </p:nvSpPr>
        <p:spPr>
          <a:xfrm>
            <a:off x="576000" y="729720"/>
            <a:ext cx="11029320" cy="2744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41" name="Shape 141"/>
        <p:cNvGrpSpPr/>
        <p:nvPr/>
      </p:nvGrpSpPr>
      <p:grpSpPr>
        <a:xfrm>
          <a:off x="0" y="0"/>
          <a:ext cx="0" cy="0"/>
          <a:chOff x="0" y="0"/>
          <a:chExt cx="0" cy="0"/>
        </a:xfrm>
      </p:grpSpPr>
      <p:sp>
        <p:nvSpPr>
          <p:cNvPr id="142" name="Google Shape;142;p44"/>
          <p:cNvSpPr txBox="1"/>
          <p:nvPr>
            <p:ph type="title"/>
          </p:nvPr>
        </p:nvSpPr>
        <p:spPr>
          <a:xfrm>
            <a:off x="576000" y="729720"/>
            <a:ext cx="11029320" cy="591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44"/>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4" name="Google Shape;144;p44"/>
          <p:cNvSpPr txBox="1"/>
          <p:nvPr>
            <p:ph idx="2" type="body"/>
          </p:nvPr>
        </p:nvSpPr>
        <p:spPr>
          <a:xfrm>
            <a:off x="609480" y="368208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5" name="Google Shape;145;p44"/>
          <p:cNvSpPr txBox="1"/>
          <p:nvPr>
            <p:ph idx="3" type="body"/>
          </p:nvPr>
        </p:nvSpPr>
        <p:spPr>
          <a:xfrm>
            <a:off x="6231960" y="1604520"/>
            <a:ext cx="5354280" cy="39769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46" name="Shape 146"/>
        <p:cNvGrpSpPr/>
        <p:nvPr/>
      </p:nvGrpSpPr>
      <p:grpSpPr>
        <a:xfrm>
          <a:off x="0" y="0"/>
          <a:ext cx="0" cy="0"/>
          <a:chOff x="0" y="0"/>
          <a:chExt cx="0" cy="0"/>
        </a:xfrm>
      </p:grpSpPr>
      <p:sp>
        <p:nvSpPr>
          <p:cNvPr id="147" name="Google Shape;147;p45"/>
          <p:cNvSpPr txBox="1"/>
          <p:nvPr>
            <p:ph type="title"/>
          </p:nvPr>
        </p:nvSpPr>
        <p:spPr>
          <a:xfrm>
            <a:off x="576000" y="729720"/>
            <a:ext cx="11029320" cy="591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45"/>
          <p:cNvSpPr txBox="1"/>
          <p:nvPr>
            <p:ph idx="1" type="body"/>
          </p:nvPr>
        </p:nvSpPr>
        <p:spPr>
          <a:xfrm>
            <a:off x="609480" y="1604520"/>
            <a:ext cx="5354280" cy="39769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9" name="Google Shape;149;p45"/>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0" name="Google Shape;150;p45"/>
          <p:cNvSpPr txBox="1"/>
          <p:nvPr>
            <p:ph idx="3" type="body"/>
          </p:nvPr>
        </p:nvSpPr>
        <p:spPr>
          <a:xfrm>
            <a:off x="6231960" y="368208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51" name="Shape 151"/>
        <p:cNvGrpSpPr/>
        <p:nvPr/>
      </p:nvGrpSpPr>
      <p:grpSpPr>
        <a:xfrm>
          <a:off x="0" y="0"/>
          <a:ext cx="0" cy="0"/>
          <a:chOff x="0" y="0"/>
          <a:chExt cx="0" cy="0"/>
        </a:xfrm>
      </p:grpSpPr>
      <p:sp>
        <p:nvSpPr>
          <p:cNvPr id="152" name="Google Shape;152;p46"/>
          <p:cNvSpPr txBox="1"/>
          <p:nvPr>
            <p:ph type="title"/>
          </p:nvPr>
        </p:nvSpPr>
        <p:spPr>
          <a:xfrm>
            <a:off x="576000" y="729720"/>
            <a:ext cx="11029320" cy="591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46"/>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4" name="Google Shape;154;p46"/>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5" name="Google Shape;155;p46"/>
          <p:cNvSpPr txBox="1"/>
          <p:nvPr>
            <p:ph idx="3" type="body"/>
          </p:nvPr>
        </p:nvSpPr>
        <p:spPr>
          <a:xfrm>
            <a:off x="609480" y="3682080"/>
            <a:ext cx="109724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56" name="Shape 156"/>
        <p:cNvGrpSpPr/>
        <p:nvPr/>
      </p:nvGrpSpPr>
      <p:grpSpPr>
        <a:xfrm>
          <a:off x="0" y="0"/>
          <a:ext cx="0" cy="0"/>
          <a:chOff x="0" y="0"/>
          <a:chExt cx="0" cy="0"/>
        </a:xfrm>
      </p:grpSpPr>
      <p:sp>
        <p:nvSpPr>
          <p:cNvPr id="157" name="Google Shape;157;p47"/>
          <p:cNvSpPr txBox="1"/>
          <p:nvPr>
            <p:ph type="title"/>
          </p:nvPr>
        </p:nvSpPr>
        <p:spPr>
          <a:xfrm>
            <a:off x="576000" y="729720"/>
            <a:ext cx="11029320" cy="591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47"/>
          <p:cNvSpPr txBox="1"/>
          <p:nvPr>
            <p:ph idx="1" type="body"/>
          </p:nvPr>
        </p:nvSpPr>
        <p:spPr>
          <a:xfrm>
            <a:off x="609480" y="1604520"/>
            <a:ext cx="109724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9" name="Google Shape;159;p47"/>
          <p:cNvSpPr txBox="1"/>
          <p:nvPr>
            <p:ph idx="2" type="body"/>
          </p:nvPr>
        </p:nvSpPr>
        <p:spPr>
          <a:xfrm>
            <a:off x="609480" y="3682080"/>
            <a:ext cx="109724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60" name="Shape 160"/>
        <p:cNvGrpSpPr/>
        <p:nvPr/>
      </p:nvGrpSpPr>
      <p:grpSpPr>
        <a:xfrm>
          <a:off x="0" y="0"/>
          <a:ext cx="0" cy="0"/>
          <a:chOff x="0" y="0"/>
          <a:chExt cx="0" cy="0"/>
        </a:xfrm>
      </p:grpSpPr>
      <p:sp>
        <p:nvSpPr>
          <p:cNvPr id="161" name="Google Shape;161;p48"/>
          <p:cNvSpPr txBox="1"/>
          <p:nvPr>
            <p:ph type="title"/>
          </p:nvPr>
        </p:nvSpPr>
        <p:spPr>
          <a:xfrm>
            <a:off x="576000" y="729720"/>
            <a:ext cx="11029320" cy="591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48"/>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3" name="Google Shape;163;p48"/>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4" name="Google Shape;164;p48"/>
          <p:cNvSpPr txBox="1"/>
          <p:nvPr>
            <p:ph idx="3" type="body"/>
          </p:nvPr>
        </p:nvSpPr>
        <p:spPr>
          <a:xfrm>
            <a:off x="6231960" y="368208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5" name="Google Shape;165;p48"/>
          <p:cNvSpPr txBox="1"/>
          <p:nvPr>
            <p:ph idx="4" type="body"/>
          </p:nvPr>
        </p:nvSpPr>
        <p:spPr>
          <a:xfrm>
            <a:off x="609480" y="368208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66" name="Shape 166"/>
        <p:cNvGrpSpPr/>
        <p:nvPr/>
      </p:nvGrpSpPr>
      <p:grpSpPr>
        <a:xfrm>
          <a:off x="0" y="0"/>
          <a:ext cx="0" cy="0"/>
          <a:chOff x="0" y="0"/>
          <a:chExt cx="0" cy="0"/>
        </a:xfrm>
      </p:grpSpPr>
      <p:sp>
        <p:nvSpPr>
          <p:cNvPr id="167" name="Google Shape;167;p49"/>
          <p:cNvSpPr txBox="1"/>
          <p:nvPr>
            <p:ph type="title"/>
          </p:nvPr>
        </p:nvSpPr>
        <p:spPr>
          <a:xfrm>
            <a:off x="576000" y="729720"/>
            <a:ext cx="11029320" cy="591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8" name="Google Shape;168;p49"/>
          <p:cNvSpPr txBox="1"/>
          <p:nvPr>
            <p:ph idx="1" type="body"/>
          </p:nvPr>
        </p:nvSpPr>
        <p:spPr>
          <a:xfrm>
            <a:off x="609480" y="1604520"/>
            <a:ext cx="10972440" cy="39769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9" name="Google Shape;169;p49"/>
          <p:cNvSpPr txBox="1"/>
          <p:nvPr>
            <p:ph idx="2" type="body"/>
          </p:nvPr>
        </p:nvSpPr>
        <p:spPr>
          <a:xfrm>
            <a:off x="609480" y="1604520"/>
            <a:ext cx="10972440" cy="39769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pic>
        <p:nvPicPr>
          <p:cNvPr id="170" name="Google Shape;170;p49"/>
          <p:cNvPicPr preferRelativeResize="0"/>
          <p:nvPr/>
        </p:nvPicPr>
        <p:blipFill rotWithShape="1">
          <a:blip r:embed="rId2">
            <a:alphaModFix/>
          </a:blip>
          <a:srcRect b="0" l="0" r="0" t="0"/>
          <a:stretch/>
        </p:blipFill>
        <p:spPr>
          <a:xfrm>
            <a:off x="3603240" y="1604160"/>
            <a:ext cx="4984200" cy="3976920"/>
          </a:xfrm>
          <a:prstGeom prst="rect">
            <a:avLst/>
          </a:prstGeom>
          <a:noFill/>
          <a:ln>
            <a:noFill/>
          </a:ln>
        </p:spPr>
      </p:pic>
      <p:pic>
        <p:nvPicPr>
          <p:cNvPr id="171" name="Google Shape;171;p49"/>
          <p:cNvPicPr preferRelativeResize="0"/>
          <p:nvPr/>
        </p:nvPicPr>
        <p:blipFill rotWithShape="1">
          <a:blip r:embed="rId2">
            <a:alphaModFix/>
          </a:blip>
          <a:srcRect b="0" l="0" r="0" t="0"/>
          <a:stretch/>
        </p:blipFill>
        <p:spPr>
          <a:xfrm>
            <a:off x="3603240" y="1604160"/>
            <a:ext cx="4984200" cy="397692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3" name="Shape 23"/>
        <p:cNvGrpSpPr/>
        <p:nvPr/>
      </p:nvGrpSpPr>
      <p:grpSpPr>
        <a:xfrm>
          <a:off x="0" y="0"/>
          <a:ext cx="0" cy="0"/>
          <a:chOff x="0" y="0"/>
          <a:chExt cx="0" cy="0"/>
        </a:xfrm>
      </p:grpSpPr>
      <p:sp>
        <p:nvSpPr>
          <p:cNvPr id="24" name="Google Shape;24;p19"/>
          <p:cNvSpPr txBox="1"/>
          <p:nvPr>
            <p:ph type="title"/>
          </p:nvPr>
        </p:nvSpPr>
        <p:spPr>
          <a:xfrm>
            <a:off x="576000" y="729720"/>
            <a:ext cx="11029320" cy="591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9"/>
          <p:cNvSpPr txBox="1"/>
          <p:nvPr>
            <p:ph idx="1" type="body"/>
          </p:nvPr>
        </p:nvSpPr>
        <p:spPr>
          <a:xfrm>
            <a:off x="609480" y="1604520"/>
            <a:ext cx="5354280" cy="39769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 name="Google Shape;26;p19"/>
          <p:cNvSpPr txBox="1"/>
          <p:nvPr>
            <p:ph idx="2" type="body"/>
          </p:nvPr>
        </p:nvSpPr>
        <p:spPr>
          <a:xfrm>
            <a:off x="6231960" y="1604520"/>
            <a:ext cx="5354280" cy="39769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20"/>
          <p:cNvSpPr txBox="1"/>
          <p:nvPr>
            <p:ph type="title"/>
          </p:nvPr>
        </p:nvSpPr>
        <p:spPr>
          <a:xfrm>
            <a:off x="576000" y="729720"/>
            <a:ext cx="11029320" cy="591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9" name="Shape 29"/>
        <p:cNvGrpSpPr/>
        <p:nvPr/>
      </p:nvGrpSpPr>
      <p:grpSpPr>
        <a:xfrm>
          <a:off x="0" y="0"/>
          <a:ext cx="0" cy="0"/>
          <a:chOff x="0" y="0"/>
          <a:chExt cx="0" cy="0"/>
        </a:xfrm>
      </p:grpSpPr>
      <p:sp>
        <p:nvSpPr>
          <p:cNvPr id="30" name="Google Shape;30;p21"/>
          <p:cNvSpPr txBox="1"/>
          <p:nvPr>
            <p:ph idx="1" type="subTitle"/>
          </p:nvPr>
        </p:nvSpPr>
        <p:spPr>
          <a:xfrm>
            <a:off x="576000" y="729720"/>
            <a:ext cx="11029320" cy="2744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31" name="Shape 31"/>
        <p:cNvGrpSpPr/>
        <p:nvPr/>
      </p:nvGrpSpPr>
      <p:grpSpPr>
        <a:xfrm>
          <a:off x="0" y="0"/>
          <a:ext cx="0" cy="0"/>
          <a:chOff x="0" y="0"/>
          <a:chExt cx="0" cy="0"/>
        </a:xfrm>
      </p:grpSpPr>
      <p:sp>
        <p:nvSpPr>
          <p:cNvPr id="32" name="Google Shape;32;p22"/>
          <p:cNvSpPr txBox="1"/>
          <p:nvPr>
            <p:ph type="title"/>
          </p:nvPr>
        </p:nvSpPr>
        <p:spPr>
          <a:xfrm>
            <a:off x="576000" y="729720"/>
            <a:ext cx="11029320" cy="591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2"/>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22"/>
          <p:cNvSpPr txBox="1"/>
          <p:nvPr>
            <p:ph idx="2" type="body"/>
          </p:nvPr>
        </p:nvSpPr>
        <p:spPr>
          <a:xfrm>
            <a:off x="609480" y="368208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22"/>
          <p:cNvSpPr txBox="1"/>
          <p:nvPr>
            <p:ph idx="3" type="body"/>
          </p:nvPr>
        </p:nvSpPr>
        <p:spPr>
          <a:xfrm>
            <a:off x="6231960" y="1604520"/>
            <a:ext cx="5354280" cy="39769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6" name="Shape 36"/>
        <p:cNvGrpSpPr/>
        <p:nvPr/>
      </p:nvGrpSpPr>
      <p:grpSpPr>
        <a:xfrm>
          <a:off x="0" y="0"/>
          <a:ext cx="0" cy="0"/>
          <a:chOff x="0" y="0"/>
          <a:chExt cx="0" cy="0"/>
        </a:xfrm>
      </p:grpSpPr>
      <p:sp>
        <p:nvSpPr>
          <p:cNvPr id="37" name="Google Shape;37;p23"/>
          <p:cNvSpPr txBox="1"/>
          <p:nvPr>
            <p:ph type="title"/>
          </p:nvPr>
        </p:nvSpPr>
        <p:spPr>
          <a:xfrm>
            <a:off x="576000" y="729720"/>
            <a:ext cx="11029320" cy="591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3"/>
          <p:cNvSpPr txBox="1"/>
          <p:nvPr>
            <p:ph idx="1" type="body"/>
          </p:nvPr>
        </p:nvSpPr>
        <p:spPr>
          <a:xfrm>
            <a:off x="609480" y="1604520"/>
            <a:ext cx="5354280" cy="39769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23"/>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23"/>
          <p:cNvSpPr txBox="1"/>
          <p:nvPr>
            <p:ph idx="3" type="body"/>
          </p:nvPr>
        </p:nvSpPr>
        <p:spPr>
          <a:xfrm>
            <a:off x="6231960" y="368208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41" name="Shape 41"/>
        <p:cNvGrpSpPr/>
        <p:nvPr/>
      </p:nvGrpSpPr>
      <p:grpSpPr>
        <a:xfrm>
          <a:off x="0" y="0"/>
          <a:ext cx="0" cy="0"/>
          <a:chOff x="0" y="0"/>
          <a:chExt cx="0" cy="0"/>
        </a:xfrm>
      </p:grpSpPr>
      <p:sp>
        <p:nvSpPr>
          <p:cNvPr id="42" name="Google Shape;42;p24"/>
          <p:cNvSpPr txBox="1"/>
          <p:nvPr>
            <p:ph type="title"/>
          </p:nvPr>
        </p:nvSpPr>
        <p:spPr>
          <a:xfrm>
            <a:off x="576000" y="729720"/>
            <a:ext cx="11029320" cy="591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4"/>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4" name="Google Shape;44;p24"/>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24"/>
          <p:cNvSpPr txBox="1"/>
          <p:nvPr>
            <p:ph idx="3" type="body"/>
          </p:nvPr>
        </p:nvSpPr>
        <p:spPr>
          <a:xfrm>
            <a:off x="609480" y="3682080"/>
            <a:ext cx="109724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image" Target="../media/image1.pn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4.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3" Type="http://schemas.openxmlformats.org/officeDocument/2006/relationships/slideLayout" Target="../slideLayouts/slideLayout36.xml"/><Relationship Id="rId12" Type="http://schemas.openxmlformats.org/officeDocument/2006/relationships/slideLayout" Target="../slideLayouts/slideLayout35.xml"/><Relationship Id="rId1" Type="http://schemas.openxmlformats.org/officeDocument/2006/relationships/image" Target="../media/image1.png"/><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theme" Target="../theme/theme1.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1"/>
          <p:cNvSpPr/>
          <p:nvPr/>
        </p:nvSpPr>
        <p:spPr>
          <a:xfrm>
            <a:off x="446400" y="457200"/>
            <a:ext cx="3702960" cy="94680"/>
          </a:xfrm>
          <a:prstGeom prst="rect">
            <a:avLst/>
          </a:prstGeom>
          <a:solidFill>
            <a:srgbClr val="465359"/>
          </a:solidFill>
          <a:ln>
            <a:noFill/>
          </a:ln>
          <a:effectLst>
            <a:outerShdw blurRad="38100" rotWithShape="0" dir="5400000" dist="25400">
              <a:srgbClr val="000000">
                <a:alpha val="5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1"/>
          <p:cNvSpPr/>
          <p:nvPr/>
        </p:nvSpPr>
        <p:spPr>
          <a:xfrm>
            <a:off x="8042040" y="453600"/>
            <a:ext cx="3702960" cy="98280"/>
          </a:xfrm>
          <a:prstGeom prst="rect">
            <a:avLst/>
          </a:prstGeom>
          <a:solidFill>
            <a:srgbClr val="969FA7"/>
          </a:solidFill>
          <a:ln>
            <a:noFill/>
          </a:ln>
          <a:effectLst>
            <a:outerShdw blurRad="38100" rotWithShape="0" dir="5400000" dist="25400">
              <a:srgbClr val="000000">
                <a:alpha val="5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1"/>
          <p:cNvSpPr/>
          <p:nvPr/>
        </p:nvSpPr>
        <p:spPr>
          <a:xfrm>
            <a:off x="4241880" y="457200"/>
            <a:ext cx="3702960" cy="91080"/>
          </a:xfrm>
          <a:prstGeom prst="rect">
            <a:avLst/>
          </a:prstGeom>
          <a:solidFill>
            <a:schemeClr val="accent1"/>
          </a:solidFill>
          <a:ln>
            <a:noFill/>
          </a:ln>
          <a:effectLst>
            <a:outerShdw blurRad="38100" rotWithShape="0" dir="5400000" dist="25400">
              <a:srgbClr val="000000">
                <a:alpha val="5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 name="Google Shape;9;p11"/>
          <p:cNvPicPr preferRelativeResize="0"/>
          <p:nvPr/>
        </p:nvPicPr>
        <p:blipFill rotWithShape="1">
          <a:blip r:embed="rId1">
            <a:alphaModFix/>
          </a:blip>
          <a:srcRect b="0" l="0" r="0" t="0"/>
          <a:stretch/>
        </p:blipFill>
        <p:spPr>
          <a:xfrm>
            <a:off x="10485000" y="6437880"/>
            <a:ext cx="1125360" cy="364680"/>
          </a:xfrm>
          <a:prstGeom prst="rect">
            <a:avLst/>
          </a:prstGeom>
          <a:noFill/>
          <a:ln>
            <a:noFill/>
          </a:ln>
        </p:spPr>
      </p:pic>
      <p:sp>
        <p:nvSpPr>
          <p:cNvPr id="10" name="Google Shape;10;p11"/>
          <p:cNvSpPr/>
          <p:nvPr/>
        </p:nvSpPr>
        <p:spPr>
          <a:xfrm>
            <a:off x="446400" y="3085920"/>
            <a:ext cx="11298600" cy="3337920"/>
          </a:xfrm>
          <a:prstGeom prst="rect">
            <a:avLst/>
          </a:prstGeom>
          <a:solidFill>
            <a:srgbClr val="465359"/>
          </a:solidFill>
          <a:ln>
            <a:noFill/>
          </a:ln>
          <a:effectLst>
            <a:outerShdw blurRad="38100" rotWithShape="0" dir="5400000" dist="25400">
              <a:srgbClr val="000000">
                <a:alpha val="5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1"/>
          <p:cNvSpPr txBox="1"/>
          <p:nvPr>
            <p:ph type="title"/>
          </p:nvPr>
        </p:nvSpPr>
        <p:spPr>
          <a:xfrm>
            <a:off x="581040" y="1020600"/>
            <a:ext cx="10993320" cy="14745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2" name="Google Shape;12;p11"/>
          <p:cNvSpPr txBox="1"/>
          <p:nvPr>
            <p:ph idx="10" type="dt"/>
          </p:nvPr>
        </p:nvSpPr>
        <p:spPr>
          <a:xfrm>
            <a:off x="7606080" y="6423840"/>
            <a:ext cx="2844360" cy="3646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3" name="Google Shape;13;p11"/>
          <p:cNvSpPr txBox="1"/>
          <p:nvPr>
            <p:ph idx="11" type="ftr"/>
          </p:nvPr>
        </p:nvSpPr>
        <p:spPr>
          <a:xfrm>
            <a:off x="581040" y="6423840"/>
            <a:ext cx="6916680" cy="364680"/>
          </a:xfrm>
          <a:prstGeom prst="rect">
            <a:avLst/>
          </a:prstGeom>
          <a:noFill/>
          <a:ln>
            <a:noFill/>
          </a:ln>
        </p:spPr>
        <p:txBody>
          <a:bodyPr anchorCtr="0" anchor="t" bIns="45000" lIns="90000" spcFirstLastPara="1" rIns="90000" wrap="square" tIns="450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4" name="Google Shape;14;p11"/>
          <p:cNvSpPr txBox="1"/>
          <p:nvPr>
            <p:ph idx="12" type="sldNum"/>
          </p:nvPr>
        </p:nvSpPr>
        <p:spPr>
          <a:xfrm>
            <a:off x="10558440" y="6423840"/>
            <a:ext cx="1052280" cy="36468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None/>
              <a:defRPr b="0" i="0" sz="900" u="none" cap="none" strike="noStrike">
                <a:solidFill>
                  <a:srgbClr val="404040"/>
                </a:solidFill>
                <a:latin typeface="Libre Franklin"/>
                <a:ea typeface="Libre Franklin"/>
                <a:cs typeface="Libre Franklin"/>
                <a:sym typeface="Libre Franklin"/>
              </a:defRPr>
            </a:lvl1pPr>
            <a:lvl2pPr indent="0" lvl="1" marL="0" marR="0" rtl="0" algn="r">
              <a:lnSpc>
                <a:spcPct val="100000"/>
              </a:lnSpc>
              <a:spcBef>
                <a:spcPts val="0"/>
              </a:spcBef>
              <a:buNone/>
              <a:defRPr b="0" i="0" sz="900" u="none" cap="none" strike="noStrike">
                <a:solidFill>
                  <a:srgbClr val="404040"/>
                </a:solidFill>
                <a:latin typeface="Libre Franklin"/>
                <a:ea typeface="Libre Franklin"/>
                <a:cs typeface="Libre Franklin"/>
                <a:sym typeface="Libre Franklin"/>
              </a:defRPr>
            </a:lvl2pPr>
            <a:lvl3pPr indent="0" lvl="2" marL="0" marR="0" rtl="0" algn="r">
              <a:lnSpc>
                <a:spcPct val="100000"/>
              </a:lnSpc>
              <a:spcBef>
                <a:spcPts val="0"/>
              </a:spcBef>
              <a:buNone/>
              <a:defRPr b="0" i="0" sz="900" u="none" cap="none" strike="noStrike">
                <a:solidFill>
                  <a:srgbClr val="404040"/>
                </a:solidFill>
                <a:latin typeface="Libre Franklin"/>
                <a:ea typeface="Libre Franklin"/>
                <a:cs typeface="Libre Franklin"/>
                <a:sym typeface="Libre Franklin"/>
              </a:defRPr>
            </a:lvl3pPr>
            <a:lvl4pPr indent="0" lvl="3" marL="0" marR="0" rtl="0" algn="r">
              <a:lnSpc>
                <a:spcPct val="100000"/>
              </a:lnSpc>
              <a:spcBef>
                <a:spcPts val="0"/>
              </a:spcBef>
              <a:buNone/>
              <a:defRPr b="0" i="0" sz="900" u="none" cap="none" strike="noStrike">
                <a:solidFill>
                  <a:srgbClr val="404040"/>
                </a:solidFill>
                <a:latin typeface="Libre Franklin"/>
                <a:ea typeface="Libre Franklin"/>
                <a:cs typeface="Libre Franklin"/>
                <a:sym typeface="Libre Franklin"/>
              </a:defRPr>
            </a:lvl4pPr>
            <a:lvl5pPr indent="0" lvl="4" marL="0" marR="0" rtl="0" algn="r">
              <a:lnSpc>
                <a:spcPct val="100000"/>
              </a:lnSpc>
              <a:spcBef>
                <a:spcPts val="0"/>
              </a:spcBef>
              <a:buNone/>
              <a:defRPr b="0" i="0" sz="900" u="none" cap="none" strike="noStrike">
                <a:solidFill>
                  <a:srgbClr val="404040"/>
                </a:solidFill>
                <a:latin typeface="Libre Franklin"/>
                <a:ea typeface="Libre Franklin"/>
                <a:cs typeface="Libre Franklin"/>
                <a:sym typeface="Libre Franklin"/>
              </a:defRPr>
            </a:lvl5pPr>
            <a:lvl6pPr indent="0" lvl="5" marL="0" marR="0" rtl="0" algn="r">
              <a:lnSpc>
                <a:spcPct val="100000"/>
              </a:lnSpc>
              <a:spcBef>
                <a:spcPts val="0"/>
              </a:spcBef>
              <a:buNone/>
              <a:defRPr b="0" i="0" sz="900" u="none" cap="none" strike="noStrike">
                <a:solidFill>
                  <a:srgbClr val="404040"/>
                </a:solidFill>
                <a:latin typeface="Libre Franklin"/>
                <a:ea typeface="Libre Franklin"/>
                <a:cs typeface="Libre Franklin"/>
                <a:sym typeface="Libre Franklin"/>
              </a:defRPr>
            </a:lvl6pPr>
            <a:lvl7pPr indent="0" lvl="6" marL="0" marR="0" rtl="0" algn="r">
              <a:lnSpc>
                <a:spcPct val="100000"/>
              </a:lnSpc>
              <a:spcBef>
                <a:spcPts val="0"/>
              </a:spcBef>
              <a:buNone/>
              <a:defRPr b="0" i="0" sz="900" u="none" cap="none" strike="noStrike">
                <a:solidFill>
                  <a:srgbClr val="404040"/>
                </a:solidFill>
                <a:latin typeface="Libre Franklin"/>
                <a:ea typeface="Libre Franklin"/>
                <a:cs typeface="Libre Franklin"/>
                <a:sym typeface="Libre Franklin"/>
              </a:defRPr>
            </a:lvl7pPr>
            <a:lvl8pPr indent="0" lvl="7" marL="0" marR="0" rtl="0" algn="r">
              <a:lnSpc>
                <a:spcPct val="100000"/>
              </a:lnSpc>
              <a:spcBef>
                <a:spcPts val="0"/>
              </a:spcBef>
              <a:buNone/>
              <a:defRPr b="0" i="0" sz="900" u="none" cap="none" strike="noStrike">
                <a:solidFill>
                  <a:srgbClr val="404040"/>
                </a:solidFill>
                <a:latin typeface="Libre Franklin"/>
                <a:ea typeface="Libre Franklin"/>
                <a:cs typeface="Libre Franklin"/>
                <a:sym typeface="Libre Franklin"/>
              </a:defRPr>
            </a:lvl8pPr>
            <a:lvl9pPr indent="0" lvl="8" marL="0" marR="0" rtl="0" algn="r">
              <a:lnSpc>
                <a:spcPct val="100000"/>
              </a:lnSpc>
              <a:spcBef>
                <a:spcPts val="0"/>
              </a:spcBef>
              <a:buNone/>
              <a:defRPr b="0" i="0" sz="900" u="none" cap="none" strike="noStrike">
                <a:solidFill>
                  <a:srgbClr val="404040"/>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Times New Roman"/>
              <a:ea typeface="Times New Roman"/>
              <a:cs typeface="Times New Roman"/>
              <a:sym typeface="Times New Roman"/>
            </a:endParaRPr>
          </a:p>
        </p:txBody>
      </p:sp>
      <p:sp>
        <p:nvSpPr>
          <p:cNvPr id="15" name="Google Shape;15;p11"/>
          <p:cNvSpPr txBox="1"/>
          <p:nvPr>
            <p:ph idx="1" type="body"/>
          </p:nvPr>
        </p:nvSpPr>
        <p:spPr>
          <a:xfrm>
            <a:off x="609480" y="1604520"/>
            <a:ext cx="10972440" cy="397692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2" name="Shape 62"/>
        <p:cNvGrpSpPr/>
        <p:nvPr/>
      </p:nvGrpSpPr>
      <p:grpSpPr>
        <a:xfrm>
          <a:off x="0" y="0"/>
          <a:ext cx="0" cy="0"/>
          <a:chOff x="0" y="0"/>
          <a:chExt cx="0" cy="0"/>
        </a:xfrm>
      </p:grpSpPr>
      <p:sp>
        <p:nvSpPr>
          <p:cNvPr id="63" name="Google Shape;63;p13"/>
          <p:cNvSpPr/>
          <p:nvPr/>
        </p:nvSpPr>
        <p:spPr>
          <a:xfrm>
            <a:off x="446400" y="457200"/>
            <a:ext cx="3702960" cy="94680"/>
          </a:xfrm>
          <a:prstGeom prst="rect">
            <a:avLst/>
          </a:prstGeom>
          <a:solidFill>
            <a:srgbClr val="465359"/>
          </a:solidFill>
          <a:ln>
            <a:noFill/>
          </a:ln>
          <a:effectLst>
            <a:outerShdw blurRad="38100" rotWithShape="0" dir="5400000" dist="25400">
              <a:srgbClr val="000000">
                <a:alpha val="5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8042040" y="453600"/>
            <a:ext cx="3702960" cy="98280"/>
          </a:xfrm>
          <a:prstGeom prst="rect">
            <a:avLst/>
          </a:prstGeom>
          <a:solidFill>
            <a:srgbClr val="969FA7"/>
          </a:solidFill>
          <a:ln>
            <a:noFill/>
          </a:ln>
          <a:effectLst>
            <a:outerShdw blurRad="38100" rotWithShape="0" dir="5400000" dist="25400">
              <a:srgbClr val="000000">
                <a:alpha val="5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a:off x="4241880" y="457200"/>
            <a:ext cx="3702960" cy="91080"/>
          </a:xfrm>
          <a:prstGeom prst="rect">
            <a:avLst/>
          </a:prstGeom>
          <a:solidFill>
            <a:schemeClr val="accent1"/>
          </a:solidFill>
          <a:ln>
            <a:noFill/>
          </a:ln>
          <a:effectLst>
            <a:outerShdw blurRad="38100" rotWithShape="0" dir="5400000" dist="25400">
              <a:srgbClr val="000000">
                <a:alpha val="5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6" name="Google Shape;66;p13"/>
          <p:cNvPicPr preferRelativeResize="0"/>
          <p:nvPr/>
        </p:nvPicPr>
        <p:blipFill rotWithShape="1">
          <a:blip r:embed="rId1">
            <a:alphaModFix/>
          </a:blip>
          <a:srcRect b="0" l="0" r="0" t="0"/>
          <a:stretch/>
        </p:blipFill>
        <p:spPr>
          <a:xfrm>
            <a:off x="10485000" y="6437880"/>
            <a:ext cx="1125360" cy="364680"/>
          </a:xfrm>
          <a:prstGeom prst="rect">
            <a:avLst/>
          </a:prstGeom>
          <a:noFill/>
          <a:ln>
            <a:noFill/>
          </a:ln>
        </p:spPr>
      </p:pic>
      <p:sp>
        <p:nvSpPr>
          <p:cNvPr id="67" name="Google Shape;67;p13"/>
          <p:cNvSpPr txBox="1"/>
          <p:nvPr>
            <p:ph type="title"/>
          </p:nvPr>
        </p:nvSpPr>
        <p:spPr>
          <a:xfrm>
            <a:off x="581040" y="702000"/>
            <a:ext cx="11029320" cy="52992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8" name="Google Shape;68;p13"/>
          <p:cNvSpPr txBox="1"/>
          <p:nvPr>
            <p:ph idx="1" type="body"/>
          </p:nvPr>
        </p:nvSpPr>
        <p:spPr>
          <a:xfrm>
            <a:off x="581040" y="1302120"/>
            <a:ext cx="11029320" cy="4672800"/>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69" name="Google Shape;69;p13"/>
          <p:cNvSpPr txBox="1"/>
          <p:nvPr>
            <p:ph idx="10" type="dt"/>
          </p:nvPr>
        </p:nvSpPr>
        <p:spPr>
          <a:xfrm>
            <a:off x="7606080" y="6423840"/>
            <a:ext cx="2844360" cy="3646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6" name="Shape 116"/>
        <p:cNvGrpSpPr/>
        <p:nvPr/>
      </p:nvGrpSpPr>
      <p:grpSpPr>
        <a:xfrm>
          <a:off x="0" y="0"/>
          <a:ext cx="0" cy="0"/>
          <a:chOff x="0" y="0"/>
          <a:chExt cx="0" cy="0"/>
        </a:xfrm>
      </p:grpSpPr>
      <p:sp>
        <p:nvSpPr>
          <p:cNvPr id="117" name="Google Shape;117;p15"/>
          <p:cNvSpPr/>
          <p:nvPr/>
        </p:nvSpPr>
        <p:spPr>
          <a:xfrm>
            <a:off x="446400" y="457200"/>
            <a:ext cx="3702960" cy="94680"/>
          </a:xfrm>
          <a:prstGeom prst="rect">
            <a:avLst/>
          </a:prstGeom>
          <a:solidFill>
            <a:srgbClr val="465359"/>
          </a:solidFill>
          <a:ln>
            <a:noFill/>
          </a:ln>
          <a:effectLst>
            <a:outerShdw blurRad="38100" rotWithShape="0" dir="5400000" dist="25400">
              <a:srgbClr val="000000">
                <a:alpha val="5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5"/>
          <p:cNvSpPr/>
          <p:nvPr/>
        </p:nvSpPr>
        <p:spPr>
          <a:xfrm>
            <a:off x="8042040" y="453600"/>
            <a:ext cx="3702960" cy="98280"/>
          </a:xfrm>
          <a:prstGeom prst="rect">
            <a:avLst/>
          </a:prstGeom>
          <a:solidFill>
            <a:srgbClr val="969FA7"/>
          </a:solidFill>
          <a:ln>
            <a:noFill/>
          </a:ln>
          <a:effectLst>
            <a:outerShdw blurRad="38100" rotWithShape="0" dir="5400000" dist="25400">
              <a:srgbClr val="000000">
                <a:alpha val="5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5"/>
          <p:cNvSpPr/>
          <p:nvPr/>
        </p:nvSpPr>
        <p:spPr>
          <a:xfrm>
            <a:off x="4241880" y="457200"/>
            <a:ext cx="3702960" cy="91080"/>
          </a:xfrm>
          <a:prstGeom prst="rect">
            <a:avLst/>
          </a:prstGeom>
          <a:solidFill>
            <a:schemeClr val="accent1"/>
          </a:solidFill>
          <a:ln>
            <a:noFill/>
          </a:ln>
          <a:effectLst>
            <a:outerShdw blurRad="38100" rotWithShape="0" dir="5400000" dist="25400">
              <a:srgbClr val="000000">
                <a:alpha val="5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0" name="Google Shape;120;p15"/>
          <p:cNvPicPr preferRelativeResize="0"/>
          <p:nvPr/>
        </p:nvPicPr>
        <p:blipFill rotWithShape="1">
          <a:blip r:embed="rId1">
            <a:alphaModFix/>
          </a:blip>
          <a:srcRect b="0" l="0" r="0" t="0"/>
          <a:stretch/>
        </p:blipFill>
        <p:spPr>
          <a:xfrm>
            <a:off x="10485000" y="6437880"/>
            <a:ext cx="1125360" cy="364680"/>
          </a:xfrm>
          <a:prstGeom prst="rect">
            <a:avLst/>
          </a:prstGeom>
          <a:noFill/>
          <a:ln>
            <a:noFill/>
          </a:ln>
        </p:spPr>
      </p:pic>
      <p:sp>
        <p:nvSpPr>
          <p:cNvPr id="121" name="Google Shape;121;p15"/>
          <p:cNvSpPr txBox="1"/>
          <p:nvPr>
            <p:ph type="title"/>
          </p:nvPr>
        </p:nvSpPr>
        <p:spPr>
          <a:xfrm>
            <a:off x="576000" y="729720"/>
            <a:ext cx="11029320" cy="59184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22" name="Google Shape;122;p15"/>
          <p:cNvSpPr txBox="1"/>
          <p:nvPr>
            <p:ph idx="10" type="dt"/>
          </p:nvPr>
        </p:nvSpPr>
        <p:spPr>
          <a:xfrm>
            <a:off x="7606080" y="6423840"/>
            <a:ext cx="2844360" cy="3646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23" name="Google Shape;123;p15"/>
          <p:cNvSpPr txBox="1"/>
          <p:nvPr>
            <p:ph idx="11" type="ftr"/>
          </p:nvPr>
        </p:nvSpPr>
        <p:spPr>
          <a:xfrm>
            <a:off x="581040" y="6423840"/>
            <a:ext cx="6916680" cy="364680"/>
          </a:xfrm>
          <a:prstGeom prst="rect">
            <a:avLst/>
          </a:prstGeom>
          <a:noFill/>
          <a:ln>
            <a:noFill/>
          </a:ln>
        </p:spPr>
        <p:txBody>
          <a:bodyPr anchorCtr="0" anchor="t" bIns="45000" lIns="90000" spcFirstLastPara="1" rIns="90000" wrap="square" tIns="450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24" name="Google Shape;124;p15"/>
          <p:cNvSpPr txBox="1"/>
          <p:nvPr>
            <p:ph idx="12" type="sldNum"/>
          </p:nvPr>
        </p:nvSpPr>
        <p:spPr>
          <a:xfrm>
            <a:off x="10558440" y="6423840"/>
            <a:ext cx="1052280" cy="36468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None/>
              <a:defRPr b="0" i="0" sz="900" u="none" cap="none" strike="noStrike">
                <a:solidFill>
                  <a:srgbClr val="404040"/>
                </a:solidFill>
                <a:latin typeface="Libre Franklin"/>
                <a:ea typeface="Libre Franklin"/>
                <a:cs typeface="Libre Franklin"/>
                <a:sym typeface="Libre Franklin"/>
              </a:defRPr>
            </a:lvl1pPr>
            <a:lvl2pPr indent="0" lvl="1" marL="0" marR="0" rtl="0" algn="r">
              <a:lnSpc>
                <a:spcPct val="100000"/>
              </a:lnSpc>
              <a:spcBef>
                <a:spcPts val="0"/>
              </a:spcBef>
              <a:buNone/>
              <a:defRPr b="0" i="0" sz="900" u="none" cap="none" strike="noStrike">
                <a:solidFill>
                  <a:srgbClr val="404040"/>
                </a:solidFill>
                <a:latin typeface="Libre Franklin"/>
                <a:ea typeface="Libre Franklin"/>
                <a:cs typeface="Libre Franklin"/>
                <a:sym typeface="Libre Franklin"/>
              </a:defRPr>
            </a:lvl2pPr>
            <a:lvl3pPr indent="0" lvl="2" marL="0" marR="0" rtl="0" algn="r">
              <a:lnSpc>
                <a:spcPct val="100000"/>
              </a:lnSpc>
              <a:spcBef>
                <a:spcPts val="0"/>
              </a:spcBef>
              <a:buNone/>
              <a:defRPr b="0" i="0" sz="900" u="none" cap="none" strike="noStrike">
                <a:solidFill>
                  <a:srgbClr val="404040"/>
                </a:solidFill>
                <a:latin typeface="Libre Franklin"/>
                <a:ea typeface="Libre Franklin"/>
                <a:cs typeface="Libre Franklin"/>
                <a:sym typeface="Libre Franklin"/>
              </a:defRPr>
            </a:lvl3pPr>
            <a:lvl4pPr indent="0" lvl="3" marL="0" marR="0" rtl="0" algn="r">
              <a:lnSpc>
                <a:spcPct val="100000"/>
              </a:lnSpc>
              <a:spcBef>
                <a:spcPts val="0"/>
              </a:spcBef>
              <a:buNone/>
              <a:defRPr b="0" i="0" sz="900" u="none" cap="none" strike="noStrike">
                <a:solidFill>
                  <a:srgbClr val="404040"/>
                </a:solidFill>
                <a:latin typeface="Libre Franklin"/>
                <a:ea typeface="Libre Franklin"/>
                <a:cs typeface="Libre Franklin"/>
                <a:sym typeface="Libre Franklin"/>
              </a:defRPr>
            </a:lvl4pPr>
            <a:lvl5pPr indent="0" lvl="4" marL="0" marR="0" rtl="0" algn="r">
              <a:lnSpc>
                <a:spcPct val="100000"/>
              </a:lnSpc>
              <a:spcBef>
                <a:spcPts val="0"/>
              </a:spcBef>
              <a:buNone/>
              <a:defRPr b="0" i="0" sz="900" u="none" cap="none" strike="noStrike">
                <a:solidFill>
                  <a:srgbClr val="404040"/>
                </a:solidFill>
                <a:latin typeface="Libre Franklin"/>
                <a:ea typeface="Libre Franklin"/>
                <a:cs typeface="Libre Franklin"/>
                <a:sym typeface="Libre Franklin"/>
              </a:defRPr>
            </a:lvl5pPr>
            <a:lvl6pPr indent="0" lvl="5" marL="0" marR="0" rtl="0" algn="r">
              <a:lnSpc>
                <a:spcPct val="100000"/>
              </a:lnSpc>
              <a:spcBef>
                <a:spcPts val="0"/>
              </a:spcBef>
              <a:buNone/>
              <a:defRPr b="0" i="0" sz="900" u="none" cap="none" strike="noStrike">
                <a:solidFill>
                  <a:srgbClr val="404040"/>
                </a:solidFill>
                <a:latin typeface="Libre Franklin"/>
                <a:ea typeface="Libre Franklin"/>
                <a:cs typeface="Libre Franklin"/>
                <a:sym typeface="Libre Franklin"/>
              </a:defRPr>
            </a:lvl6pPr>
            <a:lvl7pPr indent="0" lvl="6" marL="0" marR="0" rtl="0" algn="r">
              <a:lnSpc>
                <a:spcPct val="100000"/>
              </a:lnSpc>
              <a:spcBef>
                <a:spcPts val="0"/>
              </a:spcBef>
              <a:buNone/>
              <a:defRPr b="0" i="0" sz="900" u="none" cap="none" strike="noStrike">
                <a:solidFill>
                  <a:srgbClr val="404040"/>
                </a:solidFill>
                <a:latin typeface="Libre Franklin"/>
                <a:ea typeface="Libre Franklin"/>
                <a:cs typeface="Libre Franklin"/>
                <a:sym typeface="Libre Franklin"/>
              </a:defRPr>
            </a:lvl7pPr>
            <a:lvl8pPr indent="0" lvl="7" marL="0" marR="0" rtl="0" algn="r">
              <a:lnSpc>
                <a:spcPct val="100000"/>
              </a:lnSpc>
              <a:spcBef>
                <a:spcPts val="0"/>
              </a:spcBef>
              <a:buNone/>
              <a:defRPr b="0" i="0" sz="900" u="none" cap="none" strike="noStrike">
                <a:solidFill>
                  <a:srgbClr val="404040"/>
                </a:solidFill>
                <a:latin typeface="Libre Franklin"/>
                <a:ea typeface="Libre Franklin"/>
                <a:cs typeface="Libre Franklin"/>
                <a:sym typeface="Libre Franklin"/>
              </a:defRPr>
            </a:lvl8pPr>
            <a:lvl9pPr indent="0" lvl="8" marL="0" marR="0" rtl="0" algn="r">
              <a:lnSpc>
                <a:spcPct val="100000"/>
              </a:lnSpc>
              <a:spcBef>
                <a:spcPts val="0"/>
              </a:spcBef>
              <a:buNone/>
              <a:defRPr b="0" i="0" sz="900" u="none" cap="none" strike="noStrike">
                <a:solidFill>
                  <a:srgbClr val="404040"/>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Times New Roman"/>
              <a:ea typeface="Times New Roman"/>
              <a:cs typeface="Times New Roman"/>
              <a:sym typeface="Times New Roman"/>
            </a:endParaRPr>
          </a:p>
        </p:txBody>
      </p:sp>
      <p:sp>
        <p:nvSpPr>
          <p:cNvPr id="125" name="Google Shape;125;p15"/>
          <p:cNvSpPr txBox="1"/>
          <p:nvPr>
            <p:ph idx="1" type="body"/>
          </p:nvPr>
        </p:nvSpPr>
        <p:spPr>
          <a:xfrm>
            <a:off x="609480" y="1604520"/>
            <a:ext cx="10972440" cy="397692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hyperlink" Target="https://www.nist.gov/cyberframework" TargetMode="External"/><Relationship Id="rId4" Type="http://schemas.openxmlformats.org/officeDocument/2006/relationships/hyperlink" Target="https://www.cisa.gov/shields-up" TargetMode="External"/><Relationship Id="rId5" Type="http://schemas.openxmlformats.org/officeDocument/2006/relationships/hyperlink" Target="https://www.kaspersky.com/resource-center/definitions/keylogger"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
          <p:cNvSpPr txBox="1"/>
          <p:nvPr/>
        </p:nvSpPr>
        <p:spPr>
          <a:xfrm>
            <a:off x="1359000" y="1821600"/>
            <a:ext cx="9143640" cy="9774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None/>
            </a:pPr>
            <a:r>
              <a:rPr b="1" lang="en-US" sz="3600">
                <a:solidFill>
                  <a:srgbClr val="1CADE4"/>
                </a:solidFill>
              </a:rPr>
              <a:t>KEYLOGGER</a:t>
            </a:r>
            <a:endParaRPr b="0" i="0" sz="1800" u="none" cap="none" strike="noStrike">
              <a:solidFill>
                <a:srgbClr val="000000"/>
              </a:solidFill>
              <a:latin typeface="Libre Franklin"/>
              <a:ea typeface="Libre Franklin"/>
              <a:cs typeface="Libre Franklin"/>
              <a:sym typeface="Libre Franklin"/>
            </a:endParaRPr>
          </a:p>
        </p:txBody>
      </p:sp>
      <p:sp>
        <p:nvSpPr>
          <p:cNvPr id="177" name="Google Shape;177;p1"/>
          <p:cNvSpPr/>
          <p:nvPr/>
        </p:nvSpPr>
        <p:spPr>
          <a:xfrm>
            <a:off x="-329760" y="1034280"/>
            <a:ext cx="12726360" cy="57924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US" sz="3200" u="none" cap="none" strike="noStrike">
                <a:solidFill>
                  <a:srgbClr val="1482AC"/>
                </a:solidFill>
                <a:latin typeface="Arial"/>
                <a:ea typeface="Arial"/>
                <a:cs typeface="Arial"/>
                <a:sym typeface="Arial"/>
              </a:rPr>
              <a:t>CAPSTONE PROJECT</a:t>
            </a:r>
            <a:endParaRPr b="0" i="0" sz="1800" u="none" cap="none" strike="noStrike">
              <a:solidFill>
                <a:srgbClr val="000000"/>
              </a:solidFill>
              <a:latin typeface="Arial"/>
              <a:ea typeface="Arial"/>
              <a:cs typeface="Arial"/>
              <a:sym typeface="Arial"/>
            </a:endParaRPr>
          </a:p>
        </p:txBody>
      </p:sp>
      <p:sp>
        <p:nvSpPr>
          <p:cNvPr id="178" name="Google Shape;178;p1"/>
          <p:cNvSpPr/>
          <p:nvPr/>
        </p:nvSpPr>
        <p:spPr>
          <a:xfrm>
            <a:off x="3117600" y="4586400"/>
            <a:ext cx="7979760" cy="1311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2000" u="none" cap="none" strike="noStrike">
                <a:solidFill>
                  <a:srgbClr val="1482AC"/>
                </a:solidFill>
                <a:latin typeface="Arial"/>
                <a:ea typeface="Arial"/>
                <a:cs typeface="Arial"/>
                <a:sym typeface="Arial"/>
              </a:rPr>
              <a:t>Presented By:</a:t>
            </a:r>
            <a:endParaRPr b="0" i="0" sz="1800" u="none" cap="none" strike="noStrike">
              <a:solidFill>
                <a:srgbClr val="000000"/>
              </a:solidFill>
              <a:latin typeface="Arial"/>
              <a:ea typeface="Arial"/>
              <a:cs typeface="Arial"/>
              <a:sym typeface="Arial"/>
            </a:endParaRPr>
          </a:p>
          <a:p>
            <a:pPr indent="-456840" lvl="0" marL="457200" marR="0" rtl="0" algn="l">
              <a:lnSpc>
                <a:spcPct val="100000"/>
              </a:lnSpc>
              <a:spcBef>
                <a:spcPts val="0"/>
              </a:spcBef>
              <a:spcAft>
                <a:spcPts val="0"/>
              </a:spcAft>
              <a:buClr>
                <a:srgbClr val="1482AC"/>
              </a:buClr>
              <a:buSzPts val="2000"/>
              <a:buFont typeface="Noto Sans Symbols"/>
              <a:buAutoNum type="arabicPeriod"/>
            </a:pPr>
            <a:r>
              <a:rPr b="1" i="0" lang="en-US" sz="2000" u="none" cap="none" strike="noStrike">
                <a:solidFill>
                  <a:srgbClr val="1482AC"/>
                </a:solidFill>
                <a:latin typeface="Arial"/>
                <a:ea typeface="Arial"/>
                <a:cs typeface="Arial"/>
                <a:sym typeface="Arial"/>
              </a:rPr>
              <a:t>Student Name- </a:t>
            </a:r>
            <a:r>
              <a:rPr b="1" lang="en-US" sz="2000">
                <a:solidFill>
                  <a:srgbClr val="1482AC"/>
                </a:solidFill>
              </a:rPr>
              <a:t>ARTHI T</a:t>
            </a:r>
            <a:endParaRPr b="0" i="0" sz="1800" u="none" cap="none" strike="noStrike">
              <a:solidFill>
                <a:srgbClr val="000000"/>
              </a:solidFill>
              <a:latin typeface="Arial"/>
              <a:ea typeface="Arial"/>
              <a:cs typeface="Arial"/>
              <a:sym typeface="Arial"/>
            </a:endParaRPr>
          </a:p>
          <a:p>
            <a:pPr indent="-456840" lvl="0" marL="457200" marR="0" rtl="0" algn="l">
              <a:lnSpc>
                <a:spcPct val="100000"/>
              </a:lnSpc>
              <a:spcBef>
                <a:spcPts val="0"/>
              </a:spcBef>
              <a:spcAft>
                <a:spcPts val="0"/>
              </a:spcAft>
              <a:buClr>
                <a:srgbClr val="1482AC"/>
              </a:buClr>
              <a:buSzPts val="2000"/>
              <a:buFont typeface="Noto Sans Symbols"/>
              <a:buAutoNum type="arabicPeriod"/>
            </a:pPr>
            <a:r>
              <a:rPr b="1" i="0" lang="en-US" sz="2000" u="none" cap="none" strike="noStrike">
                <a:solidFill>
                  <a:srgbClr val="1482AC"/>
                </a:solidFill>
                <a:latin typeface="Arial"/>
                <a:ea typeface="Arial"/>
                <a:cs typeface="Arial"/>
                <a:sym typeface="Arial"/>
              </a:rPr>
              <a:t>College Name-A.V.C College of Engineering</a:t>
            </a:r>
            <a:endParaRPr b="0" i="0" sz="1800" u="none" cap="none" strike="noStrike">
              <a:solidFill>
                <a:srgbClr val="000000"/>
              </a:solidFill>
              <a:latin typeface="Arial"/>
              <a:ea typeface="Arial"/>
              <a:cs typeface="Arial"/>
              <a:sym typeface="Arial"/>
            </a:endParaRPr>
          </a:p>
          <a:p>
            <a:pPr indent="-456840" lvl="0" marL="457200" marR="0" rtl="0" algn="l">
              <a:lnSpc>
                <a:spcPct val="100000"/>
              </a:lnSpc>
              <a:spcBef>
                <a:spcPts val="0"/>
              </a:spcBef>
              <a:spcAft>
                <a:spcPts val="0"/>
              </a:spcAft>
              <a:buClr>
                <a:srgbClr val="1482AC"/>
              </a:buClr>
              <a:buSzPts val="2000"/>
              <a:buFont typeface="Noto Sans Symbols"/>
              <a:buAutoNum type="arabicPeriod"/>
            </a:pPr>
            <a:r>
              <a:rPr b="1" i="0" lang="en-US" sz="2000" u="none" cap="none" strike="noStrike">
                <a:solidFill>
                  <a:srgbClr val="1482AC"/>
                </a:solidFill>
                <a:latin typeface="Arial"/>
                <a:ea typeface="Arial"/>
                <a:cs typeface="Arial"/>
                <a:sym typeface="Arial"/>
              </a:rPr>
              <a:t>Department- CSE</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0"/>
          <p:cNvSpPr txBox="1"/>
          <p:nvPr/>
        </p:nvSpPr>
        <p:spPr>
          <a:xfrm>
            <a:off x="1463040" y="2766240"/>
            <a:ext cx="9298440" cy="132516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None/>
            </a:pPr>
            <a:r>
              <a:rPr b="1" i="0" lang="en-US" sz="2800" u="none" cap="none" strike="noStrike">
                <a:solidFill>
                  <a:srgbClr val="002060"/>
                </a:solidFill>
                <a:latin typeface="Arial"/>
                <a:ea typeface="Arial"/>
                <a:cs typeface="Arial"/>
                <a:sym typeface="Arial"/>
              </a:rPr>
              <a:t>THANK YOU</a:t>
            </a:r>
            <a:endParaRPr b="0" i="0" sz="1800" u="none" cap="none" strike="noStrike">
              <a:solidFill>
                <a:srgbClr val="000000"/>
              </a:solidFill>
              <a:latin typeface="Libre Franklin"/>
              <a:ea typeface="Libre Franklin"/>
              <a:cs typeface="Libre Franklin"/>
              <a:sym typeface="Libre Frankli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
          <p:cNvSpPr txBox="1"/>
          <p:nvPr/>
        </p:nvSpPr>
        <p:spPr>
          <a:xfrm>
            <a:off x="849600" y="558360"/>
            <a:ext cx="10515240" cy="132516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1" i="0" lang="en-US" sz="2800" u="none" cap="none" strike="noStrike">
                <a:solidFill>
                  <a:srgbClr val="002060"/>
                </a:solidFill>
                <a:latin typeface="Arial"/>
                <a:ea typeface="Arial"/>
                <a:cs typeface="Arial"/>
                <a:sym typeface="Arial"/>
              </a:rPr>
              <a:t>OUTLINE</a:t>
            </a:r>
            <a:endParaRPr b="0" i="0" sz="1800" u="none" cap="none" strike="noStrike">
              <a:solidFill>
                <a:srgbClr val="000000"/>
              </a:solidFill>
              <a:latin typeface="Libre Franklin"/>
              <a:ea typeface="Libre Franklin"/>
              <a:cs typeface="Libre Franklin"/>
              <a:sym typeface="Libre Franklin"/>
            </a:endParaRPr>
          </a:p>
        </p:txBody>
      </p:sp>
      <p:sp>
        <p:nvSpPr>
          <p:cNvPr id="184" name="Google Shape;184;p2"/>
          <p:cNvSpPr txBox="1"/>
          <p:nvPr/>
        </p:nvSpPr>
        <p:spPr>
          <a:xfrm>
            <a:off x="838080" y="1618920"/>
            <a:ext cx="11018520" cy="52387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2000" u="none" cap="none" strike="noStrike">
                <a:solidFill>
                  <a:srgbClr val="404040"/>
                </a:solidFill>
                <a:latin typeface="Arial"/>
                <a:ea typeface="Arial"/>
                <a:cs typeface="Arial"/>
                <a:sym typeface="Arial"/>
              </a:rPr>
              <a:t>  </a:t>
            </a:r>
            <a:endParaRPr b="0" i="0" sz="1700" u="none" cap="none" strike="noStrike">
              <a:solidFill>
                <a:srgbClr val="404040"/>
              </a:solidFill>
              <a:latin typeface="Libre Franklin"/>
              <a:ea typeface="Libre Franklin"/>
              <a:cs typeface="Libre Franklin"/>
              <a:sym typeface="Libre Franklin"/>
            </a:endParaRPr>
          </a:p>
          <a:p>
            <a:pPr indent="-304920" lvl="0" marL="305280" marR="0" rtl="0" algn="l">
              <a:lnSpc>
                <a:spcPct val="100000"/>
              </a:lnSpc>
              <a:spcBef>
                <a:spcPts val="0"/>
              </a:spcBef>
              <a:spcAft>
                <a:spcPts val="0"/>
              </a:spcAft>
              <a:buClr>
                <a:srgbClr val="1CADE4"/>
              </a:buClr>
              <a:buSzPts val="1840"/>
              <a:buFont typeface="Noto Sans Symbols"/>
              <a:buChar char="◼"/>
            </a:pPr>
            <a:r>
              <a:rPr b="1" i="0" lang="en-US" sz="2000" u="none" cap="none" strike="noStrike">
                <a:solidFill>
                  <a:srgbClr val="404040"/>
                </a:solidFill>
                <a:latin typeface="Arial"/>
                <a:ea typeface="Arial"/>
                <a:cs typeface="Arial"/>
                <a:sym typeface="Arial"/>
              </a:rPr>
              <a:t>Problem Statement </a:t>
            </a:r>
            <a:r>
              <a:rPr b="0" i="0" lang="en-US" sz="2000" u="none" cap="none" strike="noStrike">
                <a:solidFill>
                  <a:srgbClr val="404040"/>
                </a:solidFill>
                <a:latin typeface="Arial"/>
                <a:ea typeface="Arial"/>
                <a:cs typeface="Arial"/>
                <a:sym typeface="Arial"/>
              </a:rPr>
              <a:t>(Should not include solution)</a:t>
            </a:r>
            <a:endParaRPr b="0" i="0" sz="1700" u="none" cap="none" strike="noStrike">
              <a:solidFill>
                <a:srgbClr val="404040"/>
              </a:solidFill>
              <a:latin typeface="Libre Franklin"/>
              <a:ea typeface="Libre Franklin"/>
              <a:cs typeface="Libre Franklin"/>
              <a:sym typeface="Libre Franklin"/>
            </a:endParaRPr>
          </a:p>
          <a:p>
            <a:pPr indent="-304920" lvl="0" marL="305280" marR="0" rtl="0" algn="l">
              <a:lnSpc>
                <a:spcPct val="100000"/>
              </a:lnSpc>
              <a:spcBef>
                <a:spcPts val="0"/>
              </a:spcBef>
              <a:spcAft>
                <a:spcPts val="0"/>
              </a:spcAft>
              <a:buClr>
                <a:srgbClr val="1CADE4"/>
              </a:buClr>
              <a:buSzPts val="1840"/>
              <a:buFont typeface="Noto Sans Symbols"/>
              <a:buChar char="◼"/>
            </a:pPr>
            <a:r>
              <a:rPr b="1" i="0" lang="en-US" sz="2000" u="none" cap="none" strike="noStrike">
                <a:solidFill>
                  <a:srgbClr val="404040"/>
                </a:solidFill>
                <a:latin typeface="Arial"/>
                <a:ea typeface="Arial"/>
                <a:cs typeface="Arial"/>
                <a:sym typeface="Arial"/>
              </a:rPr>
              <a:t>Proposed System/Solution</a:t>
            </a:r>
            <a:endParaRPr b="0" i="0" sz="1700" u="none" cap="none" strike="noStrike">
              <a:solidFill>
                <a:srgbClr val="404040"/>
              </a:solidFill>
              <a:latin typeface="Libre Franklin"/>
              <a:ea typeface="Libre Franklin"/>
              <a:cs typeface="Libre Franklin"/>
              <a:sym typeface="Libre Franklin"/>
            </a:endParaRPr>
          </a:p>
          <a:p>
            <a:pPr indent="-304920" lvl="0" marL="305280" marR="0" rtl="0" algn="l">
              <a:lnSpc>
                <a:spcPct val="100000"/>
              </a:lnSpc>
              <a:spcBef>
                <a:spcPts val="0"/>
              </a:spcBef>
              <a:spcAft>
                <a:spcPts val="0"/>
              </a:spcAft>
              <a:buClr>
                <a:srgbClr val="1CADE4"/>
              </a:buClr>
              <a:buSzPts val="1840"/>
              <a:buFont typeface="Noto Sans Symbols"/>
              <a:buChar char="◼"/>
            </a:pPr>
            <a:r>
              <a:rPr b="1" i="0" lang="en-US" sz="2000" u="none" cap="none" strike="noStrike">
                <a:solidFill>
                  <a:srgbClr val="404040"/>
                </a:solidFill>
                <a:latin typeface="Arial"/>
                <a:ea typeface="Arial"/>
                <a:cs typeface="Arial"/>
                <a:sym typeface="Arial"/>
              </a:rPr>
              <a:t>System Development Approach </a:t>
            </a:r>
            <a:r>
              <a:rPr b="0" i="0" lang="en-US" sz="2000" u="none" cap="none" strike="noStrike">
                <a:solidFill>
                  <a:srgbClr val="404040"/>
                </a:solidFill>
                <a:latin typeface="Arial"/>
                <a:ea typeface="Arial"/>
                <a:cs typeface="Arial"/>
                <a:sym typeface="Arial"/>
              </a:rPr>
              <a:t>(Technology Used) </a:t>
            </a:r>
            <a:endParaRPr b="0" i="0" sz="1700" u="none" cap="none" strike="noStrike">
              <a:solidFill>
                <a:srgbClr val="404040"/>
              </a:solidFill>
              <a:latin typeface="Libre Franklin"/>
              <a:ea typeface="Libre Franklin"/>
              <a:cs typeface="Libre Franklin"/>
              <a:sym typeface="Libre Franklin"/>
            </a:endParaRPr>
          </a:p>
          <a:p>
            <a:pPr indent="-304920" lvl="0" marL="305280" marR="0" rtl="0" algn="l">
              <a:lnSpc>
                <a:spcPct val="100000"/>
              </a:lnSpc>
              <a:spcBef>
                <a:spcPts val="0"/>
              </a:spcBef>
              <a:spcAft>
                <a:spcPts val="0"/>
              </a:spcAft>
              <a:buClr>
                <a:srgbClr val="1CADE4"/>
              </a:buClr>
              <a:buSzPts val="1840"/>
              <a:buFont typeface="Noto Sans Symbols"/>
              <a:buChar char="◼"/>
            </a:pPr>
            <a:r>
              <a:rPr b="1" i="0" lang="en-US" sz="2000" u="none" cap="none" strike="noStrike">
                <a:solidFill>
                  <a:srgbClr val="404040"/>
                </a:solidFill>
                <a:latin typeface="Arial"/>
                <a:ea typeface="Arial"/>
                <a:cs typeface="Arial"/>
                <a:sym typeface="Arial"/>
              </a:rPr>
              <a:t>Algorithm &amp; Deployment  </a:t>
            </a:r>
            <a:endParaRPr b="0" i="0" sz="1700" u="none" cap="none" strike="noStrike">
              <a:solidFill>
                <a:srgbClr val="404040"/>
              </a:solidFill>
              <a:latin typeface="Libre Franklin"/>
              <a:ea typeface="Libre Franklin"/>
              <a:cs typeface="Libre Franklin"/>
              <a:sym typeface="Libre Franklin"/>
            </a:endParaRPr>
          </a:p>
          <a:p>
            <a:pPr indent="-304920" lvl="0" marL="305280" marR="0" rtl="0" algn="l">
              <a:lnSpc>
                <a:spcPct val="100000"/>
              </a:lnSpc>
              <a:spcBef>
                <a:spcPts val="0"/>
              </a:spcBef>
              <a:spcAft>
                <a:spcPts val="0"/>
              </a:spcAft>
              <a:buClr>
                <a:srgbClr val="1CADE4"/>
              </a:buClr>
              <a:buSzPts val="1840"/>
              <a:buFont typeface="Noto Sans Symbols"/>
              <a:buChar char="◼"/>
            </a:pPr>
            <a:r>
              <a:rPr b="1" i="0" lang="en-US" sz="2000" u="none" cap="none" strike="noStrike">
                <a:solidFill>
                  <a:srgbClr val="404040"/>
                </a:solidFill>
                <a:latin typeface="Arial"/>
                <a:ea typeface="Arial"/>
                <a:cs typeface="Arial"/>
                <a:sym typeface="Arial"/>
              </a:rPr>
              <a:t>Result (Output Image)</a:t>
            </a:r>
            <a:endParaRPr b="0" i="0" sz="1700" u="none" cap="none" strike="noStrike">
              <a:solidFill>
                <a:srgbClr val="404040"/>
              </a:solidFill>
              <a:latin typeface="Libre Franklin"/>
              <a:ea typeface="Libre Franklin"/>
              <a:cs typeface="Libre Franklin"/>
              <a:sym typeface="Libre Franklin"/>
            </a:endParaRPr>
          </a:p>
          <a:p>
            <a:pPr indent="-304920" lvl="0" marL="305280" marR="0" rtl="0" algn="l">
              <a:lnSpc>
                <a:spcPct val="100000"/>
              </a:lnSpc>
              <a:spcBef>
                <a:spcPts val="0"/>
              </a:spcBef>
              <a:spcAft>
                <a:spcPts val="0"/>
              </a:spcAft>
              <a:buClr>
                <a:srgbClr val="1CADE4"/>
              </a:buClr>
              <a:buSzPts val="1840"/>
              <a:buFont typeface="Noto Sans Symbols"/>
              <a:buChar char="◼"/>
            </a:pPr>
            <a:r>
              <a:rPr b="1" i="0" lang="en-US" sz="2000" u="none" cap="none" strike="noStrike">
                <a:solidFill>
                  <a:srgbClr val="404040"/>
                </a:solidFill>
                <a:latin typeface="Arial"/>
                <a:ea typeface="Arial"/>
                <a:cs typeface="Arial"/>
                <a:sym typeface="Arial"/>
              </a:rPr>
              <a:t>Conclusion</a:t>
            </a:r>
            <a:endParaRPr b="0" i="0" sz="1700" u="none" cap="none" strike="noStrike">
              <a:solidFill>
                <a:srgbClr val="404040"/>
              </a:solidFill>
              <a:latin typeface="Libre Franklin"/>
              <a:ea typeface="Libre Franklin"/>
              <a:cs typeface="Libre Franklin"/>
              <a:sym typeface="Libre Franklin"/>
            </a:endParaRPr>
          </a:p>
          <a:p>
            <a:pPr indent="-304920" lvl="0" marL="305280" marR="0" rtl="0" algn="l">
              <a:lnSpc>
                <a:spcPct val="100000"/>
              </a:lnSpc>
              <a:spcBef>
                <a:spcPts val="0"/>
              </a:spcBef>
              <a:spcAft>
                <a:spcPts val="0"/>
              </a:spcAft>
              <a:buClr>
                <a:srgbClr val="1CADE4"/>
              </a:buClr>
              <a:buSzPts val="1840"/>
              <a:buFont typeface="Noto Sans Symbols"/>
              <a:buChar char="◼"/>
            </a:pPr>
            <a:r>
              <a:rPr b="1" i="0" lang="en-US" sz="2000" u="none" cap="none" strike="noStrike">
                <a:solidFill>
                  <a:srgbClr val="404040"/>
                </a:solidFill>
                <a:latin typeface="Arial"/>
                <a:ea typeface="Arial"/>
                <a:cs typeface="Arial"/>
                <a:sym typeface="Arial"/>
              </a:rPr>
              <a:t>References</a:t>
            </a:r>
            <a:endParaRPr b="0" i="0" sz="1700" u="none" cap="none" strike="noStrike">
              <a:solidFill>
                <a:srgbClr val="404040"/>
              </a:solidFill>
              <a:latin typeface="Libre Franklin"/>
              <a:ea typeface="Libre Franklin"/>
              <a:cs typeface="Libre Franklin"/>
              <a:sym typeface="Libre Franklin"/>
            </a:endParaRPr>
          </a:p>
          <a:p>
            <a:pPr indent="0" lvl="0" marL="0" marR="0" rtl="0" algn="l">
              <a:lnSpc>
                <a:spcPct val="100000"/>
              </a:lnSpc>
              <a:spcBef>
                <a:spcPts val="0"/>
              </a:spcBef>
              <a:spcAft>
                <a:spcPts val="0"/>
              </a:spcAft>
              <a:buNone/>
            </a:pPr>
            <a:r>
              <a:t/>
            </a:r>
            <a:endParaRPr b="0" i="0" sz="1700" u="none" cap="none" strike="noStrike">
              <a:solidFill>
                <a:srgbClr val="404040"/>
              </a:solidFill>
              <a:latin typeface="Libre Franklin"/>
              <a:ea typeface="Libre Franklin"/>
              <a:cs typeface="Libre Franklin"/>
              <a:sym typeface="Libre Frankli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
          <p:cNvSpPr txBox="1"/>
          <p:nvPr/>
        </p:nvSpPr>
        <p:spPr>
          <a:xfrm>
            <a:off x="581040" y="702000"/>
            <a:ext cx="11029320" cy="52992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1" i="0" lang="en-US" sz="4400" u="none" cap="none" strike="noStrike">
                <a:solidFill>
                  <a:srgbClr val="1CADE4"/>
                </a:solidFill>
                <a:latin typeface="Arial"/>
                <a:ea typeface="Arial"/>
                <a:cs typeface="Arial"/>
                <a:sym typeface="Arial"/>
              </a:rPr>
              <a:t>PROBLEM STATEMENT</a:t>
            </a:r>
            <a:endParaRPr b="0" i="0" sz="1800" u="none" cap="none" strike="noStrike">
              <a:solidFill>
                <a:srgbClr val="000000"/>
              </a:solidFill>
              <a:latin typeface="Libre Franklin"/>
              <a:ea typeface="Libre Franklin"/>
              <a:cs typeface="Libre Franklin"/>
              <a:sym typeface="Libre Franklin"/>
            </a:endParaRPr>
          </a:p>
        </p:txBody>
      </p:sp>
      <p:sp>
        <p:nvSpPr>
          <p:cNvPr id="190" name="Google Shape;190;p3"/>
          <p:cNvSpPr txBox="1"/>
          <p:nvPr/>
        </p:nvSpPr>
        <p:spPr>
          <a:xfrm>
            <a:off x="452520" y="1237680"/>
            <a:ext cx="11029320" cy="4672800"/>
          </a:xfrm>
          <a:prstGeom prst="rect">
            <a:avLst/>
          </a:prstGeom>
          <a:noFill/>
          <a:ln>
            <a:noFill/>
          </a:ln>
        </p:spPr>
        <p:txBody>
          <a:bodyPr anchorCtr="0" anchor="ctr" bIns="45700" lIns="91425" spcFirstLastPara="1" rIns="91425" wrap="square" tIns="45700">
            <a:noAutofit/>
          </a:bodyPr>
          <a:lstStyle/>
          <a:p>
            <a:pPr indent="-305640" lvl="0" marL="306000" marR="0" rtl="0" algn="l">
              <a:lnSpc>
                <a:spcPct val="100000"/>
              </a:lnSpc>
              <a:spcBef>
                <a:spcPts val="0"/>
              </a:spcBef>
              <a:spcAft>
                <a:spcPts val="0"/>
              </a:spcAft>
              <a:buNone/>
            </a:pPr>
            <a:r>
              <a:t/>
            </a:r>
            <a:endParaRPr b="0" i="0" sz="1700" u="none" cap="none" strike="noStrike">
              <a:solidFill>
                <a:srgbClr val="404040"/>
              </a:solidFill>
              <a:latin typeface="Libre Franklin"/>
              <a:ea typeface="Libre Franklin"/>
              <a:cs typeface="Libre Franklin"/>
              <a:sym typeface="Libre Franklin"/>
            </a:endParaRPr>
          </a:p>
          <a:p>
            <a:pPr indent="-305640" lvl="0" marL="306000" marR="0" rtl="0" algn="l">
              <a:lnSpc>
                <a:spcPct val="110000"/>
              </a:lnSpc>
              <a:spcBef>
                <a:spcPts val="0"/>
              </a:spcBef>
              <a:spcAft>
                <a:spcPts val="0"/>
              </a:spcAft>
              <a:buClr>
                <a:srgbClr val="1CADE4"/>
              </a:buClr>
              <a:buSzPts val="2208"/>
              <a:buFont typeface="Noto Sans Symbols"/>
              <a:buChar char="◼"/>
            </a:pPr>
            <a:r>
              <a:rPr b="1" i="0" lang="en-US" sz="2400" u="none" cap="none" strike="noStrike">
                <a:solidFill>
                  <a:srgbClr val="0E5772"/>
                </a:solidFill>
                <a:latin typeface="Libre Franklin"/>
                <a:ea typeface="Libre Franklin"/>
                <a:cs typeface="Libre Franklin"/>
                <a:sym typeface="Libre Franklin"/>
              </a:rPr>
              <a:t> Project problem statement for keylogger Problem Statement</a:t>
            </a:r>
            <a:r>
              <a:rPr b="0" i="0" lang="en-US" sz="2400" u="none" cap="none" strike="noStrike">
                <a:solidFill>
                  <a:srgbClr val="0E5772"/>
                </a:solidFill>
                <a:latin typeface="Libre Franklin"/>
                <a:ea typeface="Libre Franklin"/>
                <a:cs typeface="Libre Franklin"/>
                <a:sym typeface="Libre Franklin"/>
              </a:rPr>
              <a:t>:</a:t>
            </a:r>
            <a:endParaRPr b="0" i="0" sz="1700" u="none" cap="none" strike="noStrike">
              <a:solidFill>
                <a:srgbClr val="404040"/>
              </a:solidFill>
              <a:latin typeface="Libre Franklin"/>
              <a:ea typeface="Libre Franklin"/>
              <a:cs typeface="Libre Franklin"/>
              <a:sym typeface="Libre Franklin"/>
            </a:endParaRPr>
          </a:p>
          <a:p>
            <a:pPr indent="-305640" lvl="0" marL="306000" marR="0" rtl="0" algn="l">
              <a:lnSpc>
                <a:spcPct val="110000"/>
              </a:lnSpc>
              <a:spcBef>
                <a:spcPts val="0"/>
              </a:spcBef>
              <a:spcAft>
                <a:spcPts val="0"/>
              </a:spcAft>
              <a:buClr>
                <a:srgbClr val="1CADE4"/>
              </a:buClr>
              <a:buSzPts val="2208"/>
              <a:buFont typeface="Noto Sans Symbols"/>
              <a:buChar char="◼"/>
            </a:pPr>
            <a:r>
              <a:rPr b="0" i="0" lang="en-US" sz="2400" u="none" cap="none" strike="noStrike">
                <a:solidFill>
                  <a:srgbClr val="0E5772"/>
                </a:solidFill>
                <a:latin typeface="Libre Franklin"/>
                <a:ea typeface="Libre Franklin"/>
                <a:cs typeface="Libre Franklin"/>
                <a:sym typeface="Libre Franklin"/>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they can capture sensitive information such as passwords, credit card details, and other personal data, leading to identity theft, financial loss, and privacy breaches.</a:t>
            </a:r>
            <a:br>
              <a:rPr b="0" i="0" lang="en-US" sz="2400" u="none" cap="none" strike="noStrike">
                <a:solidFill>
                  <a:srgbClr val="0E5772"/>
                </a:solidFill>
                <a:latin typeface="Libre Franklin"/>
                <a:ea typeface="Libre Franklin"/>
                <a:cs typeface="Libre Franklin"/>
                <a:sym typeface="Libre Franklin"/>
              </a:rPr>
            </a:br>
            <a:r>
              <a:rPr b="0" i="0" lang="en-US" sz="2400" u="none" cap="none" strike="noStrike">
                <a:solidFill>
                  <a:srgbClr val="0E5772"/>
                </a:solidFill>
                <a:latin typeface="Libre Franklin"/>
                <a:ea typeface="Libre Franklin"/>
                <a:cs typeface="Libre Franklin"/>
                <a:sym typeface="Libre Franklin"/>
              </a:rPr>
              <a:t> </a:t>
            </a:r>
            <a:endParaRPr b="0" i="0" sz="1700" u="none" cap="none" strike="noStrike">
              <a:solidFill>
                <a:srgbClr val="404040"/>
              </a:solidFill>
              <a:latin typeface="Libre Franklin"/>
              <a:ea typeface="Libre Franklin"/>
              <a:cs typeface="Libre Franklin"/>
              <a:sym typeface="Libre Frankli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4"/>
          <p:cNvSpPr txBox="1"/>
          <p:nvPr/>
        </p:nvSpPr>
        <p:spPr>
          <a:xfrm>
            <a:off x="581040" y="702000"/>
            <a:ext cx="11029320" cy="52992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1" i="0" lang="en-US" sz="4400" u="none" cap="none" strike="noStrike">
                <a:solidFill>
                  <a:srgbClr val="1CADE4"/>
                </a:solidFill>
                <a:latin typeface="Arial"/>
                <a:ea typeface="Arial"/>
                <a:cs typeface="Arial"/>
                <a:sym typeface="Arial"/>
              </a:rPr>
              <a:t>PROPOSED SOLUTION</a:t>
            </a:r>
            <a:endParaRPr b="0" i="0" sz="1800" u="none" cap="none" strike="noStrike">
              <a:solidFill>
                <a:srgbClr val="000000"/>
              </a:solidFill>
              <a:latin typeface="Libre Franklin"/>
              <a:ea typeface="Libre Franklin"/>
              <a:cs typeface="Libre Franklin"/>
              <a:sym typeface="Libre Franklin"/>
            </a:endParaRPr>
          </a:p>
        </p:txBody>
      </p:sp>
      <p:sp>
        <p:nvSpPr>
          <p:cNvPr id="196" name="Google Shape;196;p4"/>
          <p:cNvSpPr txBox="1"/>
          <p:nvPr/>
        </p:nvSpPr>
        <p:spPr>
          <a:xfrm>
            <a:off x="441720" y="1796040"/>
            <a:ext cx="11613240" cy="4854960"/>
          </a:xfrm>
          <a:prstGeom prst="rect">
            <a:avLst/>
          </a:prstGeom>
          <a:noFill/>
          <a:ln>
            <a:noFill/>
          </a:ln>
        </p:spPr>
        <p:txBody>
          <a:bodyPr anchorCtr="0" anchor="ctr" bIns="45700" lIns="91425" spcFirstLastPara="1" rIns="91425" wrap="square" tIns="45700">
            <a:noAutofit/>
          </a:bodyPr>
          <a:lstStyle/>
          <a:p>
            <a:pPr indent="-305640" lvl="0" marL="306000" marR="0" rtl="0" algn="l">
              <a:lnSpc>
                <a:spcPct val="110000"/>
              </a:lnSpc>
              <a:spcBef>
                <a:spcPts val="0"/>
              </a:spcBef>
              <a:spcAft>
                <a:spcPts val="0"/>
              </a:spcAft>
              <a:buClr>
                <a:srgbClr val="1CADE4"/>
              </a:buClr>
              <a:buSzPts val="1104"/>
              <a:buFont typeface="Noto Sans Symbols"/>
              <a:buChar char="◼"/>
            </a:pPr>
            <a:r>
              <a:rPr b="0" i="0" lang="en-US" sz="1200" u="none" cap="none" strike="noStrike">
                <a:solidFill>
                  <a:srgbClr val="404040"/>
                </a:solidFill>
                <a:latin typeface="Libre Franklin"/>
                <a:ea typeface="Libre Franklin"/>
                <a:cs typeface="Libre Franklin"/>
                <a:sym typeface="Libre Franklin"/>
              </a:rPr>
              <a:t>Keyloggers are malicious software that can be a serious threat. Here are some proposed solutions to protect yourself from keyloggers:</a:t>
            </a:r>
            <a:endParaRPr b="0" i="0" sz="1700" u="none" cap="none" strike="noStrike">
              <a:solidFill>
                <a:srgbClr val="404040"/>
              </a:solidFill>
              <a:latin typeface="Libre Franklin"/>
              <a:ea typeface="Libre Franklin"/>
              <a:cs typeface="Libre Franklin"/>
              <a:sym typeface="Libre Franklin"/>
            </a:endParaRPr>
          </a:p>
          <a:p>
            <a:pPr indent="-305640" lvl="0" marL="306000" marR="0" rtl="0" algn="l">
              <a:lnSpc>
                <a:spcPct val="110000"/>
              </a:lnSpc>
              <a:spcBef>
                <a:spcPts val="0"/>
              </a:spcBef>
              <a:spcAft>
                <a:spcPts val="0"/>
              </a:spcAft>
              <a:buClr>
                <a:srgbClr val="1CADE4"/>
              </a:buClr>
              <a:buSzPts val="1104"/>
              <a:buFont typeface="Noto Sans Symbols"/>
              <a:buChar char="◼"/>
            </a:pPr>
            <a:r>
              <a:rPr b="1" i="0" lang="en-US" sz="1200" u="none" cap="none" strike="noStrike">
                <a:solidFill>
                  <a:srgbClr val="404040"/>
                </a:solidFill>
                <a:latin typeface="Libre Franklin"/>
                <a:ea typeface="Libre Franklin"/>
                <a:cs typeface="Libre Franklin"/>
                <a:sym typeface="Libre Franklin"/>
              </a:rPr>
              <a:t>Prevention:</a:t>
            </a:r>
            <a:endParaRPr b="0" i="0" sz="1700" u="none" cap="none" strike="noStrike">
              <a:solidFill>
                <a:srgbClr val="404040"/>
              </a:solidFill>
              <a:latin typeface="Libre Franklin"/>
              <a:ea typeface="Libre Franklin"/>
              <a:cs typeface="Libre Franklin"/>
              <a:sym typeface="Libre Franklin"/>
            </a:endParaRPr>
          </a:p>
          <a:p>
            <a:pPr indent="-305640" lvl="0" marL="306000" marR="0" rtl="0" algn="l">
              <a:lnSpc>
                <a:spcPct val="110000"/>
              </a:lnSpc>
              <a:spcBef>
                <a:spcPts val="0"/>
              </a:spcBef>
              <a:spcAft>
                <a:spcPts val="0"/>
              </a:spcAft>
              <a:buClr>
                <a:srgbClr val="1CADE4"/>
              </a:buClr>
              <a:buSzPts val="1104"/>
              <a:buFont typeface="Noto Sans Symbols"/>
              <a:buChar char="◼"/>
            </a:pPr>
            <a:r>
              <a:rPr b="1" i="0" lang="en-US" sz="1200" u="none" cap="none" strike="noStrike">
                <a:solidFill>
                  <a:srgbClr val="404040"/>
                </a:solidFill>
                <a:latin typeface="Libre Franklin"/>
                <a:ea typeface="Libre Franklin"/>
                <a:cs typeface="Libre Franklin"/>
                <a:sym typeface="Libre Franklin"/>
              </a:rPr>
              <a:t>Anti-virus and Anti-malware software:</a:t>
            </a:r>
            <a:r>
              <a:rPr b="0" i="0" lang="en-US" sz="1200" u="none" cap="none" strike="noStrike">
                <a:solidFill>
                  <a:srgbClr val="404040"/>
                </a:solidFill>
                <a:latin typeface="Libre Franklin"/>
                <a:ea typeface="Libre Franklin"/>
                <a:cs typeface="Libre Franklin"/>
                <a:sym typeface="Libre Franklin"/>
              </a:rPr>
              <a:t> Install and keep up-to-date reputable antivirus and anti-malware software that can detect and remove keyloggers.</a:t>
            </a:r>
            <a:endParaRPr b="0" i="0" sz="1700" u="none" cap="none" strike="noStrike">
              <a:solidFill>
                <a:srgbClr val="404040"/>
              </a:solidFill>
              <a:latin typeface="Libre Franklin"/>
              <a:ea typeface="Libre Franklin"/>
              <a:cs typeface="Libre Franklin"/>
              <a:sym typeface="Libre Franklin"/>
            </a:endParaRPr>
          </a:p>
          <a:p>
            <a:pPr indent="-305640" lvl="0" marL="306000" marR="0" rtl="0" algn="l">
              <a:lnSpc>
                <a:spcPct val="110000"/>
              </a:lnSpc>
              <a:spcBef>
                <a:spcPts val="0"/>
              </a:spcBef>
              <a:spcAft>
                <a:spcPts val="0"/>
              </a:spcAft>
              <a:buClr>
                <a:srgbClr val="1CADE4"/>
              </a:buClr>
              <a:buSzPts val="1104"/>
              <a:buFont typeface="Noto Sans Symbols"/>
              <a:buChar char="◼"/>
            </a:pPr>
            <a:r>
              <a:rPr b="1" i="0" lang="en-US" sz="1200" u="none" cap="none" strike="noStrike">
                <a:solidFill>
                  <a:srgbClr val="404040"/>
                </a:solidFill>
                <a:latin typeface="Libre Franklin"/>
                <a:ea typeface="Libre Franklin"/>
                <a:cs typeface="Libre Franklin"/>
                <a:sym typeface="Libre Franklin"/>
              </a:rPr>
              <a:t>Be cautious with downloads and attachments:</a:t>
            </a:r>
            <a:r>
              <a:rPr b="0" i="0" lang="en-US" sz="1200" u="none" cap="none" strike="noStrike">
                <a:solidFill>
                  <a:srgbClr val="404040"/>
                </a:solidFill>
                <a:latin typeface="Libre Franklin"/>
                <a:ea typeface="Libre Franklin"/>
                <a:cs typeface="Libre Franklin"/>
                <a:sym typeface="Libre Franklin"/>
              </a:rPr>
              <a:t> Only download files and open attachments from trusted sources. Be wary of clicking on links in emails, even if they appear to be from someone you know..</a:t>
            </a:r>
            <a:endParaRPr b="0" i="0" sz="1700" u="none" cap="none" strike="noStrike">
              <a:solidFill>
                <a:srgbClr val="404040"/>
              </a:solidFill>
              <a:latin typeface="Libre Franklin"/>
              <a:ea typeface="Libre Franklin"/>
              <a:cs typeface="Libre Franklin"/>
              <a:sym typeface="Libre Franklin"/>
            </a:endParaRPr>
          </a:p>
          <a:p>
            <a:pPr indent="-305640" lvl="0" marL="306000" marR="0" rtl="0" algn="l">
              <a:lnSpc>
                <a:spcPct val="110000"/>
              </a:lnSpc>
              <a:spcBef>
                <a:spcPts val="0"/>
              </a:spcBef>
              <a:spcAft>
                <a:spcPts val="0"/>
              </a:spcAft>
              <a:buClr>
                <a:srgbClr val="1CADE4"/>
              </a:buClr>
              <a:buSzPts val="1104"/>
              <a:buFont typeface="Noto Sans Symbols"/>
              <a:buChar char="◼"/>
            </a:pPr>
            <a:r>
              <a:rPr b="1" i="0" lang="en-US" sz="1200" u="none" cap="none" strike="noStrike">
                <a:solidFill>
                  <a:srgbClr val="404040"/>
                </a:solidFill>
                <a:latin typeface="Libre Franklin"/>
                <a:ea typeface="Libre Franklin"/>
                <a:cs typeface="Libre Franklin"/>
                <a:sym typeface="Libre Franklin"/>
              </a:rPr>
              <a:t>Detection:</a:t>
            </a:r>
            <a:endParaRPr b="0" i="0" sz="1700" u="none" cap="none" strike="noStrike">
              <a:solidFill>
                <a:srgbClr val="404040"/>
              </a:solidFill>
              <a:latin typeface="Libre Franklin"/>
              <a:ea typeface="Libre Franklin"/>
              <a:cs typeface="Libre Franklin"/>
              <a:sym typeface="Libre Franklin"/>
            </a:endParaRPr>
          </a:p>
          <a:p>
            <a:pPr indent="-305640" lvl="0" marL="306000" marR="0" rtl="0" algn="l">
              <a:lnSpc>
                <a:spcPct val="110000"/>
              </a:lnSpc>
              <a:spcBef>
                <a:spcPts val="0"/>
              </a:spcBef>
              <a:spcAft>
                <a:spcPts val="0"/>
              </a:spcAft>
              <a:buClr>
                <a:srgbClr val="1CADE4"/>
              </a:buClr>
              <a:buSzPts val="1104"/>
              <a:buFont typeface="Noto Sans Symbols"/>
              <a:buChar char="◼"/>
            </a:pPr>
            <a:r>
              <a:rPr b="1" i="0" lang="en-US" sz="1200" u="none" cap="none" strike="noStrike">
                <a:solidFill>
                  <a:srgbClr val="404040"/>
                </a:solidFill>
                <a:latin typeface="Libre Franklin"/>
                <a:ea typeface="Libre Franklin"/>
                <a:cs typeface="Libre Franklin"/>
                <a:sym typeface="Libre Franklin"/>
              </a:rPr>
              <a:t>System behavior changes:</a:t>
            </a:r>
            <a:r>
              <a:rPr b="0" i="0" lang="en-US" sz="1200" u="none" cap="none" strike="noStrike">
                <a:solidFill>
                  <a:srgbClr val="404040"/>
                </a:solidFill>
                <a:latin typeface="Libre Franklin"/>
                <a:ea typeface="Libre Franklin"/>
                <a:cs typeface="Libre Franklin"/>
                <a:sym typeface="Libre Franklin"/>
              </a:rPr>
              <a:t> Unusual slowdowns, new programs running in the background, or unexplained browser activity can be signs of a keylogger infection.</a:t>
            </a:r>
            <a:endParaRPr b="0" i="0" sz="1700" u="none" cap="none" strike="noStrike">
              <a:solidFill>
                <a:srgbClr val="404040"/>
              </a:solidFill>
              <a:latin typeface="Libre Franklin"/>
              <a:ea typeface="Libre Franklin"/>
              <a:cs typeface="Libre Franklin"/>
              <a:sym typeface="Libre Franklin"/>
            </a:endParaRPr>
          </a:p>
          <a:p>
            <a:pPr indent="-305640" lvl="0" marL="306000" marR="0" rtl="0" algn="l">
              <a:lnSpc>
                <a:spcPct val="110000"/>
              </a:lnSpc>
              <a:spcBef>
                <a:spcPts val="0"/>
              </a:spcBef>
              <a:spcAft>
                <a:spcPts val="0"/>
              </a:spcAft>
              <a:buClr>
                <a:srgbClr val="1CADE4"/>
              </a:buClr>
              <a:buSzPts val="1104"/>
              <a:buFont typeface="Noto Sans Symbols"/>
              <a:buChar char="◼"/>
            </a:pPr>
            <a:r>
              <a:rPr b="1" i="0" lang="en-US" sz="1200" u="none" cap="none" strike="noStrike">
                <a:solidFill>
                  <a:srgbClr val="404040"/>
                </a:solidFill>
                <a:latin typeface="Libre Franklin"/>
                <a:ea typeface="Libre Franklin"/>
                <a:cs typeface="Libre Franklin"/>
                <a:sym typeface="Libre Franklin"/>
              </a:rPr>
              <a:t>Anti-keylogging software:</a:t>
            </a:r>
            <a:r>
              <a:rPr b="0" i="0" lang="en-US" sz="1200" u="none" cap="none" strike="noStrike">
                <a:solidFill>
                  <a:srgbClr val="404040"/>
                </a:solidFill>
                <a:latin typeface="Libre Franklin"/>
                <a:ea typeface="Libre Franklin"/>
                <a:cs typeface="Libre Franklin"/>
                <a:sym typeface="Libre Franklin"/>
              </a:rPr>
              <a:t> There are specific anti-keylogging programs that can detect and block keyloggers.</a:t>
            </a:r>
            <a:endParaRPr b="0" i="0" sz="1700" u="none" cap="none" strike="noStrike">
              <a:solidFill>
                <a:srgbClr val="404040"/>
              </a:solidFill>
              <a:latin typeface="Libre Franklin"/>
              <a:ea typeface="Libre Franklin"/>
              <a:cs typeface="Libre Franklin"/>
              <a:sym typeface="Libre Franklin"/>
            </a:endParaRPr>
          </a:p>
          <a:p>
            <a:pPr indent="-305640" lvl="0" marL="306000" marR="0" rtl="0" algn="l">
              <a:lnSpc>
                <a:spcPct val="110000"/>
              </a:lnSpc>
              <a:spcBef>
                <a:spcPts val="0"/>
              </a:spcBef>
              <a:spcAft>
                <a:spcPts val="0"/>
              </a:spcAft>
              <a:buClr>
                <a:srgbClr val="1CADE4"/>
              </a:buClr>
              <a:buSzPts val="1104"/>
              <a:buFont typeface="Noto Sans Symbols"/>
              <a:buChar char="◼"/>
            </a:pPr>
            <a:r>
              <a:rPr b="1" i="0" lang="en-US" sz="1200" u="none" cap="none" strike="noStrike">
                <a:solidFill>
                  <a:srgbClr val="404040"/>
                </a:solidFill>
                <a:latin typeface="Libre Franklin"/>
                <a:ea typeface="Libre Franklin"/>
                <a:cs typeface="Libre Franklin"/>
                <a:sym typeface="Libre Franklin"/>
              </a:rPr>
              <a:t>Regular security scans:</a:t>
            </a:r>
            <a:r>
              <a:rPr b="0" i="0" lang="en-US" sz="1200" u="none" cap="none" strike="noStrike">
                <a:solidFill>
                  <a:srgbClr val="404040"/>
                </a:solidFill>
                <a:latin typeface="Libre Franklin"/>
                <a:ea typeface="Libre Franklin"/>
                <a:cs typeface="Libre Franklin"/>
                <a:sym typeface="Libre Franklin"/>
              </a:rPr>
              <a:t> Regularly scan your system with your antivirus and anti-malware software to detect any potential threats.</a:t>
            </a:r>
            <a:endParaRPr b="0" i="0" sz="1700" u="none" cap="none" strike="noStrike">
              <a:solidFill>
                <a:srgbClr val="404040"/>
              </a:solidFill>
              <a:latin typeface="Libre Franklin"/>
              <a:ea typeface="Libre Franklin"/>
              <a:cs typeface="Libre Franklin"/>
              <a:sym typeface="Libre Franklin"/>
            </a:endParaRPr>
          </a:p>
          <a:p>
            <a:pPr indent="-305640" lvl="0" marL="306000" marR="0" rtl="0" algn="l">
              <a:lnSpc>
                <a:spcPct val="110000"/>
              </a:lnSpc>
              <a:spcBef>
                <a:spcPts val="0"/>
              </a:spcBef>
              <a:spcAft>
                <a:spcPts val="0"/>
              </a:spcAft>
              <a:buClr>
                <a:srgbClr val="1CADE4"/>
              </a:buClr>
              <a:buSzPts val="1104"/>
              <a:buFont typeface="Noto Sans Symbols"/>
              <a:buChar char="◼"/>
            </a:pPr>
            <a:r>
              <a:rPr b="1" i="0" lang="en-US" sz="1200" u="none" cap="none" strike="noStrike">
                <a:solidFill>
                  <a:srgbClr val="404040"/>
                </a:solidFill>
                <a:latin typeface="Libre Franklin"/>
                <a:ea typeface="Libre Franklin"/>
                <a:cs typeface="Libre Franklin"/>
                <a:sym typeface="Libre Franklin"/>
              </a:rPr>
              <a:t>Recovery:</a:t>
            </a:r>
            <a:endParaRPr b="0" i="0" sz="1700" u="none" cap="none" strike="noStrike">
              <a:solidFill>
                <a:srgbClr val="404040"/>
              </a:solidFill>
              <a:latin typeface="Libre Franklin"/>
              <a:ea typeface="Libre Franklin"/>
              <a:cs typeface="Libre Franklin"/>
              <a:sym typeface="Libre Franklin"/>
            </a:endParaRPr>
          </a:p>
          <a:p>
            <a:pPr indent="-305640" lvl="0" marL="306000" marR="0" rtl="0" algn="l">
              <a:lnSpc>
                <a:spcPct val="110000"/>
              </a:lnSpc>
              <a:spcBef>
                <a:spcPts val="0"/>
              </a:spcBef>
              <a:spcAft>
                <a:spcPts val="0"/>
              </a:spcAft>
              <a:buClr>
                <a:srgbClr val="1CADE4"/>
              </a:buClr>
              <a:buSzPts val="1104"/>
              <a:buFont typeface="Noto Sans Symbols"/>
              <a:buChar char="◼"/>
            </a:pPr>
            <a:r>
              <a:rPr b="1" i="0" lang="en-US" sz="1200" u="none" cap="none" strike="noStrike">
                <a:solidFill>
                  <a:srgbClr val="404040"/>
                </a:solidFill>
                <a:latin typeface="Libre Franklin"/>
                <a:ea typeface="Libre Franklin"/>
                <a:cs typeface="Libre Franklin"/>
                <a:sym typeface="Libre Franklin"/>
              </a:rPr>
              <a:t>Boot into Safe Mode:</a:t>
            </a:r>
            <a:r>
              <a:rPr b="0" i="0" lang="en-US" sz="1200" u="none" cap="none" strike="noStrike">
                <a:solidFill>
                  <a:srgbClr val="404040"/>
                </a:solidFill>
                <a:latin typeface="Libre Franklin"/>
                <a:ea typeface="Libre Franklin"/>
                <a:cs typeface="Libre Franklin"/>
                <a:sym typeface="Libre Franklin"/>
              </a:rPr>
              <a:t> If you suspect a keylogger infection, boot your computer into Safe Mode. This will only load the essential programs needed to run your system, making it easier to identify and remove the keylogger.</a:t>
            </a:r>
            <a:endParaRPr b="0" i="0" sz="1700" u="none" cap="none" strike="noStrike">
              <a:solidFill>
                <a:srgbClr val="404040"/>
              </a:solidFill>
              <a:latin typeface="Libre Franklin"/>
              <a:ea typeface="Libre Franklin"/>
              <a:cs typeface="Libre Franklin"/>
              <a:sym typeface="Libre Franklin"/>
            </a:endParaRPr>
          </a:p>
          <a:p>
            <a:pPr indent="-305640" lvl="0" marL="306000" marR="0" rtl="0" algn="l">
              <a:lnSpc>
                <a:spcPct val="110000"/>
              </a:lnSpc>
              <a:spcBef>
                <a:spcPts val="0"/>
              </a:spcBef>
              <a:spcAft>
                <a:spcPts val="0"/>
              </a:spcAft>
              <a:buClr>
                <a:srgbClr val="1CADE4"/>
              </a:buClr>
              <a:buSzPts val="1104"/>
              <a:buFont typeface="Noto Sans Symbols"/>
              <a:buChar char="◼"/>
            </a:pPr>
            <a:r>
              <a:rPr b="1" i="0" lang="en-US" sz="1200" u="none" cap="none" strike="noStrike">
                <a:solidFill>
                  <a:srgbClr val="404040"/>
                </a:solidFill>
                <a:latin typeface="Libre Franklin"/>
                <a:ea typeface="Libre Franklin"/>
                <a:cs typeface="Libre Franklin"/>
                <a:sym typeface="Libre Franklin"/>
              </a:rPr>
              <a:t>Security software scan:</a:t>
            </a:r>
            <a:r>
              <a:rPr b="0" i="0" lang="en-US" sz="1200" u="none" cap="none" strike="noStrike">
                <a:solidFill>
                  <a:srgbClr val="404040"/>
                </a:solidFill>
                <a:latin typeface="Libre Franklin"/>
                <a:ea typeface="Libre Franklin"/>
                <a:cs typeface="Libre Franklin"/>
                <a:sym typeface="Libre Franklin"/>
              </a:rPr>
              <a:t> Run a full scan with your antivirus and anti-malware software in Safe Mode.</a:t>
            </a:r>
            <a:endParaRPr b="0" i="0" sz="1700" u="none" cap="none" strike="noStrike">
              <a:solidFill>
                <a:srgbClr val="404040"/>
              </a:solidFill>
              <a:latin typeface="Libre Franklin"/>
              <a:ea typeface="Libre Franklin"/>
              <a:cs typeface="Libre Franklin"/>
              <a:sym typeface="Libre Franklin"/>
            </a:endParaRPr>
          </a:p>
          <a:p>
            <a:pPr indent="-305640" lvl="0" marL="306000" marR="0" rtl="0" algn="l">
              <a:lnSpc>
                <a:spcPct val="110000"/>
              </a:lnSpc>
              <a:spcBef>
                <a:spcPts val="0"/>
              </a:spcBef>
              <a:spcAft>
                <a:spcPts val="0"/>
              </a:spcAft>
              <a:buClr>
                <a:srgbClr val="1CADE4"/>
              </a:buClr>
              <a:buSzPts val="1104"/>
              <a:buFont typeface="Noto Sans Symbols"/>
              <a:buChar char="◼"/>
            </a:pPr>
            <a:r>
              <a:rPr b="1" i="0" lang="en-US" sz="1200" u="none" cap="none" strike="noStrike">
                <a:solidFill>
                  <a:srgbClr val="404040"/>
                </a:solidFill>
                <a:latin typeface="Libre Franklin"/>
                <a:ea typeface="Libre Franklin"/>
                <a:cs typeface="Libre Franklin"/>
                <a:sym typeface="Libre Franklin"/>
              </a:rPr>
              <a:t>Change passwords:</a:t>
            </a:r>
            <a:r>
              <a:rPr b="0" i="0" lang="en-US" sz="1200" u="none" cap="none" strike="noStrike">
                <a:solidFill>
                  <a:srgbClr val="404040"/>
                </a:solidFill>
                <a:latin typeface="Libre Franklin"/>
                <a:ea typeface="Libre Franklin"/>
                <a:cs typeface="Libre Franklin"/>
                <a:sym typeface="Libre Franklin"/>
              </a:rPr>
              <a:t> Once you've removed the keylogger, change all your passwords for online accounts, especially financial accounts and email.</a:t>
            </a:r>
            <a:endParaRPr b="0" i="0" sz="1700" u="none" cap="none" strike="noStrike">
              <a:solidFill>
                <a:srgbClr val="404040"/>
              </a:solidFill>
              <a:latin typeface="Libre Franklin"/>
              <a:ea typeface="Libre Franklin"/>
              <a:cs typeface="Libre Franklin"/>
              <a:sym typeface="Libre Franklin"/>
            </a:endParaRPr>
          </a:p>
          <a:p>
            <a:pPr indent="-305640" lvl="0" marL="306000" marR="0" rtl="0" algn="l">
              <a:lnSpc>
                <a:spcPct val="110000"/>
              </a:lnSpc>
              <a:spcBef>
                <a:spcPts val="0"/>
              </a:spcBef>
              <a:spcAft>
                <a:spcPts val="0"/>
              </a:spcAft>
              <a:buClr>
                <a:srgbClr val="1CADE4"/>
              </a:buClr>
              <a:buSzPts val="1104"/>
              <a:buFont typeface="Noto Sans Symbols"/>
              <a:buChar char="◼"/>
            </a:pPr>
            <a:r>
              <a:rPr b="1" i="0" lang="en-US" sz="1200" u="none" cap="none" strike="noStrike">
                <a:solidFill>
                  <a:srgbClr val="404040"/>
                </a:solidFill>
                <a:latin typeface="Libre Franklin"/>
                <a:ea typeface="Libre Franklin"/>
                <a:cs typeface="Libre Franklin"/>
                <a:sym typeface="Libre Franklin"/>
              </a:rPr>
              <a:t>Additional Tips:</a:t>
            </a:r>
            <a:endParaRPr b="0" i="0" sz="1700" u="none" cap="none" strike="noStrike">
              <a:solidFill>
                <a:srgbClr val="404040"/>
              </a:solidFill>
              <a:latin typeface="Libre Franklin"/>
              <a:ea typeface="Libre Franklin"/>
              <a:cs typeface="Libre Franklin"/>
              <a:sym typeface="Libre Franklin"/>
            </a:endParaRPr>
          </a:p>
          <a:p>
            <a:pPr indent="-305640" lvl="0" marL="306000" marR="0" rtl="0" algn="l">
              <a:lnSpc>
                <a:spcPct val="110000"/>
              </a:lnSpc>
              <a:spcBef>
                <a:spcPts val="0"/>
              </a:spcBef>
              <a:spcAft>
                <a:spcPts val="0"/>
              </a:spcAft>
              <a:buClr>
                <a:srgbClr val="1CADE4"/>
              </a:buClr>
              <a:buSzPts val="1104"/>
              <a:buFont typeface="Noto Sans Symbols"/>
              <a:buChar char="◼"/>
            </a:pPr>
            <a:r>
              <a:rPr b="1" i="0" lang="en-US" sz="1200" u="none" cap="none" strike="noStrike">
                <a:solidFill>
                  <a:srgbClr val="404040"/>
                </a:solidFill>
                <a:latin typeface="Libre Franklin"/>
                <a:ea typeface="Libre Franklin"/>
                <a:cs typeface="Libre Franklin"/>
                <a:sym typeface="Libre Franklin"/>
              </a:rPr>
              <a:t>Be mindful of public computers:</a:t>
            </a:r>
            <a:r>
              <a:rPr b="0" i="0" lang="en-US" sz="1200" u="none" cap="none" strike="noStrike">
                <a:solidFill>
                  <a:srgbClr val="404040"/>
                </a:solidFill>
                <a:latin typeface="Libre Franklin"/>
                <a:ea typeface="Libre Franklin"/>
                <a:cs typeface="Libre Franklin"/>
                <a:sym typeface="Libre Franklin"/>
              </a:rPr>
              <a:t> Avoid entering sensitive information on public computers, as they may be infected with keyloggers.</a:t>
            </a:r>
            <a:endParaRPr b="0" i="0" sz="1700" u="none" cap="none" strike="noStrike">
              <a:solidFill>
                <a:srgbClr val="404040"/>
              </a:solidFill>
              <a:latin typeface="Libre Franklin"/>
              <a:ea typeface="Libre Franklin"/>
              <a:cs typeface="Libre Franklin"/>
              <a:sym typeface="Libre Franklin"/>
            </a:endParaRPr>
          </a:p>
          <a:p>
            <a:pPr indent="-305640" lvl="0" marL="306000" marR="0" rtl="0" algn="l">
              <a:lnSpc>
                <a:spcPct val="110000"/>
              </a:lnSpc>
              <a:spcBef>
                <a:spcPts val="0"/>
              </a:spcBef>
              <a:spcAft>
                <a:spcPts val="0"/>
              </a:spcAft>
              <a:buClr>
                <a:srgbClr val="1CADE4"/>
              </a:buClr>
              <a:buSzPts val="1104"/>
              <a:buFont typeface="Noto Sans Symbols"/>
              <a:buChar char="◼"/>
            </a:pPr>
            <a:r>
              <a:rPr b="1" i="0" lang="en-US" sz="1200" u="none" cap="none" strike="noStrike">
                <a:solidFill>
                  <a:srgbClr val="404040"/>
                </a:solidFill>
                <a:latin typeface="Libre Franklin"/>
                <a:ea typeface="Libre Franklin"/>
                <a:cs typeface="Libre Franklin"/>
                <a:sym typeface="Libre Franklin"/>
              </a:rPr>
              <a:t>Keep your software updated:</a:t>
            </a:r>
            <a:r>
              <a:rPr b="0" i="0" lang="en-US" sz="1200" u="none" cap="none" strike="noStrike">
                <a:solidFill>
                  <a:srgbClr val="404040"/>
                </a:solidFill>
                <a:latin typeface="Libre Franklin"/>
                <a:ea typeface="Libre Franklin"/>
                <a:cs typeface="Libre Franklin"/>
                <a:sym typeface="Libre Franklin"/>
              </a:rPr>
              <a:t> Always update your operating system, applications, and web browser to the latest versions to patch security vulnerabilities that keyloggers might exploit.</a:t>
            </a:r>
            <a:endParaRPr b="0" i="0" sz="1700" u="none" cap="none" strike="noStrike">
              <a:solidFill>
                <a:srgbClr val="404040"/>
              </a:solidFill>
              <a:latin typeface="Libre Franklin"/>
              <a:ea typeface="Libre Franklin"/>
              <a:cs typeface="Libre Franklin"/>
              <a:sym typeface="Libre Franklin"/>
            </a:endParaRPr>
          </a:p>
          <a:p>
            <a:pPr indent="0" lvl="0" marL="0" marR="0" rtl="0" algn="l">
              <a:lnSpc>
                <a:spcPct val="100000"/>
              </a:lnSpc>
              <a:spcBef>
                <a:spcPts val="0"/>
              </a:spcBef>
              <a:spcAft>
                <a:spcPts val="0"/>
              </a:spcAft>
              <a:buNone/>
            </a:pPr>
            <a:r>
              <a:t/>
            </a:r>
            <a:endParaRPr b="0" i="0" sz="1700" u="none" cap="none" strike="noStrike">
              <a:solidFill>
                <a:srgbClr val="404040"/>
              </a:solidFill>
              <a:latin typeface="Libre Franklin"/>
              <a:ea typeface="Libre Franklin"/>
              <a:cs typeface="Libre Franklin"/>
              <a:sym typeface="Libre Frankli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5"/>
          <p:cNvSpPr txBox="1"/>
          <p:nvPr/>
        </p:nvSpPr>
        <p:spPr>
          <a:xfrm>
            <a:off x="581040" y="662400"/>
            <a:ext cx="11029320" cy="52992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1" i="0" lang="en-US" sz="4400" u="none" cap="none" strike="noStrike">
                <a:solidFill>
                  <a:srgbClr val="1CADE4"/>
                </a:solidFill>
                <a:latin typeface="Arial"/>
                <a:ea typeface="Arial"/>
                <a:cs typeface="Arial"/>
                <a:sym typeface="Arial"/>
              </a:rPr>
              <a:t>SYSTEM  APPROACH</a:t>
            </a:r>
            <a:endParaRPr b="0" i="0" sz="1800" u="none" cap="none" strike="noStrike">
              <a:solidFill>
                <a:srgbClr val="000000"/>
              </a:solidFill>
              <a:latin typeface="Libre Franklin"/>
              <a:ea typeface="Libre Franklin"/>
              <a:cs typeface="Libre Franklin"/>
              <a:sym typeface="Libre Franklin"/>
            </a:endParaRPr>
          </a:p>
        </p:txBody>
      </p:sp>
      <p:sp>
        <p:nvSpPr>
          <p:cNvPr id="202" name="Google Shape;202;p5"/>
          <p:cNvSpPr txBox="1"/>
          <p:nvPr/>
        </p:nvSpPr>
        <p:spPr>
          <a:xfrm>
            <a:off x="581040" y="1302120"/>
            <a:ext cx="11029320" cy="4672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n-US" sz="1800" u="none" cap="none" strike="noStrike">
                <a:solidFill>
                  <a:srgbClr val="0F0F0F"/>
                </a:solidFill>
                <a:latin typeface="Libre Franklin"/>
                <a:ea typeface="Libre Franklin"/>
                <a:cs typeface="Libre Franklin"/>
                <a:sym typeface="Libre Franklin"/>
              </a:rPr>
              <a:t>They are the most common method hackers use to access a user's keystrokes. A software keylogger is put on a computer when the user downloads an infected application. Once installed, the keylogger monitors the keystrokes on the operating system you are using, checking the paths each keystroke goes through.</a:t>
            </a:r>
            <a:endParaRPr b="0" i="0" sz="1700" u="none" cap="none" strike="noStrike">
              <a:solidFill>
                <a:srgbClr val="404040"/>
              </a:solidFill>
              <a:latin typeface="Libre Franklin"/>
              <a:ea typeface="Libre Franklin"/>
              <a:cs typeface="Libre Franklin"/>
              <a:sym typeface="Libre Franklin"/>
            </a:endParaRPr>
          </a:p>
          <a:p>
            <a:pPr indent="-304920" lvl="0" marL="305280" marR="0" rtl="0" algn="l">
              <a:lnSpc>
                <a:spcPct val="100000"/>
              </a:lnSpc>
              <a:spcBef>
                <a:spcPts val="0"/>
              </a:spcBef>
              <a:spcAft>
                <a:spcPts val="0"/>
              </a:spcAft>
              <a:buClr>
                <a:srgbClr val="1CADE4"/>
              </a:buClr>
              <a:buSzPts val="1656"/>
              <a:buFont typeface="Noto Sans Symbols"/>
              <a:buChar char="◼"/>
            </a:pPr>
            <a:r>
              <a:rPr b="1" i="0" lang="en-US" sz="1800" u="none" cap="none" strike="noStrike">
                <a:solidFill>
                  <a:srgbClr val="0F0F0F"/>
                </a:solidFill>
                <a:latin typeface="Libre Franklin"/>
                <a:ea typeface="Libre Franklin"/>
                <a:cs typeface="Libre Franklin"/>
                <a:sym typeface="Libre Franklin"/>
              </a:rPr>
              <a:t>System requirements:</a:t>
            </a:r>
            <a:r>
              <a:rPr b="1" i="0" lang="en-US" sz="1800" u="none" cap="none" strike="noStrike">
                <a:solidFill>
                  <a:srgbClr val="404040"/>
                </a:solidFill>
                <a:latin typeface="Libre Franklin"/>
                <a:ea typeface="Libre Franklin"/>
                <a:cs typeface="Libre Franklin"/>
                <a:sym typeface="Libre Franklin"/>
              </a:rPr>
              <a:t>100 МВ free disk space. Pentium II processor or higher. 512 MB RAM.</a:t>
            </a:r>
            <a:endParaRPr b="0" i="0" sz="1700" u="none" cap="none" strike="noStrike">
              <a:solidFill>
                <a:srgbClr val="404040"/>
              </a:solidFill>
              <a:latin typeface="Libre Franklin"/>
              <a:ea typeface="Libre Franklin"/>
              <a:cs typeface="Libre Franklin"/>
              <a:sym typeface="Libre Franklin"/>
            </a:endParaRPr>
          </a:p>
          <a:p>
            <a:pPr indent="-304920" lvl="0" marL="305280" marR="0" rtl="0" algn="l">
              <a:lnSpc>
                <a:spcPct val="100000"/>
              </a:lnSpc>
              <a:spcBef>
                <a:spcPts val="0"/>
              </a:spcBef>
              <a:spcAft>
                <a:spcPts val="0"/>
              </a:spcAft>
              <a:buClr>
                <a:srgbClr val="1CADE4"/>
              </a:buClr>
              <a:buSzPts val="1656"/>
              <a:buFont typeface="Noto Sans Symbols"/>
              <a:buChar char="◼"/>
            </a:pPr>
            <a:r>
              <a:rPr b="1" i="0" lang="en-US" sz="1800" u="none" cap="none" strike="noStrike">
                <a:solidFill>
                  <a:srgbClr val="0F0F0F"/>
                </a:solidFill>
                <a:latin typeface="Libre Franklin"/>
                <a:ea typeface="Libre Franklin"/>
                <a:cs typeface="Libre Franklin"/>
                <a:sym typeface="Libre Franklin"/>
              </a:rPr>
              <a:t>Library required to build the model:</a:t>
            </a:r>
            <a:endParaRPr b="0" i="0" sz="1700" u="none" cap="none" strike="noStrike">
              <a:solidFill>
                <a:srgbClr val="404040"/>
              </a:solidFill>
              <a:latin typeface="Libre Franklin"/>
              <a:ea typeface="Libre Franklin"/>
              <a:cs typeface="Libre Franklin"/>
              <a:sym typeface="Libre Franklin"/>
            </a:endParaRPr>
          </a:p>
          <a:p>
            <a:pPr indent="-304920" lvl="0" marL="305280" marR="0" rtl="0" algn="l">
              <a:lnSpc>
                <a:spcPct val="100000"/>
              </a:lnSpc>
              <a:spcBef>
                <a:spcPts val="0"/>
              </a:spcBef>
              <a:spcAft>
                <a:spcPts val="0"/>
              </a:spcAft>
              <a:buClr>
                <a:srgbClr val="1CADE4"/>
              </a:buClr>
              <a:buSzPts val="1656"/>
              <a:buFont typeface="Noto Sans Symbols"/>
              <a:buChar char="◼"/>
            </a:pPr>
            <a:r>
              <a:rPr b="1" i="0" lang="en-US" sz="1800" u="none" cap="none" strike="noStrike">
                <a:solidFill>
                  <a:srgbClr val="0F0F0F"/>
                </a:solidFill>
                <a:latin typeface="Libre Franklin"/>
                <a:ea typeface="Libre Franklin"/>
                <a:cs typeface="Libre Franklin"/>
                <a:sym typeface="Libre Franklin"/>
              </a:rPr>
              <a:t> </a:t>
            </a:r>
            <a:r>
              <a:rPr b="1" i="0" lang="en-US" sz="1800" u="none" cap="none" strike="noStrike">
                <a:solidFill>
                  <a:srgbClr val="404040"/>
                </a:solidFill>
                <a:latin typeface="Libre Franklin"/>
                <a:ea typeface="Libre Franklin"/>
                <a:cs typeface="Libre Franklin"/>
                <a:sym typeface="Libre Franklin"/>
              </a:rPr>
              <a:t> </a:t>
            </a:r>
            <a:r>
              <a:rPr b="1" i="0" lang="en-US" sz="1800" u="none" cap="none" strike="noStrike">
                <a:solidFill>
                  <a:srgbClr val="000000"/>
                </a:solidFill>
                <a:latin typeface="Libre Franklin"/>
                <a:ea typeface="Libre Franklin"/>
                <a:cs typeface="Libre Franklin"/>
                <a:sym typeface="Libre Franklin"/>
              </a:rPr>
              <a:t>pynput</a:t>
            </a:r>
            <a:endParaRPr b="0" i="0" sz="1700" u="none" cap="none" strike="noStrike">
              <a:solidFill>
                <a:srgbClr val="404040"/>
              </a:solidFill>
              <a:latin typeface="Libre Franklin"/>
              <a:ea typeface="Libre Franklin"/>
              <a:cs typeface="Libre Franklin"/>
              <a:sym typeface="Libre Franklin"/>
            </a:endParaRPr>
          </a:p>
          <a:p>
            <a:pPr indent="-304920" lvl="0" marL="305280" marR="0" rtl="0" algn="l">
              <a:lnSpc>
                <a:spcPct val="100000"/>
              </a:lnSpc>
              <a:spcBef>
                <a:spcPts val="0"/>
              </a:spcBef>
              <a:spcAft>
                <a:spcPts val="0"/>
              </a:spcAft>
              <a:buClr>
                <a:srgbClr val="1CADE4"/>
              </a:buClr>
              <a:buSzPts val="1656"/>
              <a:buFont typeface="Noto Sans Symbols"/>
              <a:buChar char="◼"/>
            </a:pPr>
            <a:r>
              <a:rPr b="1" i="0" lang="en-US" sz="1800" u="none" cap="none" strike="noStrike">
                <a:solidFill>
                  <a:srgbClr val="404040"/>
                </a:solidFill>
                <a:latin typeface="Libre Franklin"/>
                <a:ea typeface="Libre Franklin"/>
                <a:cs typeface="Libre Franklin"/>
                <a:sym typeface="Libre Franklin"/>
              </a:rPr>
              <a:t>  </a:t>
            </a:r>
            <a:r>
              <a:rPr b="1" i="0" lang="en-US" sz="1800" u="none" cap="none" strike="noStrike">
                <a:solidFill>
                  <a:srgbClr val="000000"/>
                </a:solidFill>
                <a:latin typeface="Libre Franklin"/>
                <a:ea typeface="Libre Franklin"/>
                <a:cs typeface="Libre Franklin"/>
                <a:sym typeface="Libre Franklin"/>
              </a:rPr>
              <a:t>mSpy</a:t>
            </a:r>
            <a:r>
              <a:rPr b="0" i="0" lang="en-US" sz="1800" u="none" cap="none" strike="noStrike">
                <a:solidFill>
                  <a:srgbClr val="000000"/>
                </a:solidFill>
                <a:latin typeface="Libre Franklin"/>
                <a:ea typeface="Libre Franklin"/>
                <a:cs typeface="Libre Franklin"/>
                <a:sym typeface="Libre Franklin"/>
              </a:rPr>
              <a:t> </a:t>
            </a:r>
            <a:endParaRPr b="0" i="0" sz="1700" u="none" cap="none" strike="noStrike">
              <a:solidFill>
                <a:srgbClr val="404040"/>
              </a:solidFill>
              <a:latin typeface="Libre Franklin"/>
              <a:ea typeface="Libre Franklin"/>
              <a:cs typeface="Libre Franklin"/>
              <a:sym typeface="Libre Franklin"/>
            </a:endParaRPr>
          </a:p>
          <a:p>
            <a:pPr indent="-304920" lvl="0" marL="305280" marR="0" rtl="0" algn="l">
              <a:lnSpc>
                <a:spcPct val="100000"/>
              </a:lnSpc>
              <a:spcBef>
                <a:spcPts val="0"/>
              </a:spcBef>
              <a:spcAft>
                <a:spcPts val="0"/>
              </a:spcAft>
              <a:buClr>
                <a:srgbClr val="1CADE4"/>
              </a:buClr>
              <a:buSzPts val="1656"/>
              <a:buFont typeface="Noto Sans Symbols"/>
              <a:buChar char="◼"/>
            </a:pPr>
            <a:r>
              <a:rPr b="1" i="0" lang="en-US" sz="1800" u="none" cap="none" strike="noStrike">
                <a:solidFill>
                  <a:srgbClr val="000000"/>
                </a:solidFill>
                <a:latin typeface="Libre Franklin"/>
                <a:ea typeface="Libre Franklin"/>
                <a:cs typeface="Libre Franklin"/>
                <a:sym typeface="Libre Franklin"/>
              </a:rPr>
              <a:t> Tkinter</a:t>
            </a:r>
            <a:endParaRPr b="0" i="0" sz="1700" u="none" cap="none" strike="noStrike">
              <a:solidFill>
                <a:srgbClr val="404040"/>
              </a:solidFill>
              <a:latin typeface="Libre Franklin"/>
              <a:ea typeface="Libre Franklin"/>
              <a:cs typeface="Libre Franklin"/>
              <a:sym typeface="Libre Franklin"/>
            </a:endParaRPr>
          </a:p>
          <a:p>
            <a:pPr indent="-304920" lvl="0" marL="305280" marR="0" rtl="0" algn="l">
              <a:lnSpc>
                <a:spcPct val="100000"/>
              </a:lnSpc>
              <a:spcBef>
                <a:spcPts val="0"/>
              </a:spcBef>
              <a:spcAft>
                <a:spcPts val="0"/>
              </a:spcAft>
              <a:buClr>
                <a:srgbClr val="1CADE4"/>
              </a:buClr>
              <a:buSzPts val="1656"/>
              <a:buFont typeface="Noto Sans Symbols"/>
              <a:buChar char="◼"/>
            </a:pPr>
            <a:r>
              <a:rPr b="1" i="0" lang="en-US" sz="1800" u="none" cap="none" strike="noStrike">
                <a:solidFill>
                  <a:srgbClr val="000000"/>
                </a:solidFill>
                <a:latin typeface="Libre Franklin"/>
                <a:ea typeface="Libre Franklin"/>
                <a:cs typeface="Libre Franklin"/>
                <a:sym typeface="Libre Franklin"/>
              </a:rPr>
              <a:t> jsonlib</a:t>
            </a:r>
            <a:endParaRPr b="0" i="0" sz="1700" u="none" cap="none" strike="noStrike">
              <a:solidFill>
                <a:srgbClr val="404040"/>
              </a:solidFill>
              <a:latin typeface="Libre Franklin"/>
              <a:ea typeface="Libre Franklin"/>
              <a:cs typeface="Libre Franklin"/>
              <a:sym typeface="Libre Frankli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6"/>
          <p:cNvSpPr txBox="1"/>
          <p:nvPr/>
        </p:nvSpPr>
        <p:spPr>
          <a:xfrm>
            <a:off x="581040" y="702000"/>
            <a:ext cx="11029320" cy="52992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1" i="0" lang="en-US" sz="4400" u="none" cap="none" strike="noStrike">
                <a:solidFill>
                  <a:srgbClr val="1CADE4"/>
                </a:solidFill>
                <a:latin typeface="Arial"/>
                <a:ea typeface="Arial"/>
                <a:cs typeface="Arial"/>
                <a:sym typeface="Arial"/>
              </a:rPr>
              <a:t>ALGORITHM &amp; DEPLOYMENT</a:t>
            </a:r>
            <a:endParaRPr b="0" i="0" sz="1800" u="none" cap="none" strike="noStrike">
              <a:solidFill>
                <a:srgbClr val="000000"/>
              </a:solidFill>
              <a:latin typeface="Libre Franklin"/>
              <a:ea typeface="Libre Franklin"/>
              <a:cs typeface="Libre Franklin"/>
              <a:sym typeface="Libre Franklin"/>
            </a:endParaRPr>
          </a:p>
        </p:txBody>
      </p:sp>
      <p:sp>
        <p:nvSpPr>
          <p:cNvPr id="208" name="Google Shape;208;p6"/>
          <p:cNvSpPr txBox="1"/>
          <p:nvPr/>
        </p:nvSpPr>
        <p:spPr>
          <a:xfrm>
            <a:off x="581040" y="2013840"/>
            <a:ext cx="11029320" cy="5366160"/>
          </a:xfrm>
          <a:prstGeom prst="rect">
            <a:avLst/>
          </a:prstGeom>
          <a:noFill/>
          <a:ln>
            <a:noFill/>
          </a:ln>
        </p:spPr>
        <p:txBody>
          <a:bodyPr anchorCtr="0" anchor="ctr" bIns="45700" lIns="91425" spcFirstLastPara="1" rIns="91425" wrap="square" tIns="45700">
            <a:noAutofit/>
          </a:bodyPr>
          <a:lstStyle/>
          <a:p>
            <a:pPr indent="-305640" lvl="0" marL="306000" marR="0" rtl="0" algn="l">
              <a:lnSpc>
                <a:spcPct val="100000"/>
              </a:lnSpc>
              <a:spcBef>
                <a:spcPts val="0"/>
              </a:spcBef>
              <a:spcAft>
                <a:spcPts val="0"/>
              </a:spcAft>
              <a:buNone/>
            </a:pPr>
            <a:r>
              <a:rPr b="1" i="0" lang="en-US" sz="1700" u="none" cap="none" strike="noStrike">
                <a:solidFill>
                  <a:srgbClr val="404040"/>
                </a:solidFill>
                <a:latin typeface="Libre Franklin"/>
                <a:ea typeface="Libre Franklin"/>
                <a:cs typeface="Libre Franklin"/>
                <a:sym typeface="Libre Franklin"/>
              </a:rPr>
              <a:t> </a:t>
            </a:r>
            <a:r>
              <a:rPr b="1" i="0" lang="en-US" sz="2000" u="none" cap="none" strike="noStrike">
                <a:solidFill>
                  <a:srgbClr val="404040"/>
                </a:solidFill>
                <a:latin typeface="Libre Franklin"/>
                <a:ea typeface="Libre Franklin"/>
                <a:cs typeface="Libre Franklin"/>
                <a:sym typeface="Libre Franklin"/>
              </a:rPr>
              <a:t>Step 1: Install the Required Library</a:t>
            </a:r>
            <a:endParaRPr b="0" i="0" sz="1700" u="none" cap="none" strike="noStrike">
              <a:solidFill>
                <a:srgbClr val="404040"/>
              </a:solidFill>
              <a:latin typeface="Libre Franklin"/>
              <a:ea typeface="Libre Franklin"/>
              <a:cs typeface="Libre Franklin"/>
              <a:sym typeface="Libre Franklin"/>
            </a:endParaRPr>
          </a:p>
          <a:p>
            <a:pPr indent="-305640" lvl="0" marL="306000" marR="0" rtl="0" algn="l">
              <a:lnSpc>
                <a:spcPct val="110000"/>
              </a:lnSpc>
              <a:spcBef>
                <a:spcPts val="0"/>
              </a:spcBef>
              <a:spcAft>
                <a:spcPts val="0"/>
              </a:spcAft>
              <a:buClr>
                <a:srgbClr val="1CADE4"/>
              </a:buClr>
              <a:buSzPts val="1564"/>
              <a:buFont typeface="Noto Sans Symbols"/>
              <a:buChar char="◼"/>
            </a:pPr>
            <a:r>
              <a:rPr b="0" i="0" lang="en-US" sz="1700" u="none" cap="none" strike="noStrike">
                <a:solidFill>
                  <a:srgbClr val="404040"/>
                </a:solidFill>
                <a:latin typeface="Libre Franklin"/>
                <a:ea typeface="Libre Franklin"/>
                <a:cs typeface="Libre Franklin"/>
                <a:sym typeface="Libre Franklin"/>
              </a:rPr>
              <a:t>Ensure that you have the keyboard library installed in your Python environment. Open your command prompt or terminal and execute the following command</a:t>
            </a:r>
            <a:endParaRPr b="0" i="0" sz="1700" u="none" cap="none" strike="noStrike">
              <a:solidFill>
                <a:srgbClr val="404040"/>
              </a:solidFill>
              <a:latin typeface="Libre Franklin"/>
              <a:ea typeface="Libre Franklin"/>
              <a:cs typeface="Libre Franklin"/>
              <a:sym typeface="Libre Franklin"/>
            </a:endParaRPr>
          </a:p>
          <a:p>
            <a:pPr indent="-305640" lvl="0" marL="306000" marR="0" rtl="0" algn="l">
              <a:lnSpc>
                <a:spcPct val="100000"/>
              </a:lnSpc>
              <a:spcBef>
                <a:spcPts val="0"/>
              </a:spcBef>
              <a:spcAft>
                <a:spcPts val="0"/>
              </a:spcAft>
              <a:buNone/>
            </a:pPr>
            <a:r>
              <a:rPr b="1" i="0" lang="en-US" sz="2100" u="none" cap="none" strike="noStrike">
                <a:solidFill>
                  <a:srgbClr val="404040"/>
                </a:solidFill>
                <a:latin typeface="Libre Franklin"/>
                <a:ea typeface="Libre Franklin"/>
                <a:cs typeface="Libre Franklin"/>
                <a:sym typeface="Libre Franklin"/>
              </a:rPr>
              <a:t>Step 2: Importing the Necessary Libraries</a:t>
            </a:r>
            <a:endParaRPr b="0" i="0" sz="1700" u="none" cap="none" strike="noStrike">
              <a:solidFill>
                <a:srgbClr val="404040"/>
              </a:solidFill>
              <a:latin typeface="Libre Franklin"/>
              <a:ea typeface="Libre Franklin"/>
              <a:cs typeface="Libre Franklin"/>
              <a:sym typeface="Libre Franklin"/>
            </a:endParaRPr>
          </a:p>
          <a:p>
            <a:pPr indent="-305640" lvl="0" marL="306000" marR="0" rtl="0" algn="l">
              <a:lnSpc>
                <a:spcPct val="110000"/>
              </a:lnSpc>
              <a:spcBef>
                <a:spcPts val="0"/>
              </a:spcBef>
              <a:spcAft>
                <a:spcPts val="0"/>
              </a:spcAft>
              <a:buClr>
                <a:srgbClr val="1CADE4"/>
              </a:buClr>
              <a:buSzPts val="1564"/>
              <a:buFont typeface="Noto Sans Symbols"/>
              <a:buChar char="◼"/>
            </a:pPr>
            <a:r>
              <a:rPr b="0" i="0" lang="en-US" sz="1700" u="none" cap="none" strike="noStrike">
                <a:solidFill>
                  <a:srgbClr val="404040"/>
                </a:solidFill>
                <a:latin typeface="Libre Franklin"/>
                <a:ea typeface="Libre Franklin"/>
                <a:cs typeface="Libre Franklin"/>
                <a:sym typeface="Libre Franklin"/>
              </a:rPr>
              <a:t>Begin by importing the keyboard library at the beginning of your Python script. This library will enable us to work with keyboard inputs. Insert the following line of code</a:t>
            </a:r>
            <a:endParaRPr b="0" i="0" sz="1700" u="none" cap="none" strike="noStrike">
              <a:solidFill>
                <a:srgbClr val="404040"/>
              </a:solidFill>
              <a:latin typeface="Libre Franklin"/>
              <a:ea typeface="Libre Franklin"/>
              <a:cs typeface="Libre Franklin"/>
              <a:sym typeface="Libre Franklin"/>
            </a:endParaRPr>
          </a:p>
          <a:p>
            <a:pPr indent="-305640" lvl="0" marL="306000" marR="0" rtl="0" algn="l">
              <a:lnSpc>
                <a:spcPct val="100000"/>
              </a:lnSpc>
              <a:spcBef>
                <a:spcPts val="0"/>
              </a:spcBef>
              <a:spcAft>
                <a:spcPts val="0"/>
              </a:spcAft>
              <a:buNone/>
            </a:pPr>
            <a:r>
              <a:rPr b="1" i="0" lang="en-US" sz="2100" u="none" cap="none" strike="noStrike">
                <a:solidFill>
                  <a:srgbClr val="404040"/>
                </a:solidFill>
                <a:latin typeface="Libre Franklin"/>
                <a:ea typeface="Libre Franklin"/>
                <a:cs typeface="Libre Franklin"/>
                <a:sym typeface="Libre Franklin"/>
              </a:rPr>
              <a:t>Step 3: Define the Log File</a:t>
            </a:r>
            <a:endParaRPr b="0" i="0" sz="1700" u="none" cap="none" strike="noStrike">
              <a:solidFill>
                <a:srgbClr val="404040"/>
              </a:solidFill>
              <a:latin typeface="Libre Franklin"/>
              <a:ea typeface="Libre Franklin"/>
              <a:cs typeface="Libre Franklin"/>
              <a:sym typeface="Libre Franklin"/>
            </a:endParaRPr>
          </a:p>
          <a:p>
            <a:pPr indent="-305640" lvl="0" marL="306000" marR="0" rtl="0" algn="l">
              <a:lnSpc>
                <a:spcPct val="110000"/>
              </a:lnSpc>
              <a:spcBef>
                <a:spcPts val="0"/>
              </a:spcBef>
              <a:spcAft>
                <a:spcPts val="0"/>
              </a:spcAft>
              <a:buClr>
                <a:srgbClr val="1CADE4"/>
              </a:buClr>
              <a:buSzPts val="1564"/>
              <a:buFont typeface="Noto Sans Symbols"/>
              <a:buChar char="◼"/>
            </a:pPr>
            <a:r>
              <a:rPr b="0" i="0" lang="en-US" sz="1700" u="none" cap="none" strike="noStrike">
                <a:solidFill>
                  <a:srgbClr val="404040"/>
                </a:solidFill>
                <a:latin typeface="Libre Franklin"/>
                <a:ea typeface="Libre Franklin"/>
                <a:cs typeface="Libre Franklin"/>
                <a:sym typeface="Libre Franklin"/>
              </a:rPr>
              <a:t>Specify the name and location of the log file where the keystrokes will be saved. In this example, we’ll use ‘keystrokes.txt’ as the file name. Feel free to modify it as desired. Add the following line of code</a:t>
            </a:r>
            <a:endParaRPr b="0" i="0" sz="1700" u="none" cap="none" strike="noStrike">
              <a:solidFill>
                <a:srgbClr val="404040"/>
              </a:solidFill>
              <a:latin typeface="Libre Franklin"/>
              <a:ea typeface="Libre Franklin"/>
              <a:cs typeface="Libre Franklin"/>
              <a:sym typeface="Libre Franklin"/>
            </a:endParaRPr>
          </a:p>
          <a:p>
            <a:pPr indent="-305640" lvl="0" marL="306000" marR="0" rtl="0" algn="l">
              <a:lnSpc>
                <a:spcPct val="100000"/>
              </a:lnSpc>
              <a:spcBef>
                <a:spcPts val="0"/>
              </a:spcBef>
              <a:spcAft>
                <a:spcPts val="0"/>
              </a:spcAft>
              <a:buNone/>
            </a:pPr>
            <a:r>
              <a:rPr b="1" i="0" lang="en-US" sz="2100" u="none" cap="none" strike="noStrike">
                <a:solidFill>
                  <a:srgbClr val="404040"/>
                </a:solidFill>
                <a:latin typeface="Libre Franklin"/>
                <a:ea typeface="Libre Franklin"/>
                <a:cs typeface="Libre Franklin"/>
                <a:sym typeface="Libre Franklin"/>
              </a:rPr>
              <a:t>Step 4: Create the Key Press Event Function</a:t>
            </a:r>
            <a:endParaRPr b="0" i="0" sz="1700" u="none" cap="none" strike="noStrike">
              <a:solidFill>
                <a:srgbClr val="404040"/>
              </a:solidFill>
              <a:latin typeface="Libre Franklin"/>
              <a:ea typeface="Libre Franklin"/>
              <a:cs typeface="Libre Franklin"/>
              <a:sym typeface="Libre Franklin"/>
            </a:endParaRPr>
          </a:p>
          <a:p>
            <a:pPr indent="-305640" lvl="0" marL="306000" marR="0" rtl="0" algn="l">
              <a:lnSpc>
                <a:spcPct val="110000"/>
              </a:lnSpc>
              <a:spcBef>
                <a:spcPts val="0"/>
              </a:spcBef>
              <a:spcAft>
                <a:spcPts val="0"/>
              </a:spcAft>
              <a:buClr>
                <a:srgbClr val="1CADE4"/>
              </a:buClr>
              <a:buSzPts val="1564"/>
              <a:buFont typeface="Noto Sans Symbols"/>
              <a:buChar char="◼"/>
            </a:pPr>
            <a:r>
              <a:rPr b="0" i="0" lang="en-US" sz="1700" u="none" cap="none" strike="noStrike">
                <a:solidFill>
                  <a:srgbClr val="404040"/>
                </a:solidFill>
                <a:latin typeface="Libre Franklin"/>
                <a:ea typeface="Libre Franklin"/>
                <a:cs typeface="Libre Franklin"/>
                <a:sym typeface="Libre Franklin"/>
              </a:rPr>
              <a:t>Define a function that will handle the key press events. This function will be called whenever a key is pressed.</a:t>
            </a:r>
            <a:endParaRPr b="0" i="0" sz="1700" u="none" cap="none" strike="noStrike">
              <a:solidFill>
                <a:srgbClr val="404040"/>
              </a:solidFill>
              <a:latin typeface="Libre Franklin"/>
              <a:ea typeface="Libre Franklin"/>
              <a:cs typeface="Libre Franklin"/>
              <a:sym typeface="Libre Franklin"/>
            </a:endParaRPr>
          </a:p>
          <a:p>
            <a:pPr indent="-305640" lvl="0" marL="306000" marR="0" rtl="0" algn="l">
              <a:lnSpc>
                <a:spcPct val="100000"/>
              </a:lnSpc>
              <a:spcBef>
                <a:spcPts val="0"/>
              </a:spcBef>
              <a:spcAft>
                <a:spcPts val="0"/>
              </a:spcAft>
              <a:buNone/>
            </a:pPr>
            <a:r>
              <a:rPr b="1" i="0" lang="en-US" sz="2100" u="none" cap="none" strike="noStrike">
                <a:solidFill>
                  <a:srgbClr val="404040"/>
                </a:solidFill>
                <a:latin typeface="Libre Franklin"/>
                <a:ea typeface="Libre Franklin"/>
                <a:cs typeface="Libre Franklin"/>
                <a:sym typeface="Libre Franklin"/>
              </a:rPr>
              <a:t>Step 5: Register the Key Press Event</a:t>
            </a:r>
            <a:endParaRPr b="0" i="0" sz="1700" u="none" cap="none" strike="noStrike">
              <a:solidFill>
                <a:srgbClr val="404040"/>
              </a:solidFill>
              <a:latin typeface="Libre Franklin"/>
              <a:ea typeface="Libre Franklin"/>
              <a:cs typeface="Libre Franklin"/>
              <a:sym typeface="Libre Franklin"/>
            </a:endParaRPr>
          </a:p>
          <a:p>
            <a:pPr indent="-305640" lvl="0" marL="306000" marR="0" rtl="0" algn="l">
              <a:lnSpc>
                <a:spcPct val="110000"/>
              </a:lnSpc>
              <a:spcBef>
                <a:spcPts val="0"/>
              </a:spcBef>
              <a:spcAft>
                <a:spcPts val="0"/>
              </a:spcAft>
              <a:buClr>
                <a:srgbClr val="1CADE4"/>
              </a:buClr>
              <a:buSzPts val="1564"/>
              <a:buFont typeface="Noto Sans Symbols"/>
              <a:buChar char="◼"/>
            </a:pPr>
            <a:r>
              <a:rPr b="0" i="0" lang="en-US" sz="1700" u="none" cap="none" strike="noStrike">
                <a:solidFill>
                  <a:srgbClr val="404040"/>
                </a:solidFill>
                <a:latin typeface="Libre Franklin"/>
                <a:ea typeface="Libre Franklin"/>
                <a:cs typeface="Libre Franklin"/>
                <a:sym typeface="Libre Franklin"/>
              </a:rPr>
              <a:t>Register the ‘on_key_press’ function to be called whenever a key is pressed. This will enable our code to capture the keystrokes. Add the following line:</a:t>
            </a:r>
            <a:endParaRPr b="0" i="0" sz="1700" u="none" cap="none" strike="noStrike">
              <a:solidFill>
                <a:srgbClr val="404040"/>
              </a:solidFill>
              <a:latin typeface="Libre Franklin"/>
              <a:ea typeface="Libre Franklin"/>
              <a:cs typeface="Libre Franklin"/>
              <a:sym typeface="Libre Franklin"/>
            </a:endParaRPr>
          </a:p>
          <a:p>
            <a:pPr indent="-305640" lvl="0" marL="306000" marR="0" rtl="0" algn="l">
              <a:lnSpc>
                <a:spcPct val="110000"/>
              </a:lnSpc>
              <a:spcBef>
                <a:spcPts val="0"/>
              </a:spcBef>
              <a:spcAft>
                <a:spcPts val="0"/>
              </a:spcAft>
              <a:buClr>
                <a:srgbClr val="1CADE4"/>
              </a:buClr>
              <a:buSzPts val="1564"/>
              <a:buFont typeface="Noto Sans Symbols"/>
              <a:buChar char="◼"/>
            </a:pPr>
            <a:r>
              <a:rPr b="0" i="0" lang="en-US" sz="1700" u="none" cap="none" strike="noStrike">
                <a:solidFill>
                  <a:srgbClr val="404040"/>
                </a:solidFill>
                <a:latin typeface="Libre Franklin"/>
                <a:ea typeface="Libre Franklin"/>
                <a:cs typeface="Libre Franklin"/>
                <a:sym typeface="Libre Franklin"/>
              </a:rPr>
              <a:t>keyboard.on_press(on_key_press)</a:t>
            </a:r>
            <a:endParaRPr b="0" i="0" sz="1700" u="none" cap="none" strike="noStrike">
              <a:solidFill>
                <a:srgbClr val="404040"/>
              </a:solidFill>
              <a:latin typeface="Libre Franklin"/>
              <a:ea typeface="Libre Franklin"/>
              <a:cs typeface="Libre Franklin"/>
              <a:sym typeface="Libre Franklin"/>
            </a:endParaRPr>
          </a:p>
          <a:p>
            <a:pPr indent="-305640" lvl="0" marL="306000" marR="0" rtl="0" algn="l">
              <a:lnSpc>
                <a:spcPct val="100000"/>
              </a:lnSpc>
              <a:spcBef>
                <a:spcPts val="0"/>
              </a:spcBef>
              <a:spcAft>
                <a:spcPts val="0"/>
              </a:spcAft>
              <a:buNone/>
            </a:pPr>
            <a:r>
              <a:rPr b="1" i="0" lang="en-US" sz="1900" u="none" cap="none" strike="noStrike">
                <a:solidFill>
                  <a:srgbClr val="404040"/>
                </a:solidFill>
                <a:latin typeface="Libre Franklin"/>
                <a:ea typeface="Libre Franklin"/>
                <a:cs typeface="Libre Franklin"/>
                <a:sym typeface="Libre Franklin"/>
              </a:rPr>
              <a:t>Step 6: Run the Code</a:t>
            </a:r>
            <a:endParaRPr b="0" i="0" sz="1700" u="none" cap="none" strike="noStrike">
              <a:solidFill>
                <a:srgbClr val="404040"/>
              </a:solidFill>
              <a:latin typeface="Libre Franklin"/>
              <a:ea typeface="Libre Franklin"/>
              <a:cs typeface="Libre Franklin"/>
              <a:sym typeface="Libre Franklin"/>
            </a:endParaRPr>
          </a:p>
          <a:p>
            <a:pPr indent="-305640" lvl="0" marL="306000" marR="0" rtl="0" algn="l">
              <a:lnSpc>
                <a:spcPct val="110000"/>
              </a:lnSpc>
              <a:spcBef>
                <a:spcPts val="0"/>
              </a:spcBef>
              <a:spcAft>
                <a:spcPts val="0"/>
              </a:spcAft>
              <a:buClr>
                <a:srgbClr val="1CADE4"/>
              </a:buClr>
              <a:buSzPts val="1564"/>
              <a:buFont typeface="Noto Sans Symbols"/>
              <a:buChar char="◼"/>
            </a:pPr>
            <a:r>
              <a:rPr b="0" i="0" lang="en-US" sz="1700" u="none" cap="none" strike="noStrike">
                <a:solidFill>
                  <a:srgbClr val="404040"/>
                </a:solidFill>
                <a:latin typeface="Libre Franklin"/>
                <a:ea typeface="Libre Franklin"/>
                <a:cs typeface="Libre Franklin"/>
                <a:sym typeface="Libre Franklin"/>
              </a:rPr>
              <a:t>Save your Python script with a ‘.py’ extension (e.g., ‘keylogger.py’). Open your command prompt or terminal, navigate to the directory where the script is located, and execute the command:</a:t>
            </a:r>
            <a:endParaRPr b="0" i="0" sz="1700" u="none" cap="none" strike="noStrike">
              <a:solidFill>
                <a:srgbClr val="404040"/>
              </a:solidFill>
              <a:latin typeface="Libre Franklin"/>
              <a:ea typeface="Libre Franklin"/>
              <a:cs typeface="Libre Franklin"/>
              <a:sym typeface="Libre Franklin"/>
            </a:endParaRPr>
          </a:p>
          <a:p>
            <a:pPr indent="0" lvl="0" marL="0" marR="0" rtl="0" algn="l">
              <a:lnSpc>
                <a:spcPct val="110000"/>
              </a:lnSpc>
              <a:spcBef>
                <a:spcPts val="0"/>
              </a:spcBef>
              <a:spcAft>
                <a:spcPts val="0"/>
              </a:spcAft>
              <a:buNone/>
            </a:pPr>
            <a:r>
              <a:t/>
            </a:r>
            <a:endParaRPr b="0" i="0" sz="1700" u="none" cap="none" strike="noStrike">
              <a:solidFill>
                <a:srgbClr val="404040"/>
              </a:solidFill>
              <a:latin typeface="Libre Franklin"/>
              <a:ea typeface="Libre Franklin"/>
              <a:cs typeface="Libre Franklin"/>
              <a:sym typeface="Libre Franklin"/>
            </a:endParaRPr>
          </a:p>
          <a:p>
            <a:pPr indent="0" lvl="0" marL="0" marR="0" rtl="0" algn="l">
              <a:lnSpc>
                <a:spcPct val="110000"/>
              </a:lnSpc>
              <a:spcBef>
                <a:spcPts val="0"/>
              </a:spcBef>
              <a:spcAft>
                <a:spcPts val="0"/>
              </a:spcAft>
              <a:buNone/>
            </a:pPr>
            <a:r>
              <a:t/>
            </a:r>
            <a:endParaRPr b="0" i="0" sz="1700" u="none" cap="none" strike="noStrike">
              <a:solidFill>
                <a:srgbClr val="404040"/>
              </a:solidFill>
              <a:latin typeface="Libre Franklin"/>
              <a:ea typeface="Libre Franklin"/>
              <a:cs typeface="Libre Franklin"/>
              <a:sym typeface="Libre Franklin"/>
            </a:endParaRPr>
          </a:p>
          <a:p>
            <a:pPr indent="0" lvl="0" marL="0" marR="0" rtl="0" algn="l">
              <a:lnSpc>
                <a:spcPct val="110000"/>
              </a:lnSpc>
              <a:spcBef>
                <a:spcPts val="0"/>
              </a:spcBef>
              <a:spcAft>
                <a:spcPts val="0"/>
              </a:spcAft>
              <a:buNone/>
            </a:pPr>
            <a:r>
              <a:t/>
            </a:r>
            <a:endParaRPr b="0" i="0" sz="1700" u="none" cap="none" strike="noStrike">
              <a:solidFill>
                <a:srgbClr val="404040"/>
              </a:solidFill>
              <a:latin typeface="Libre Franklin"/>
              <a:ea typeface="Libre Franklin"/>
              <a:cs typeface="Libre Franklin"/>
              <a:sym typeface="Libre Franklin"/>
            </a:endParaRPr>
          </a:p>
          <a:p>
            <a:pPr indent="0" lvl="0" marL="0" marR="0" rtl="0" algn="l">
              <a:lnSpc>
                <a:spcPct val="110000"/>
              </a:lnSpc>
              <a:spcBef>
                <a:spcPts val="0"/>
              </a:spcBef>
              <a:spcAft>
                <a:spcPts val="0"/>
              </a:spcAft>
              <a:buNone/>
            </a:pPr>
            <a:r>
              <a:t/>
            </a:r>
            <a:endParaRPr b="0" i="0" sz="1700" u="none" cap="none" strike="noStrike">
              <a:solidFill>
                <a:srgbClr val="404040"/>
              </a:solidFill>
              <a:latin typeface="Libre Franklin"/>
              <a:ea typeface="Libre Franklin"/>
              <a:cs typeface="Libre Franklin"/>
              <a:sym typeface="Libre Franklin"/>
            </a:endParaRPr>
          </a:p>
          <a:p>
            <a:pPr indent="0" lvl="0" marL="0" marR="0" rtl="0" algn="l">
              <a:lnSpc>
                <a:spcPct val="100000"/>
              </a:lnSpc>
              <a:spcBef>
                <a:spcPts val="0"/>
              </a:spcBef>
              <a:spcAft>
                <a:spcPts val="0"/>
              </a:spcAft>
              <a:buNone/>
            </a:pPr>
            <a:r>
              <a:t/>
            </a:r>
            <a:endParaRPr b="0" i="0" sz="1700" u="none" cap="none" strike="noStrike">
              <a:solidFill>
                <a:srgbClr val="404040"/>
              </a:solidFill>
              <a:latin typeface="Libre Franklin"/>
              <a:ea typeface="Libre Franklin"/>
              <a:cs typeface="Libre Franklin"/>
              <a:sym typeface="Libre Frankli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7"/>
          <p:cNvSpPr txBox="1"/>
          <p:nvPr/>
        </p:nvSpPr>
        <p:spPr>
          <a:xfrm>
            <a:off x="581040" y="702000"/>
            <a:ext cx="11029320" cy="52992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1" i="0" lang="en-US" sz="4400" u="none" cap="none" strike="noStrike">
                <a:solidFill>
                  <a:srgbClr val="1CADE4"/>
                </a:solidFill>
                <a:latin typeface="Arial"/>
                <a:ea typeface="Arial"/>
                <a:cs typeface="Arial"/>
                <a:sym typeface="Arial"/>
              </a:rPr>
              <a:t>RESULT</a:t>
            </a:r>
            <a:endParaRPr b="0" i="0" sz="1800" u="none" cap="none" strike="noStrike">
              <a:solidFill>
                <a:srgbClr val="000000"/>
              </a:solidFill>
              <a:latin typeface="Libre Franklin"/>
              <a:ea typeface="Libre Franklin"/>
              <a:cs typeface="Libre Franklin"/>
              <a:sym typeface="Libre Franklin"/>
            </a:endParaRPr>
          </a:p>
        </p:txBody>
      </p:sp>
      <p:pic>
        <p:nvPicPr>
          <p:cNvPr id="214" name="Google Shape;214;p7"/>
          <p:cNvPicPr preferRelativeResize="0"/>
          <p:nvPr/>
        </p:nvPicPr>
        <p:blipFill rotWithShape="1">
          <a:blip r:embed="rId3">
            <a:alphaModFix/>
          </a:blip>
          <a:srcRect b="0" l="0" r="0" t="0"/>
          <a:stretch/>
        </p:blipFill>
        <p:spPr>
          <a:xfrm>
            <a:off x="1496160" y="1385640"/>
            <a:ext cx="8834040" cy="494964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8"/>
          <p:cNvSpPr txBox="1"/>
          <p:nvPr/>
        </p:nvSpPr>
        <p:spPr>
          <a:xfrm>
            <a:off x="581040" y="702000"/>
            <a:ext cx="11029320" cy="52992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1" i="0" lang="en-US" sz="4400" u="none" cap="none" strike="noStrike">
                <a:solidFill>
                  <a:srgbClr val="1CADE4"/>
                </a:solidFill>
                <a:latin typeface="Arial"/>
                <a:ea typeface="Arial"/>
                <a:cs typeface="Arial"/>
                <a:sym typeface="Arial"/>
              </a:rPr>
              <a:t>CONCLUSION</a:t>
            </a:r>
            <a:endParaRPr b="0" i="0" sz="1800" u="none" cap="none" strike="noStrike">
              <a:solidFill>
                <a:srgbClr val="000000"/>
              </a:solidFill>
              <a:latin typeface="Libre Franklin"/>
              <a:ea typeface="Libre Franklin"/>
              <a:cs typeface="Libre Franklin"/>
              <a:sym typeface="Libre Franklin"/>
            </a:endParaRPr>
          </a:p>
        </p:txBody>
      </p:sp>
      <p:sp>
        <p:nvSpPr>
          <p:cNvPr id="220" name="Google Shape;220;p8"/>
          <p:cNvSpPr txBox="1"/>
          <p:nvPr/>
        </p:nvSpPr>
        <p:spPr>
          <a:xfrm>
            <a:off x="581040" y="1302120"/>
            <a:ext cx="11029320" cy="4672800"/>
          </a:xfrm>
          <a:prstGeom prst="rect">
            <a:avLst/>
          </a:prstGeom>
          <a:noFill/>
          <a:ln>
            <a:noFill/>
          </a:ln>
        </p:spPr>
        <p:txBody>
          <a:bodyPr anchorCtr="0" anchor="ctr" bIns="45700" lIns="91425" spcFirstLastPara="1" rIns="91425" wrap="square" tIns="45700">
            <a:noAutofit/>
          </a:bodyPr>
          <a:lstStyle/>
          <a:p>
            <a:pPr indent="-304920" lvl="0" marL="305280" marR="0" rtl="0" algn="l">
              <a:lnSpc>
                <a:spcPct val="100000"/>
              </a:lnSpc>
              <a:spcBef>
                <a:spcPts val="0"/>
              </a:spcBef>
              <a:spcAft>
                <a:spcPts val="0"/>
              </a:spcAft>
              <a:buClr>
                <a:srgbClr val="1CADE4"/>
              </a:buClr>
              <a:buSzPts val="1840"/>
              <a:buFont typeface="Noto Sans Symbols"/>
              <a:buChar char="◼"/>
            </a:pPr>
            <a:r>
              <a:rPr b="0" i="0" lang="en-US" sz="2000" u="none" cap="none" strike="noStrike">
                <a:solidFill>
                  <a:srgbClr val="404040"/>
                </a:solidFill>
                <a:latin typeface="Libre Franklin"/>
                <a:ea typeface="Libre Franklin"/>
                <a:cs typeface="Libre Franklin"/>
                <a:sym typeface="Libre Franklin"/>
              </a:rPr>
              <a:t>In conclusion, keyloggers pose a serious threat to your online security. However, by implementing a layered approach that combines preventative measures, detection techniques, and a recovery plan, you can significantly reduce your risk. Remember, vigilance is key. Stay informed about the latest cybersecurity threats and maintain good security hygiene by keeping your software updated, using strong passwords, and practicing caution when online. If you suspect a keylogger infection, don't hesitate to seek help from a professional. By taking proactive steps, you can safeguard your sensitive information and navigate the digital world with greater confidence.</a:t>
            </a:r>
            <a:endParaRPr b="0" i="0" sz="1700" u="none" cap="none" strike="noStrike">
              <a:solidFill>
                <a:srgbClr val="404040"/>
              </a:solidFill>
              <a:latin typeface="Libre Franklin"/>
              <a:ea typeface="Libre Franklin"/>
              <a:cs typeface="Libre Franklin"/>
              <a:sym typeface="Libre Frankli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9"/>
          <p:cNvSpPr txBox="1"/>
          <p:nvPr/>
        </p:nvSpPr>
        <p:spPr>
          <a:xfrm>
            <a:off x="581040" y="702000"/>
            <a:ext cx="11029320" cy="52992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1" i="0" lang="en-US" sz="4400" u="none" cap="none" strike="noStrike">
                <a:solidFill>
                  <a:srgbClr val="1CADE4"/>
                </a:solidFill>
                <a:latin typeface="Arial"/>
                <a:ea typeface="Arial"/>
                <a:cs typeface="Arial"/>
                <a:sym typeface="Arial"/>
              </a:rPr>
              <a:t>REFERENCES</a:t>
            </a:r>
            <a:endParaRPr b="0" i="0" sz="1800" u="none" cap="none" strike="noStrike">
              <a:solidFill>
                <a:srgbClr val="000000"/>
              </a:solidFill>
              <a:latin typeface="Libre Franklin"/>
              <a:ea typeface="Libre Franklin"/>
              <a:cs typeface="Libre Franklin"/>
              <a:sym typeface="Libre Franklin"/>
            </a:endParaRPr>
          </a:p>
        </p:txBody>
      </p:sp>
      <p:sp>
        <p:nvSpPr>
          <p:cNvPr id="226" name="Google Shape;226;p9"/>
          <p:cNvSpPr txBox="1"/>
          <p:nvPr/>
        </p:nvSpPr>
        <p:spPr>
          <a:xfrm>
            <a:off x="581040" y="1302120"/>
            <a:ext cx="11029320" cy="4672800"/>
          </a:xfrm>
          <a:prstGeom prst="rect">
            <a:avLst/>
          </a:prstGeom>
          <a:noFill/>
          <a:ln>
            <a:noFill/>
          </a:ln>
        </p:spPr>
        <p:txBody>
          <a:bodyPr anchorCtr="0" anchor="ctr" bIns="45700" lIns="91425" spcFirstLastPara="1" rIns="91425" wrap="square" tIns="45700">
            <a:noAutofit/>
          </a:bodyPr>
          <a:lstStyle/>
          <a:p>
            <a:pPr indent="-305640" lvl="0" marL="306000" marR="0" rtl="0" algn="l">
              <a:lnSpc>
                <a:spcPct val="110000"/>
              </a:lnSpc>
              <a:spcBef>
                <a:spcPts val="0"/>
              </a:spcBef>
              <a:spcAft>
                <a:spcPts val="0"/>
              </a:spcAft>
              <a:buClr>
                <a:srgbClr val="1CADE4"/>
              </a:buClr>
              <a:buSzPts val="2208"/>
              <a:buFont typeface="Noto Sans Symbols"/>
              <a:buChar char="◼"/>
            </a:pPr>
            <a:r>
              <a:rPr b="0" i="0" lang="en-US" sz="2400" u="none" cap="none" strike="noStrike">
                <a:solidFill>
                  <a:srgbClr val="404040"/>
                </a:solidFill>
                <a:latin typeface="Libre Franklin"/>
                <a:ea typeface="Libre Franklin"/>
                <a:cs typeface="Libre Franklin"/>
                <a:sym typeface="Libre Franklin"/>
              </a:rPr>
              <a:t> Here are some general references on online security that you can consult for more details:</a:t>
            </a:r>
            <a:endParaRPr b="0" i="0" sz="1700" u="none" cap="none" strike="noStrike">
              <a:solidFill>
                <a:srgbClr val="404040"/>
              </a:solidFill>
              <a:latin typeface="Libre Franklin"/>
              <a:ea typeface="Libre Franklin"/>
              <a:cs typeface="Libre Franklin"/>
              <a:sym typeface="Libre Franklin"/>
            </a:endParaRPr>
          </a:p>
          <a:p>
            <a:pPr indent="-305640" lvl="0" marL="306000" marR="0" rtl="0" algn="l">
              <a:lnSpc>
                <a:spcPct val="110000"/>
              </a:lnSpc>
              <a:spcBef>
                <a:spcPts val="0"/>
              </a:spcBef>
              <a:spcAft>
                <a:spcPts val="0"/>
              </a:spcAft>
              <a:buClr>
                <a:srgbClr val="1CADE4"/>
              </a:buClr>
              <a:buSzPts val="2208"/>
              <a:buFont typeface="Noto Sans Symbols"/>
              <a:buChar char="◼"/>
            </a:pPr>
            <a:r>
              <a:rPr b="0" i="0" lang="en-US" sz="2400" u="none" cap="none" strike="noStrike">
                <a:solidFill>
                  <a:srgbClr val="404040"/>
                </a:solidFill>
                <a:latin typeface="Libre Franklin"/>
                <a:ea typeface="Libre Franklin"/>
                <a:cs typeface="Libre Franklin"/>
                <a:sym typeface="Libre Franklin"/>
              </a:rPr>
              <a:t>National Institute of Standards and Technology (NIST) Cybersecurity Framework: </a:t>
            </a:r>
            <a:r>
              <a:rPr b="0" i="0" lang="en-US" sz="2400" u="sng" cap="none" strike="noStrike">
                <a:solidFill>
                  <a:srgbClr val="96DE37"/>
                </a:solidFill>
                <a:latin typeface="Libre Franklin"/>
                <a:ea typeface="Libre Franklin"/>
                <a:cs typeface="Libre Franklin"/>
                <a:sym typeface="Libre Franklin"/>
                <a:hlinkClick r:id="rId3">
                  <a:extLst>
                    <a:ext uri="{A12FA001-AC4F-418D-AE19-62706E023703}">
                      <ahyp:hlinkClr val="tx"/>
                    </a:ext>
                  </a:extLst>
                </a:hlinkClick>
              </a:rPr>
              <a:t>https://www.nist.gov/cyberframework</a:t>
            </a:r>
            <a:endParaRPr b="0" i="0" sz="1700" u="none" cap="none" strike="noStrike">
              <a:solidFill>
                <a:srgbClr val="404040"/>
              </a:solidFill>
              <a:latin typeface="Libre Franklin"/>
              <a:ea typeface="Libre Franklin"/>
              <a:cs typeface="Libre Franklin"/>
              <a:sym typeface="Libre Franklin"/>
            </a:endParaRPr>
          </a:p>
          <a:p>
            <a:pPr indent="-305640" lvl="0" marL="306000" marR="0" rtl="0" algn="l">
              <a:lnSpc>
                <a:spcPct val="110000"/>
              </a:lnSpc>
              <a:spcBef>
                <a:spcPts val="0"/>
              </a:spcBef>
              <a:spcAft>
                <a:spcPts val="0"/>
              </a:spcAft>
              <a:buClr>
                <a:srgbClr val="1CADE4"/>
              </a:buClr>
              <a:buSzPts val="2208"/>
              <a:buFont typeface="Noto Sans Symbols"/>
              <a:buChar char="◼"/>
            </a:pPr>
            <a:r>
              <a:rPr b="0" i="0" lang="en-US" sz="2400" u="none" cap="none" strike="noStrike">
                <a:solidFill>
                  <a:srgbClr val="404040"/>
                </a:solidFill>
                <a:latin typeface="Libre Franklin"/>
                <a:ea typeface="Libre Franklin"/>
                <a:cs typeface="Libre Franklin"/>
                <a:sym typeface="Libre Franklin"/>
              </a:rPr>
              <a:t>Cybersecurity &amp; Infrastructure Security Agency (CISA) Shields Up program: </a:t>
            </a:r>
            <a:r>
              <a:rPr b="0" i="0" lang="en-US" sz="2400" u="sng" cap="none" strike="noStrike">
                <a:solidFill>
                  <a:srgbClr val="96DE37"/>
                </a:solidFill>
                <a:latin typeface="Libre Franklin"/>
                <a:ea typeface="Libre Franklin"/>
                <a:cs typeface="Libre Franklin"/>
                <a:sym typeface="Libre Franklin"/>
                <a:hlinkClick r:id="rId4">
                  <a:extLst>
                    <a:ext uri="{A12FA001-AC4F-418D-AE19-62706E023703}">
                      <ahyp:hlinkClr val="tx"/>
                    </a:ext>
                  </a:extLst>
                </a:hlinkClick>
              </a:rPr>
              <a:t>https://www.cisa.gov/shields-up</a:t>
            </a:r>
            <a:endParaRPr b="0" i="0" sz="1700" u="none" cap="none" strike="noStrike">
              <a:solidFill>
                <a:srgbClr val="404040"/>
              </a:solidFill>
              <a:latin typeface="Libre Franklin"/>
              <a:ea typeface="Libre Franklin"/>
              <a:cs typeface="Libre Franklin"/>
              <a:sym typeface="Libre Franklin"/>
            </a:endParaRPr>
          </a:p>
          <a:p>
            <a:pPr indent="-305640" lvl="0" marL="306000" marR="0" rtl="0" algn="l">
              <a:lnSpc>
                <a:spcPct val="110000"/>
              </a:lnSpc>
              <a:spcBef>
                <a:spcPts val="0"/>
              </a:spcBef>
              <a:spcAft>
                <a:spcPts val="0"/>
              </a:spcAft>
              <a:buClr>
                <a:srgbClr val="1CADE4"/>
              </a:buClr>
              <a:buSzPts val="2208"/>
              <a:buFont typeface="Noto Sans Symbols"/>
              <a:buChar char="◼"/>
            </a:pPr>
            <a:r>
              <a:rPr b="0" i="0" lang="en-US" sz="2400" u="none" cap="none" strike="noStrike">
                <a:solidFill>
                  <a:srgbClr val="404040"/>
                </a:solidFill>
                <a:latin typeface="Libre Franklin"/>
                <a:ea typeface="Libre Franklin"/>
                <a:cs typeface="Libre Franklin"/>
                <a:sym typeface="Libre Franklin"/>
              </a:rPr>
              <a:t>Kaspersky Lab - What is Keystroke Logging and Keyloggers?: </a:t>
            </a:r>
            <a:r>
              <a:rPr b="0" i="0" lang="en-US" sz="2400" u="sng" cap="none" strike="noStrike">
                <a:solidFill>
                  <a:srgbClr val="96DE37"/>
                </a:solidFill>
                <a:latin typeface="Libre Franklin"/>
                <a:ea typeface="Libre Franklin"/>
                <a:cs typeface="Libre Franklin"/>
                <a:sym typeface="Libre Franklin"/>
                <a:hlinkClick r:id="rId5">
                  <a:extLst>
                    <a:ext uri="{A12FA001-AC4F-418D-AE19-62706E023703}">
                      <ahyp:hlinkClr val="tx"/>
                    </a:ext>
                  </a:extLst>
                </a:hlinkClick>
              </a:rPr>
              <a:t>https://www.kaspersky.com/resource-center/definitions/keylogger</a:t>
            </a:r>
            <a:endParaRPr b="0" i="0" sz="1700" u="none" cap="none" strike="noStrike">
              <a:solidFill>
                <a:srgbClr val="404040"/>
              </a:solidFill>
              <a:latin typeface="Libre Franklin"/>
              <a:ea typeface="Libre Franklin"/>
              <a:cs typeface="Libre Franklin"/>
              <a:sym typeface="Libre Franklin"/>
            </a:endParaRPr>
          </a:p>
          <a:p>
            <a:pPr indent="-304920" lvl="0" marL="305280" marR="0" rtl="0" algn="l">
              <a:lnSpc>
                <a:spcPct val="100000"/>
              </a:lnSpc>
              <a:spcBef>
                <a:spcPts val="0"/>
              </a:spcBef>
              <a:spcAft>
                <a:spcPts val="0"/>
              </a:spcAft>
              <a:buNone/>
            </a:pPr>
            <a:r>
              <a:t/>
            </a:r>
            <a:endParaRPr b="0" i="0" sz="1700" u="none" cap="none" strike="noStrike">
              <a:solidFill>
                <a:srgbClr val="404040"/>
              </a:solidFill>
              <a:latin typeface="Libre Franklin"/>
              <a:ea typeface="Libre Franklin"/>
              <a:cs typeface="Libre Franklin"/>
              <a:sym typeface="Libre Frankli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10</vt:i4>
  </property>
</Properties>
</file>