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Name</a:t>
            </a:r>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83339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hyperlink" Target="http://b.com/" TargetMode="Externa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A.ARTHI </a:t>
            </a:r>
          </a:p>
          <a:p>
            <a:r>
              <a:rPr lang="en-US" sz="2400" dirty="0"/>
              <a:t>REGISTER NO     :  312206353(NM ID : </a:t>
            </a:r>
          </a:p>
          <a:p>
            <a:r>
              <a:rPr lang="en-US" sz="2400" dirty="0"/>
              <a:t>DEPARTMENT    : B.COM(GENERAL)</a:t>
            </a:r>
          </a:p>
          <a:p>
            <a:r>
              <a:rPr lang="en-US" sz="2400" dirty="0"/>
              <a:t>COLLEGE             :  S.S.K.V COLLEGE OF ARTS AND SCIENCES FOR WOMEN  KANCHIPURAM </a:t>
            </a:r>
          </a:p>
          <a:p>
            <a:r>
              <a:rPr lang="en-US" sz="2400" dirty="0"/>
              <a:t>           </a:t>
            </a:r>
            <a:endParaRPr lang="en-IN" sz="2400" dirty="0"/>
          </a:p>
        </p:txBody>
      </p:sp>
      <p:graphicFrame>
        <p:nvGraphicFramePr>
          <p:cNvPr id="10" name="Table 9">
            <a:extLst>
              <a:ext uri="{FF2B5EF4-FFF2-40B4-BE49-F238E27FC236}">
                <a16:creationId xmlns:a16="http://schemas.microsoft.com/office/drawing/2014/main" id="{9A6F6480-98B0-0DA8-11B8-54ACCB4EDA12}"/>
              </a:ext>
            </a:extLst>
          </p:cNvPr>
          <p:cNvGraphicFramePr/>
          <p:nvPr>
            <p:extLst>
              <p:ext uri="{D42A27DB-BD31-4B8C-83A1-F6EECF244321}">
                <p14:modId xmlns:p14="http://schemas.microsoft.com/office/powerpoint/2010/main" val="485670999"/>
              </p:ext>
            </p:extLst>
          </p:nvPr>
        </p:nvGraphicFramePr>
        <p:xfrm>
          <a:off x="7184758" y="3527232"/>
          <a:ext cx="1870642" cy="549093"/>
        </p:xfrm>
        <a:graphic>
          <a:graphicData uri="http://schemas.openxmlformats.org/drawingml/2006/table">
            <a:tbl>
              <a:tblPr>
                <a:tableStyleId>{5C22544A-7EE6-4342-B048-85BDC9FD1C3A}</a:tableStyleId>
              </a:tblPr>
              <a:tblGrid>
                <a:gridCol w="1870642">
                  <a:extLst>
                    <a:ext uri="{9D8B030D-6E8A-4147-A177-3AD203B41FA5}">
                      <a16:colId xmlns:a16="http://schemas.microsoft.com/office/drawing/2014/main" val="214841727"/>
                    </a:ext>
                  </a:extLst>
                </a:gridCol>
              </a:tblGrid>
              <a:tr h="549093">
                <a:tc>
                  <a:txBody>
                    <a:bodyPr/>
                    <a:lstStyle/>
                    <a:p>
                      <a:pPr algn="l" fontAlgn="b"/>
                      <a:r>
                        <a:rPr lang="en-GB" sz="800" u="sng" strike="noStrike" dirty="0">
                          <a:effectLst/>
                          <a:hlinkClick r:id="rId4"/>
                        </a:rPr>
                        <a:t>D146DC8F2C4AE5B8423465C1844D663B</a:t>
                      </a:r>
                      <a:endParaRPr lang="en-GB" sz="800" b="0" i="0" u="sng" strike="noStrike" dirty="0">
                        <a:solidFill>
                          <a:srgbClr val="0000FF"/>
                        </a:solidFill>
                        <a:effectLst/>
                        <a:latin typeface="Barlow" panose="02000000000000000000" pitchFamily="2" charset="0"/>
                      </a:endParaRPr>
                    </a:p>
                  </a:txBody>
                  <a:tcPr marL="4970" marR="4970" marT="4970" anchor="b"/>
                </a:tc>
                <a:extLst>
                  <a:ext uri="{0D108BD9-81ED-4DB2-BD59-A6C34878D82A}">
                    <a16:rowId xmlns:a16="http://schemas.microsoft.com/office/drawing/2014/main" val="316975714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E40E941-B494-8830-D5E1-2F2A1EF27AEF}"/>
              </a:ext>
            </a:extLst>
          </p:cNvPr>
          <p:cNvSpPr txBox="1"/>
          <p:nvPr/>
        </p:nvSpPr>
        <p:spPr>
          <a:xfrm>
            <a:off x="1438275" y="2389536"/>
            <a:ext cx="6410572" cy="1754326"/>
          </a:xfrm>
          <a:prstGeom prst="rect">
            <a:avLst/>
          </a:prstGeom>
          <a:noFill/>
        </p:spPr>
        <p:txBody>
          <a:bodyPr wrap="square">
            <a:spAutoFit/>
          </a:bodyPr>
          <a:lstStyle/>
          <a:p>
            <a:r>
              <a:rPr lang="en-US" dirty="0"/>
              <a:t>Employee salary analysis is conducted to ensure fair and competitive compensation, helping companies attract and retain talent, manage budgets, and comply with legal requirements. It allows organizations to make informed decisions about pay structures, raises, and bonuses, ensuring employees are paid appropriately for their roles and contributions.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303572" cy="341632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Employee Salary Analysis project aims to evaluate the compensation structure within an organization by analyzing salary data. The project focuses on identifying pay discrepancies, ensuring competitive and fair compensation, and aligning salaries with industry standards. It will provide insights into salary distribution, highlight areas for improvement, and support decision-making related to employee raises, promotions, and budgeting.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90C0C87-015B-A0B4-CDEB-2D0B013937B0}"/>
              </a:ext>
            </a:extLst>
          </p:cNvPr>
          <p:cNvSpPr txBox="1"/>
          <p:nvPr/>
        </p:nvSpPr>
        <p:spPr>
          <a:xfrm>
            <a:off x="2714873" y="2253378"/>
            <a:ext cx="4295527" cy="2585323"/>
          </a:xfrm>
          <a:prstGeom prst="rect">
            <a:avLst/>
          </a:prstGeom>
          <a:noFill/>
        </p:spPr>
        <p:txBody>
          <a:bodyPr wrap="square">
            <a:spAutoFit/>
          </a:bodyPr>
          <a:lstStyle/>
          <a:p>
            <a:pPr marL="342900" indent="-342900">
              <a:buAutoNum type="arabicPeriod"/>
            </a:pPr>
            <a:r>
              <a:rPr lang="en-US" dirty="0"/>
              <a:t>HR Professionals</a:t>
            </a:r>
          </a:p>
          <a:p>
            <a:pPr marL="342900" indent="-342900">
              <a:buAutoNum type="arabicPeriod"/>
            </a:pPr>
            <a:r>
              <a:rPr lang="en-US" dirty="0"/>
              <a:t>Management and Executives</a:t>
            </a:r>
          </a:p>
          <a:p>
            <a:pPr marL="342900" indent="-342900">
              <a:buAutoNum type="arabicPeriod"/>
            </a:pPr>
            <a:r>
              <a:rPr lang="en-US" dirty="0"/>
              <a:t>Finance Teams</a:t>
            </a:r>
          </a:p>
          <a:p>
            <a:pPr marL="342900" indent="-342900">
              <a:buAutoNum type="arabicPeriod"/>
            </a:pPr>
            <a:r>
              <a:rPr lang="en-US" dirty="0"/>
              <a:t>Employees</a:t>
            </a:r>
          </a:p>
          <a:p>
            <a:pPr marL="342900" indent="-342900">
              <a:buAutoNum type="arabicPeriod"/>
            </a:pPr>
            <a:r>
              <a:rPr lang="en-US" dirty="0"/>
              <a:t>Regulatory Bodies</a:t>
            </a:r>
          </a:p>
          <a:p>
            <a:pPr marL="342900" indent="-342900">
              <a:buAutoNum type="arabicPeriod"/>
            </a:pPr>
            <a:r>
              <a:rPr lang="en-US" dirty="0"/>
              <a:t>Union Representatives</a:t>
            </a:r>
          </a:p>
          <a:p>
            <a:pPr marL="342900" indent="-342900">
              <a:buAutoNum type="arabicPeriod"/>
            </a:pPr>
            <a:r>
              <a:rPr lang="en-US" dirty="0"/>
              <a:t>Legal and Compliance Teams</a:t>
            </a:r>
          </a:p>
          <a:p>
            <a:pPr marL="342900" indent="-342900">
              <a:buAutoNum type="arabicPeriod"/>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54D1D9-52A1-C595-3B42-3E2155570AAA}"/>
              </a:ext>
            </a:extLst>
          </p:cNvPr>
          <p:cNvSpPr txBox="1"/>
          <p:nvPr/>
        </p:nvSpPr>
        <p:spPr>
          <a:xfrm>
            <a:off x="3052330" y="2980323"/>
            <a:ext cx="6104658" cy="2308324"/>
          </a:xfrm>
          <a:prstGeom prst="rect">
            <a:avLst/>
          </a:prstGeom>
          <a:noFill/>
        </p:spPr>
        <p:txBody>
          <a:bodyPr wrap="square">
            <a:spAutoFit/>
          </a:bodyPr>
          <a:lstStyle/>
          <a:p>
            <a:r>
              <a:rPr lang="en-US" dirty="0"/>
              <a:t>Creating an employee salary analysis in Excel involves several techniques to manage, analyze, and visualize the data effectively. Below are some key techniques you can use</a:t>
            </a:r>
          </a:p>
          <a:p>
            <a:r>
              <a:rPr lang="en-US" dirty="0"/>
              <a:t>            1. Data Organization</a:t>
            </a:r>
          </a:p>
          <a:p>
            <a:r>
              <a:rPr lang="en-US" dirty="0"/>
              <a:t>            2. Formulas and Functions</a:t>
            </a:r>
          </a:p>
          <a:p>
            <a:r>
              <a:rPr lang="en-US" dirty="0"/>
              <a:t>            3. Pivot Tables</a:t>
            </a:r>
          </a:p>
          <a:p>
            <a:r>
              <a:rPr lang="en-US" dirty="0"/>
              <a:t>            4. Conditional Formatting</a:t>
            </a:r>
          </a:p>
          <a:p>
            <a:r>
              <a:rPr lang="en-US" dirty="0"/>
              <a:t>            5. </a:t>
            </a:r>
            <a:r>
              <a:rPr lang="en-US"/>
              <a:t>Charts and Graphs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42400361-17A1-072B-0B89-643EE44443D2}"/>
              </a:ext>
            </a:extLst>
          </p:cNvPr>
          <p:cNvSpPr txBox="1"/>
          <p:nvPr/>
        </p:nvSpPr>
        <p:spPr>
          <a:xfrm rot="10800000" flipV="1">
            <a:off x="2727409" y="1434906"/>
            <a:ext cx="4805999" cy="1477328"/>
          </a:xfrm>
          <a:prstGeom prst="rect">
            <a:avLst/>
          </a:prstGeom>
          <a:noFill/>
        </p:spPr>
        <p:txBody>
          <a:bodyPr wrap="square" rtlCol="0">
            <a:spAutoFit/>
          </a:bodyPr>
          <a:lstStyle/>
          <a:p>
            <a:pPr algn="l"/>
            <a:r>
              <a:rPr lang="en-US" dirty="0"/>
              <a:t>Name                Text  type</a:t>
            </a:r>
          </a:p>
          <a:p>
            <a:pPr algn="l"/>
            <a:r>
              <a:rPr lang="en-US" dirty="0"/>
              <a:t>Gender              Text type </a:t>
            </a:r>
          </a:p>
          <a:p>
            <a:pPr algn="l"/>
            <a:r>
              <a:rPr lang="en-US" dirty="0"/>
              <a:t>Login </a:t>
            </a:r>
            <a:r>
              <a:rPr lang="en-US"/>
              <a:t>date         Number type </a:t>
            </a:r>
          </a:p>
          <a:p>
            <a:pPr algn="l"/>
            <a:endParaRPr lang="en-US" dirty="0"/>
          </a:p>
          <a:p>
            <a:pPr algn="l"/>
            <a:r>
              <a:rPr lang="en-US"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14</cp:revision>
  <dcterms:created xsi:type="dcterms:W3CDTF">2024-03-29T15:07:22Z</dcterms:created>
  <dcterms:modified xsi:type="dcterms:W3CDTF">2024-08-31T17:15:52Z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