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gdoc/arthi7873@gmail.com/ROOT/employee_data%20Arthi.csv"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Sheet1!$A$4</c:f>
              <c:strCache>
                <c:ptCount val="1"/>
                <c:pt idx="0">
                  <c:v>Contract</c:v>
                </c:pt>
              </c:strCache>
            </c:strRef>
          </c:tx>
          <c:spPr>
            <a:solidFill>
              <a:schemeClr val="accent1"/>
            </a:solidFill>
            <a:ln>
              <a:noFill/>
            </a:ln>
            <a:effectLst/>
          </c:spPr>
          <c:invertIfNegative val="0"/>
          <c:cat>
            <c:multiLvlStrRef>
              <c:f>Sheet1!$B$2:$E$3</c:f>
              <c:multiLvlStrCache>
                <c:ptCount val="4"/>
                <c:lvl>
                  <c:pt idx="0">
                    <c:v>Zone A</c:v>
                  </c:pt>
                  <c:pt idx="1">
                    <c:v>Zone B</c:v>
                  </c:pt>
                  <c:pt idx="2">
                    <c:v>Zone C</c:v>
                  </c:pt>
                  <c:pt idx="3">
                    <c:v>Grand Total</c:v>
                  </c:pt>
                </c:lvl>
                <c:lvl>
                  <c:pt idx="0">
                    <c:v>PayZone</c:v>
                  </c:pt>
                </c:lvl>
              </c:multiLvlStrCache>
            </c:multiLvlStrRef>
          </c:cat>
          <c:val>
            <c:numRef>
              <c:f>Sheet1!$B$4:$E$4</c:f>
              <c:numCache>
                <c:formatCode>General</c:formatCode>
                <c:ptCount val="4"/>
                <c:pt idx="0">
                  <c:v>338.0</c:v>
                </c:pt>
                <c:pt idx="1">
                  <c:v>341.0</c:v>
                </c:pt>
                <c:pt idx="2">
                  <c:v>329.0</c:v>
                </c:pt>
                <c:pt idx="3">
                  <c:v>1008.0</c:v>
                </c:pt>
              </c:numCache>
            </c:numRef>
          </c:val>
        </c:ser>
        <c:ser>
          <c:idx val="1"/>
          <c:order val="1"/>
          <c:tx>
            <c:strRef>
              <c:f>Sheet1!$A$5</c:f>
              <c:strCache>
                <c:ptCount val="1"/>
                <c:pt idx="0">
                  <c:v>Full-Time</c:v>
                </c:pt>
              </c:strCache>
            </c:strRef>
          </c:tx>
          <c:spPr>
            <a:solidFill>
              <a:schemeClr val="accent2"/>
            </a:solidFill>
            <a:ln>
              <a:noFill/>
            </a:ln>
            <a:effectLst/>
          </c:spPr>
          <c:invertIfNegative val="0"/>
          <c:cat>
            <c:multiLvlStrRef>
              <c:f>Sheet1!$B$2:$E$3</c:f>
              <c:multiLvlStrCache>
                <c:ptCount val="4"/>
                <c:lvl>
                  <c:pt idx="0">
                    <c:v>Zone A</c:v>
                  </c:pt>
                  <c:pt idx="1">
                    <c:v>Zone B</c:v>
                  </c:pt>
                  <c:pt idx="2">
                    <c:v>Zone C</c:v>
                  </c:pt>
                  <c:pt idx="3">
                    <c:v>Grand Total</c:v>
                  </c:pt>
                </c:lvl>
                <c:lvl>
                  <c:pt idx="0">
                    <c:v>PayZone</c:v>
                  </c:pt>
                </c:lvl>
              </c:multiLvlStrCache>
            </c:multiLvlStrRef>
          </c:cat>
          <c:val>
            <c:numRef>
              <c:f>Sheet1!$B$5:$E$5</c:f>
              <c:numCache>
                <c:formatCode>General</c:formatCode>
                <c:ptCount val="4"/>
                <c:pt idx="0">
                  <c:v>367.0</c:v>
                </c:pt>
                <c:pt idx="1">
                  <c:v>332.0</c:v>
                </c:pt>
                <c:pt idx="2">
                  <c:v>339.0</c:v>
                </c:pt>
                <c:pt idx="3">
                  <c:v>1038.0</c:v>
                </c:pt>
              </c:numCache>
            </c:numRef>
          </c:val>
        </c:ser>
        <c:ser>
          <c:idx val="2"/>
          <c:order val="2"/>
          <c:tx>
            <c:strRef>
              <c:f>Sheet1!$A$6</c:f>
              <c:strCache>
                <c:ptCount val="1"/>
                <c:pt idx="0">
                  <c:v>Part-Time</c:v>
                </c:pt>
              </c:strCache>
            </c:strRef>
          </c:tx>
          <c:spPr>
            <a:solidFill>
              <a:schemeClr val="accent3"/>
            </a:solidFill>
            <a:ln>
              <a:noFill/>
            </a:ln>
            <a:effectLst/>
          </c:spPr>
          <c:invertIfNegative val="0"/>
          <c:cat>
            <c:multiLvlStrRef>
              <c:f>Sheet1!$B$2:$E$3</c:f>
              <c:multiLvlStrCache>
                <c:ptCount val="4"/>
                <c:lvl>
                  <c:pt idx="0">
                    <c:v>Zone A</c:v>
                  </c:pt>
                  <c:pt idx="1">
                    <c:v>Zone B</c:v>
                  </c:pt>
                  <c:pt idx="2">
                    <c:v>Zone C</c:v>
                  </c:pt>
                  <c:pt idx="3">
                    <c:v>Grand Total</c:v>
                  </c:pt>
                </c:lvl>
                <c:lvl>
                  <c:pt idx="0">
                    <c:v>PayZone</c:v>
                  </c:pt>
                </c:lvl>
              </c:multiLvlStrCache>
            </c:multiLvlStrRef>
          </c:cat>
          <c:val>
            <c:numRef>
              <c:f>Sheet1!$B$6:$E$6</c:f>
              <c:numCache>
                <c:formatCode>General</c:formatCode>
                <c:ptCount val="4"/>
                <c:pt idx="0">
                  <c:v>357.0</c:v>
                </c:pt>
                <c:pt idx="1">
                  <c:v>312.0</c:v>
                </c:pt>
                <c:pt idx="2">
                  <c:v>285.0</c:v>
                </c:pt>
                <c:pt idx="3">
                  <c:v>954.0</c:v>
                </c:pt>
              </c:numCache>
            </c:numRef>
          </c:val>
        </c:ser>
        <c:ser>
          <c:idx val="3"/>
          <c:order val="3"/>
          <c:tx>
            <c:strRef>
              <c:f>Sheet1!$A$7</c:f>
              <c:strCache>
                <c:ptCount val="1"/>
                <c:pt idx="0">
                  <c:v>Grand Total</c:v>
                </c:pt>
              </c:strCache>
            </c:strRef>
          </c:tx>
          <c:spPr>
            <a:solidFill>
              <a:schemeClr val="accent4"/>
            </a:solidFill>
            <a:ln>
              <a:noFill/>
            </a:ln>
            <a:effectLst/>
          </c:spPr>
          <c:invertIfNegative val="0"/>
          <c:cat>
            <c:multiLvlStrRef>
              <c:f>Sheet1!$B$2:$E$3</c:f>
              <c:multiLvlStrCache>
                <c:ptCount val="4"/>
                <c:lvl>
                  <c:pt idx="0">
                    <c:v>Zone A</c:v>
                  </c:pt>
                  <c:pt idx="1">
                    <c:v>Zone B</c:v>
                  </c:pt>
                  <c:pt idx="2">
                    <c:v>Zone C</c:v>
                  </c:pt>
                  <c:pt idx="3">
                    <c:v>Grand Total</c:v>
                  </c:pt>
                </c:lvl>
                <c:lvl>
                  <c:pt idx="0">
                    <c:v>PayZone</c:v>
                  </c:pt>
                </c:lvl>
              </c:multiLvlStrCache>
            </c:multiLvlStrRef>
          </c:cat>
          <c:val>
            <c:numRef>
              <c:f>Sheet1!$B$7:$E$7</c:f>
              <c:numCache>
                <c:formatCode>General</c:formatCode>
                <c:ptCount val="4"/>
                <c:pt idx="0">
                  <c:v>1062.0</c:v>
                </c:pt>
                <c:pt idx="1">
                  <c:v>985.0</c:v>
                </c:pt>
                <c:pt idx="2">
                  <c:v>953.0</c:v>
                </c:pt>
                <c:pt idx="3">
                  <c:v>3000.0</c:v>
                </c:pt>
              </c:numCache>
            </c:numRef>
          </c:val>
        </c:ser>
        <c:dLbls>
          <c:showLegendKey val="0"/>
          <c:showVal val="0"/>
          <c:showCatName val="0"/>
          <c:showSerName val="0"/>
          <c:showPercent val="0"/>
          <c:showBubbleSize val="0"/>
        </c:dLbls>
        <c:gapWidth val="219"/>
        <c:overlap val="-27"/>
        <c:axId val="160936302"/>
        <c:axId val="89715245"/>
      </c:barChart>
      <c:catAx>
        <c:axId val="1609363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89715245"/>
        <c:crosses val="autoZero"/>
        <c:auto val="1"/>
        <c:lblAlgn val="ctr"/>
        <c:lblOffset val="100"/>
        <c:noMultiLvlLbl val="0"/>
      </c:catAx>
      <c:valAx>
        <c:axId val="897152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609363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I</a:t>
            </a:r>
            <a:r>
              <a:rPr sz="2400" lang="en-US"/>
              <a:t>.</a:t>
            </a:r>
            <a:r>
              <a:rPr sz="2400" lang="en-US"/>
              <a:t>A</a:t>
            </a:r>
            <a:r>
              <a:rPr sz="2400" lang="en-US"/>
              <a:t>r</a:t>
            </a:r>
            <a:r>
              <a:rPr sz="2400" lang="en-US"/>
              <a:t>t</a:t>
            </a:r>
            <a:r>
              <a:rPr sz="2400" lang="en-US"/>
              <a:t>h</a:t>
            </a:r>
            <a:r>
              <a:rPr sz="2400" lang="en-US"/>
              <a:t>i</a:t>
            </a:r>
            <a:endParaRPr dirty="0" sz="2400" lang="en-US"/>
          </a:p>
          <a:p>
            <a:r>
              <a:rPr dirty="0" sz="2400" lang="en-US"/>
              <a:t>REGISTER NO:</a:t>
            </a:r>
            <a:r>
              <a:rPr dirty="0" sz="2400" lang="en-US"/>
              <a:t>a</a:t>
            </a:r>
            <a:r>
              <a:rPr dirty="0" sz="2400" lang="en-US"/>
              <a:t>s</a:t>
            </a:r>
            <a:r>
              <a:rPr dirty="0" sz="2400" lang="en-US"/>
              <a:t>u</a:t>
            </a:r>
            <a:r>
              <a:rPr dirty="0" sz="2400" lang="en-US"/>
              <a:t>n</a:t>
            </a:r>
            <a:r>
              <a:rPr dirty="0" sz="2400" lang="en-US"/>
              <a:t>m</a:t>
            </a:r>
            <a:r>
              <a:rPr dirty="0" sz="2400" lang="en-US"/>
              <a:t>1</a:t>
            </a:r>
            <a:r>
              <a:rPr dirty="0" sz="2400" lang="en-US"/>
              <a:t>3</a:t>
            </a:r>
            <a:r>
              <a:rPr dirty="0" sz="2400" lang="en-US"/>
              <a:t>2</a:t>
            </a:r>
            <a:r>
              <a:rPr dirty="0" sz="2400" lang="en-US"/>
              <a:t>3</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3</a:t>
            </a:r>
            <a:r>
              <a:rPr dirty="0" sz="2400" lang="en-US"/>
              <a:t>3</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ral </a:t>
            </a:r>
            <a:endParaRPr altLang="en-US" lang="zh-CN"/>
          </a:p>
          <a:p>
            <a:r>
              <a:rPr dirty="0" sz="2400" lang="en-US"/>
              <a:t>COLLEGE</a:t>
            </a:r>
            <a:r>
              <a:rPr dirty="0" sz="2400" lang="en-US"/>
              <a:t> </a:t>
            </a:r>
            <a:r>
              <a:rPr dirty="0" sz="2400" lang="en-US"/>
              <a:t>THE </a:t>
            </a:r>
            <a:r>
              <a:rPr dirty="0" sz="2400" lang="en-US"/>
              <a:t>QUAIDE </a:t>
            </a:r>
            <a:r>
              <a:rPr dirty="0" sz="2400" lang="en-US"/>
              <a:t>MILLETH </a:t>
            </a:r>
            <a:r>
              <a:rPr dirty="0" sz="2400" lang="en-US"/>
              <a:t>COLLEGE </a:t>
            </a:r>
            <a:r>
              <a:rPr dirty="0" sz="2400" lang="en-US"/>
              <a:t>FOR </a:t>
            </a:r>
            <a:r>
              <a:rPr dirty="0" sz="2400" lang="en-US"/>
              <a:t>MEN </a:t>
            </a:r>
            <a:r>
              <a:rPr dirty="0" sz="2400" lang="en-US"/>
              <a:t>MEDVAKKAM </a:t>
            </a:r>
            <a:r>
              <a:rPr dirty="0" sz="2400" lang="en-US"/>
              <a:t>CHENNAI </a:t>
            </a:r>
            <a:r>
              <a:rPr dirty="0" sz="2400" lang="en-US"/>
              <a:t>_</a:t>
            </a:r>
            <a:r>
              <a:rPr dirty="0" sz="2400" lang="en-US"/>
              <a:t>1</a:t>
            </a:r>
            <a:r>
              <a:rPr dirty="0" sz="2400" lang="en-US"/>
              <a:t>0</a:t>
            </a:r>
            <a:r>
              <a:rPr dirty="0" sz="2400" lang="en-US"/>
              <a:t>0</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3810000" y="3251200"/>
            <a:ext cx="4572000" cy="26060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D</a:t>
            </a:r>
            <a:r>
              <a:rPr sz="2800" lang="en-US">
                <a:solidFill>
                  <a:srgbClr val="000000"/>
                </a:solidFill>
                <a:latin typeface="Calibri"/>
              </a:rPr>
              <a:t>a</a:t>
            </a:r>
            <a:r>
              <a:rPr sz="2800" lang="en-US">
                <a:solidFill>
                  <a:srgbClr val="000000"/>
                </a:solidFill>
                <a:latin typeface="Calibri"/>
              </a:rPr>
              <a:t>t</a:t>
            </a:r>
            <a:r>
              <a:rPr sz="2800" lang="en-US">
                <a:solidFill>
                  <a:srgbClr val="000000"/>
                </a:solidFill>
                <a:latin typeface="Calibri"/>
              </a:rPr>
              <a:t>e</a:t>
            </a:r>
            <a:r>
              <a:rPr sz="2800" lang="en-US">
                <a:solidFill>
                  <a:srgbClr val="000000"/>
                </a:solidFill>
                <a:latin typeface="Calibri"/>
              </a:rPr>
              <a:t> </a:t>
            </a:r>
            <a:r>
              <a:rPr sz="2800" lang="en-US">
                <a:solidFill>
                  <a:srgbClr val="000000"/>
                </a:solidFill>
                <a:latin typeface="Calibri"/>
              </a:rPr>
              <a:t>c</a:t>
            </a:r>
            <a:r>
              <a:rPr sz="2800" lang="en-US">
                <a:solidFill>
                  <a:srgbClr val="000000"/>
                </a:solidFill>
                <a:latin typeface="Calibri"/>
              </a:rPr>
              <a:t>o</a:t>
            </a:r>
            <a:r>
              <a:rPr sz="2800" lang="en-US">
                <a:solidFill>
                  <a:srgbClr val="000000"/>
                </a:solidFill>
                <a:latin typeface="Calibri"/>
              </a:rPr>
              <a:t>l</a:t>
            </a:r>
            <a:r>
              <a:rPr sz="2800" lang="en-US">
                <a:solidFill>
                  <a:srgbClr val="000000"/>
                </a:solidFill>
                <a:latin typeface="Calibri"/>
              </a:rPr>
              <a:t>l</a:t>
            </a:r>
            <a:r>
              <a:rPr sz="2800" lang="en-US">
                <a:solidFill>
                  <a:srgbClr val="000000"/>
                </a:solidFill>
                <a:latin typeface="Calibri"/>
              </a:rPr>
              <a:t>e</a:t>
            </a:r>
            <a:r>
              <a:rPr sz="2800" lang="en-US">
                <a:solidFill>
                  <a:srgbClr val="000000"/>
                </a:solidFill>
                <a:latin typeface="Calibri"/>
              </a:rPr>
              <a:t>c</a:t>
            </a:r>
            <a:r>
              <a:rPr sz="2800" lang="en-US">
                <a:solidFill>
                  <a:srgbClr val="000000"/>
                </a:solidFill>
                <a:latin typeface="Calibri"/>
              </a:rPr>
              <a:t>tion</a:t>
            </a:r>
            <a:endParaRPr sz="2800" lang="en-IN">
              <a:solidFill>
                <a:srgbClr val="000000"/>
              </a:solidFill>
            </a:endParaRPr>
          </a:p>
          <a:p>
            <a:r>
              <a:rPr sz="2800" lang="en-US">
                <a:solidFill>
                  <a:srgbClr val="000000"/>
                </a:solidFill>
                <a:latin typeface="Calibri"/>
              </a:rPr>
              <a:t>D</a:t>
            </a:r>
            <a:r>
              <a:rPr sz="2800" lang="en-US">
                <a:solidFill>
                  <a:srgbClr val="000000"/>
                </a:solidFill>
                <a:latin typeface="Calibri"/>
              </a:rPr>
              <a:t>a</a:t>
            </a:r>
            <a:r>
              <a:rPr sz="2800" lang="en-US">
                <a:solidFill>
                  <a:srgbClr val="000000"/>
                </a:solidFill>
                <a:latin typeface="Calibri"/>
              </a:rPr>
              <a:t>t</a:t>
            </a:r>
            <a:r>
              <a:rPr sz="2800" lang="en-US">
                <a:solidFill>
                  <a:srgbClr val="000000"/>
                </a:solidFill>
                <a:latin typeface="Calibri"/>
              </a:rPr>
              <a:t>e</a:t>
            </a:r>
            <a:r>
              <a:rPr sz="2800" lang="en-US">
                <a:solidFill>
                  <a:srgbClr val="000000"/>
                </a:solidFill>
                <a:latin typeface="Calibri"/>
              </a:rPr>
              <a:t> </a:t>
            </a:r>
            <a:r>
              <a:rPr sz="2800" lang="en-US">
                <a:solidFill>
                  <a:srgbClr val="000000"/>
                </a:solidFill>
                <a:latin typeface="Calibri"/>
              </a:rPr>
              <a:t>c</a:t>
            </a:r>
            <a:r>
              <a:rPr sz="2800" lang="en-US">
                <a:solidFill>
                  <a:srgbClr val="000000"/>
                </a:solidFill>
                <a:latin typeface="Calibri"/>
              </a:rPr>
              <a:t>l</a:t>
            </a:r>
            <a:r>
              <a:rPr sz="2800" lang="en-US">
                <a:solidFill>
                  <a:srgbClr val="000000"/>
                </a:solidFill>
                <a:latin typeface="Calibri"/>
              </a:rPr>
              <a:t>e</a:t>
            </a:r>
            <a:r>
              <a:rPr sz="2800" lang="en-US">
                <a:solidFill>
                  <a:srgbClr val="000000"/>
                </a:solidFill>
                <a:latin typeface="Calibri"/>
              </a:rPr>
              <a:t>a</a:t>
            </a:r>
            <a:r>
              <a:rPr sz="2800" lang="en-US">
                <a:solidFill>
                  <a:srgbClr val="000000"/>
                </a:solidFill>
                <a:latin typeface="Calibri"/>
              </a:rPr>
              <a:t>n</a:t>
            </a:r>
            <a:r>
              <a:rPr sz="2800" lang="en-US">
                <a:solidFill>
                  <a:srgbClr val="000000"/>
                </a:solidFill>
                <a:latin typeface="Calibri"/>
              </a:rPr>
              <a:t>i</a:t>
            </a:r>
            <a:r>
              <a:rPr sz="2800" lang="en-US">
                <a:solidFill>
                  <a:srgbClr val="000000"/>
                </a:solidFill>
                <a:latin typeface="Calibri"/>
              </a:rPr>
              <a:t>ng</a:t>
            </a:r>
            <a:endParaRPr sz="2800" lang="en-IN">
              <a:solidFill>
                <a:srgbClr val="000000"/>
              </a:solidFill>
            </a:endParaRPr>
          </a:p>
          <a:p>
            <a:r>
              <a:rPr sz="2800" lang="en-US">
                <a:solidFill>
                  <a:srgbClr val="000000"/>
                </a:solidFill>
                <a:latin typeface="Calibri"/>
              </a:rPr>
              <a:t>T</a:t>
            </a:r>
            <a:r>
              <a:rPr sz="2800" lang="en-US">
                <a:solidFill>
                  <a:srgbClr val="000000"/>
                </a:solidFill>
                <a:latin typeface="Calibri"/>
              </a:rPr>
              <a:t>e</a:t>
            </a:r>
            <a:r>
              <a:rPr sz="2800" lang="en-US">
                <a:solidFill>
                  <a:srgbClr val="000000"/>
                </a:solidFill>
                <a:latin typeface="Calibri"/>
              </a:rPr>
              <a:t>c</a:t>
            </a:r>
            <a:r>
              <a:rPr sz="2800" lang="en-US">
                <a:solidFill>
                  <a:srgbClr val="000000"/>
                </a:solidFill>
                <a:latin typeface="Calibri"/>
              </a:rPr>
              <a:t>h</a:t>
            </a:r>
            <a:r>
              <a:rPr sz="2800" lang="en-US">
                <a:solidFill>
                  <a:srgbClr val="000000"/>
                </a:solidFill>
                <a:latin typeface="Calibri"/>
              </a:rPr>
              <a:t>n</a:t>
            </a:r>
            <a:r>
              <a:rPr sz="2800" lang="en-US">
                <a:solidFill>
                  <a:srgbClr val="000000"/>
                </a:solidFill>
                <a:latin typeface="Calibri"/>
              </a:rPr>
              <a:t>i</a:t>
            </a:r>
            <a:r>
              <a:rPr sz="2800" lang="en-US">
                <a:solidFill>
                  <a:srgbClr val="000000"/>
                </a:solidFill>
                <a:latin typeface="Calibri"/>
              </a:rPr>
              <a:t>q</a:t>
            </a:r>
            <a:r>
              <a:rPr sz="2800" lang="en-US">
                <a:solidFill>
                  <a:srgbClr val="000000"/>
                </a:solidFill>
                <a:latin typeface="Calibri"/>
              </a:rPr>
              <a:t>ues</a:t>
            </a:r>
            <a:endParaRPr sz="2800" lang="en-IN">
              <a:solidFill>
                <a:srgbClr val="000000"/>
              </a:solidFill>
            </a:endParaRPr>
          </a:p>
          <a:p>
            <a:r>
              <a:rPr sz="2800" lang="en-US">
                <a:solidFill>
                  <a:srgbClr val="000000"/>
                </a:solidFill>
                <a:latin typeface="Calibri"/>
              </a:rPr>
              <a:t>R</a:t>
            </a:r>
            <a:r>
              <a:rPr sz="2800" lang="en-US">
                <a:solidFill>
                  <a:srgbClr val="000000"/>
                </a:solidFill>
                <a:latin typeface="Calibri"/>
              </a:rPr>
              <a:t>e</a:t>
            </a:r>
            <a:r>
              <a:rPr sz="2800" lang="en-US">
                <a:solidFill>
                  <a:srgbClr val="000000"/>
                </a:solidFill>
                <a:latin typeface="Calibri"/>
              </a:rPr>
              <a:t>s</a:t>
            </a:r>
            <a:r>
              <a:rPr sz="2800" lang="en-US">
                <a:solidFill>
                  <a:srgbClr val="000000"/>
                </a:solidFill>
                <a:latin typeface="Calibri"/>
              </a:rPr>
              <a:t>u</a:t>
            </a:r>
            <a:r>
              <a:rPr sz="2800" lang="en-US">
                <a:solidFill>
                  <a:srgbClr val="000000"/>
                </a:solidFill>
                <a:latin typeface="Calibri"/>
              </a:rPr>
              <a:t>lts</a:t>
            </a:r>
            <a:endParaRPr sz="2800" lang="en-IN">
              <a:solidFill>
                <a:srgbClr val="000000"/>
              </a:solidFill>
            </a:endParaRPr>
          </a:p>
          <a:p>
            <a:r>
              <a:rPr sz="2800" lang="en-US">
                <a:solidFill>
                  <a:srgbClr val="000000"/>
                </a:solidFill>
                <a:latin typeface="Calibri"/>
              </a:rPr>
              <a:t>P</a:t>
            </a:r>
            <a:r>
              <a:rPr sz="2800" lang="en-US">
                <a:solidFill>
                  <a:srgbClr val="000000"/>
                </a:solidFill>
                <a:latin typeface="Calibri"/>
              </a:rPr>
              <a:t>i</a:t>
            </a:r>
            <a:r>
              <a:rPr sz="2800" lang="en-US">
                <a:solidFill>
                  <a:srgbClr val="000000"/>
                </a:solidFill>
                <a:latin typeface="Calibri"/>
              </a:rPr>
              <a:t>v</a:t>
            </a:r>
            <a:r>
              <a:rPr sz="2800" lang="en-US">
                <a:solidFill>
                  <a:srgbClr val="000000"/>
                </a:solidFill>
                <a:latin typeface="Calibri"/>
              </a:rPr>
              <a:t>o</a:t>
            </a:r>
            <a:r>
              <a:rPr sz="2800" lang="en-US">
                <a:solidFill>
                  <a:srgbClr val="000000"/>
                </a:solidFill>
                <a:latin typeface="Calibri"/>
              </a:rPr>
              <a:t>t</a:t>
            </a:r>
            <a:r>
              <a:rPr sz="2800" lang="en-US">
                <a:solidFill>
                  <a:srgbClr val="000000"/>
                </a:solidFill>
                <a:latin typeface="Calibri"/>
              </a:rPr>
              <a:t> </a:t>
            </a:r>
            <a:r>
              <a:rPr sz="2800" lang="en-US">
                <a:solidFill>
                  <a:srgbClr val="000000"/>
                </a:solidFill>
                <a:latin typeface="Calibri"/>
              </a:rPr>
              <a:t>t</a:t>
            </a:r>
            <a:r>
              <a:rPr sz="2800" lang="en-US">
                <a:solidFill>
                  <a:srgbClr val="000000"/>
                </a:solidFill>
                <a:latin typeface="Calibri"/>
              </a:rPr>
              <a:t>a</a:t>
            </a:r>
            <a:r>
              <a:rPr sz="2800" lang="en-US">
                <a:solidFill>
                  <a:srgbClr val="000000"/>
                </a:solidFill>
                <a:latin typeface="Calibri"/>
              </a:rPr>
              <a:t>b</a:t>
            </a:r>
            <a:r>
              <a:rPr sz="2800" lang="en-US">
                <a:solidFill>
                  <a:srgbClr val="000000"/>
                </a:solidFill>
                <a:latin typeface="Calibri"/>
              </a:rPr>
              <a:t>l</a:t>
            </a:r>
            <a:r>
              <a:rPr sz="2800" lang="en-US">
                <a:solidFill>
                  <a:srgbClr val="000000"/>
                </a:solidFill>
                <a:latin typeface="Calibri"/>
              </a:rPr>
              <a:t>e</a:t>
            </a:r>
            <a:endParaRPr sz="2800" lang="en-IN">
              <a:solidFill>
                <a:srgbClr val="000000"/>
              </a:solidFill>
            </a:endParaRPr>
          </a:p>
          <a:p>
            <a:r>
              <a:rPr sz="2800" lang="en-US">
                <a:solidFill>
                  <a:srgbClr val="000000"/>
                </a:solidFill>
              </a:rPr>
              <a:t>Chart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a:t>
            </a:r>
            <a:r>
              <a:rPr sz="2800" lang="en-US">
                <a:solidFill>
                  <a:srgbClr val="000000"/>
                </a:solidFill>
              </a:rPr>
              <a:t>h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577970" y="1183666"/>
          <a:ext cx="7347890" cy="495825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3251200"/>
            <a:ext cx="4572000" cy="1767840"/>
          </a:xfrm>
          <a:prstGeom prst="rect"/>
        </p:spPr>
        <p:txBody>
          <a:bodyPr rtlCol="0" wrap="square">
            <a:spAutoFit/>
          </a:bodyPr>
          <a:p>
            <a:r>
              <a:rPr sz="2800" lang="en-IN">
                <a:solidFill>
                  <a:srgbClr val="000000"/>
                </a:solidFill>
              </a:rPr>
              <a:t>Excel has many features that can help you generate results, including add-ins, functions, and tools: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72779" y="377651"/>
            <a:ext cx="694316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58433" y="3251200"/>
            <a:ext cx="8023567" cy="2606040"/>
          </a:xfrm>
          <a:prstGeom prst="rect"/>
        </p:spPr>
        <p:txBody>
          <a:bodyPr rtlCol="0" wrap="square">
            <a:spAutoFit/>
          </a:bodyPr>
          <a:p>
            <a:r>
              <a:rPr sz="2800" lang="en-IN">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869440"/>
          </a:xfrm>
          <a:prstGeom prst="rect"/>
          <a:noFill/>
        </p:spPr>
        <p:txBody>
          <a:bodyPr rtlCol="0" wrap="square">
            <a:spAutoFit/>
          </a:bodyPr>
          <a:p>
            <a:pPr algn="l" indent="0" marL="0">
              <a:buNone/>
            </a:pPr>
            <a:r>
              <a:rPr b="0" dirty="0" sz="2400" i="0" lang="en-US">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rot="18180">
            <a:off x="719573" y="1645231"/>
            <a:ext cx="9750566" cy="7216140"/>
          </a:xfrm>
          <a:prstGeom prst="rect"/>
        </p:spPr>
        <p:txBody>
          <a:bodyPr rtlCol="0" wrap="square">
            <a:spAutoFit/>
          </a:bodyPr>
          <a:p>
            <a:r>
              <a:rPr sz="2800" lang="en-IN">
                <a:solidFill>
                  <a:srgbClr val="000000"/>
                </a:solidFill>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 a large corporation buys a software package for its employees to use, even though the large retail corporation was the customer that purchased the software, the end users are the employees of the company, who will use the software at work.</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819400" y="1476374"/>
            <a:ext cx="5450572"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68" name=""/>
          <p:cNvSpPr txBox="1"/>
          <p:nvPr/>
        </p:nvSpPr>
        <p:spPr>
          <a:xfrm>
            <a:off x="3810000" y="3251200"/>
            <a:ext cx="4572000" cy="2186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F</a:t>
            </a:r>
            <a:r>
              <a:rPr sz="2800" lang="en-US">
                <a:solidFill>
                  <a:srgbClr val="000000"/>
                </a:solidFill>
                <a:latin typeface="Calibri"/>
              </a:rPr>
              <a:t>i</a:t>
            </a:r>
            <a:r>
              <a:rPr sz="2800" lang="en-US">
                <a:solidFill>
                  <a:srgbClr val="000000"/>
                </a:solidFill>
                <a:latin typeface="Calibri"/>
              </a:rPr>
              <a:t>l</a:t>
            </a:r>
            <a:r>
              <a:rPr sz="2800" lang="en-US">
                <a:solidFill>
                  <a:srgbClr val="000000"/>
                </a:solidFill>
                <a:latin typeface="Calibri"/>
              </a:rPr>
              <a:t>t</a:t>
            </a:r>
            <a:r>
              <a:rPr sz="2800" lang="en-US">
                <a:solidFill>
                  <a:srgbClr val="000000"/>
                </a:solidFill>
                <a:latin typeface="Calibri"/>
              </a:rPr>
              <a:t>e</a:t>
            </a:r>
            <a:r>
              <a:rPr sz="2800" lang="en-US">
                <a:solidFill>
                  <a:srgbClr val="000000"/>
                </a:solidFill>
                <a:latin typeface="Calibri"/>
              </a:rPr>
              <a:t>r</a:t>
            </a:r>
            <a:r>
              <a:rPr sz="2800" lang="en-US">
                <a:solidFill>
                  <a:srgbClr val="000000"/>
                </a:solidFill>
                <a:latin typeface="Calibri"/>
              </a:rPr>
              <a:t>i</a:t>
            </a:r>
            <a:r>
              <a:rPr sz="2800" lang="en-US">
                <a:solidFill>
                  <a:srgbClr val="000000"/>
                </a:solidFill>
                <a:latin typeface="Calibri"/>
              </a:rPr>
              <a:t>n</a:t>
            </a:r>
            <a:r>
              <a:rPr sz="2800" lang="en-US">
                <a:solidFill>
                  <a:srgbClr val="000000"/>
                </a:solidFill>
                <a:latin typeface="Calibri"/>
              </a:rPr>
              <a:t>g</a:t>
            </a:r>
            <a:r>
              <a:rPr sz="2800" lang="en-US">
                <a:solidFill>
                  <a:srgbClr val="000000"/>
                </a:solidFill>
                <a:latin typeface="Calibri"/>
              </a:rPr>
              <a:t> </a:t>
            </a:r>
            <a:r>
              <a:rPr sz="2800" lang="en-US">
                <a:solidFill>
                  <a:srgbClr val="000000"/>
                </a:solidFill>
                <a:latin typeface="Calibri"/>
              </a:rPr>
              <a:t>m</a:t>
            </a:r>
            <a:r>
              <a:rPr sz="2800" lang="en-US">
                <a:solidFill>
                  <a:srgbClr val="000000"/>
                </a:solidFill>
                <a:latin typeface="Calibri"/>
              </a:rPr>
              <a:t>i</a:t>
            </a:r>
            <a:r>
              <a:rPr sz="2800" lang="en-US">
                <a:solidFill>
                  <a:srgbClr val="000000"/>
                </a:solidFill>
                <a:latin typeface="Calibri"/>
              </a:rPr>
              <a:t>s</a:t>
            </a:r>
            <a:r>
              <a:rPr sz="2800" lang="en-US">
                <a:solidFill>
                  <a:srgbClr val="000000"/>
                </a:solidFill>
                <a:latin typeface="Calibri"/>
              </a:rPr>
              <a:t>s</a:t>
            </a:r>
            <a:r>
              <a:rPr sz="2800" lang="en-US">
                <a:solidFill>
                  <a:srgbClr val="000000"/>
                </a:solidFill>
                <a:latin typeface="Calibri"/>
              </a:rPr>
              <a:t>ing </a:t>
            </a:r>
            <a:r>
              <a:rPr sz="2800" lang="en-US">
                <a:solidFill>
                  <a:srgbClr val="000000"/>
                </a:solidFill>
                <a:latin typeface="Calibri"/>
              </a:rPr>
              <a:t>v</a:t>
            </a:r>
            <a:r>
              <a:rPr sz="2800" lang="en-US">
                <a:solidFill>
                  <a:srgbClr val="000000"/>
                </a:solidFill>
                <a:latin typeface="Calibri"/>
              </a:rPr>
              <a:t>a</a:t>
            </a:r>
            <a:r>
              <a:rPr sz="2800" lang="en-US">
                <a:solidFill>
                  <a:srgbClr val="000000"/>
                </a:solidFill>
                <a:latin typeface="Calibri"/>
              </a:rPr>
              <a:t>l</a:t>
            </a:r>
            <a:r>
              <a:rPr sz="2800" lang="en-US">
                <a:solidFill>
                  <a:srgbClr val="000000"/>
                </a:solidFill>
                <a:latin typeface="Calibri"/>
              </a:rPr>
              <a:t>u</a:t>
            </a:r>
            <a:r>
              <a:rPr sz="2800" lang="en-US">
                <a:solidFill>
                  <a:srgbClr val="000000"/>
                </a:solidFill>
                <a:latin typeface="Calibri"/>
              </a:rPr>
              <a:t>e</a:t>
            </a:r>
            <a:r>
              <a:rPr sz="2800" lang="en-US">
                <a:solidFill>
                  <a:srgbClr val="000000"/>
                </a:solidFill>
                <a:latin typeface="Calibri"/>
              </a:rPr>
              <a:t>s</a:t>
            </a:r>
            <a:endParaRPr sz="2800" lang="en-IN">
              <a:solidFill>
                <a:srgbClr val="000000"/>
              </a:solidFill>
            </a:endParaRPr>
          </a:p>
          <a:p>
            <a:r>
              <a:rPr sz="2800" lang="en-US">
                <a:solidFill>
                  <a:srgbClr val="000000"/>
                </a:solidFill>
                <a:latin typeface="Calibri"/>
              </a:rPr>
              <a:t>C</a:t>
            </a:r>
            <a:r>
              <a:rPr sz="2800" lang="en-US">
                <a:solidFill>
                  <a:srgbClr val="000000"/>
                </a:solidFill>
                <a:latin typeface="Calibri"/>
              </a:rPr>
              <a:t>o</a:t>
            </a:r>
            <a:r>
              <a:rPr sz="2800" lang="en-US">
                <a:solidFill>
                  <a:srgbClr val="000000"/>
                </a:solidFill>
                <a:latin typeface="Calibri"/>
              </a:rPr>
              <a:t>n</a:t>
            </a:r>
            <a:r>
              <a:rPr sz="2800" lang="en-US">
                <a:solidFill>
                  <a:srgbClr val="000000"/>
                </a:solidFill>
                <a:latin typeface="Calibri"/>
              </a:rPr>
              <a:t>d</a:t>
            </a:r>
            <a:r>
              <a:rPr sz="2800" lang="en-US">
                <a:solidFill>
                  <a:srgbClr val="000000"/>
                </a:solidFill>
                <a:latin typeface="Calibri"/>
              </a:rPr>
              <a:t>i</a:t>
            </a:r>
            <a:r>
              <a:rPr sz="2800" lang="en-US">
                <a:solidFill>
                  <a:srgbClr val="000000"/>
                </a:solidFill>
                <a:latin typeface="Calibri"/>
              </a:rPr>
              <a:t>t</a:t>
            </a:r>
            <a:r>
              <a:rPr sz="2800" lang="en-US">
                <a:solidFill>
                  <a:srgbClr val="000000"/>
                </a:solidFill>
                <a:latin typeface="Calibri"/>
              </a:rPr>
              <a:t>ion </a:t>
            </a:r>
            <a:r>
              <a:rPr sz="2800" lang="en-US">
                <a:solidFill>
                  <a:srgbClr val="000000"/>
                </a:solidFill>
                <a:latin typeface="Calibri"/>
              </a:rPr>
              <a:t>formatting </a:t>
            </a:r>
            <a:r>
              <a:rPr sz="2800" lang="en-US">
                <a:solidFill>
                  <a:srgbClr val="000000"/>
                </a:solidFill>
                <a:latin typeface="Calibri"/>
              </a:rPr>
              <a:t>b</a:t>
            </a:r>
            <a:r>
              <a:rPr sz="2800" lang="en-US">
                <a:solidFill>
                  <a:srgbClr val="000000"/>
                </a:solidFill>
                <a:latin typeface="Calibri"/>
              </a:rPr>
              <a:t>l</a:t>
            </a:r>
            <a:r>
              <a:rPr sz="2800" lang="en-US">
                <a:solidFill>
                  <a:srgbClr val="000000"/>
                </a:solidFill>
                <a:latin typeface="Calibri"/>
              </a:rPr>
              <a:t>a</a:t>
            </a:r>
            <a:r>
              <a:rPr sz="2800" lang="en-US">
                <a:solidFill>
                  <a:srgbClr val="000000"/>
                </a:solidFill>
                <a:latin typeface="Calibri"/>
              </a:rPr>
              <a:t>n</a:t>
            </a:r>
            <a:r>
              <a:rPr sz="2800" lang="en-US">
                <a:solidFill>
                  <a:srgbClr val="000000"/>
                </a:solidFill>
                <a:latin typeface="Calibri"/>
              </a:rPr>
              <a:t>k</a:t>
            </a:r>
            <a:r>
              <a:rPr sz="2800" lang="en-US">
                <a:solidFill>
                  <a:srgbClr val="000000"/>
                </a:solidFill>
                <a:latin typeface="Calibri"/>
              </a:rPr>
              <a:t> </a:t>
            </a:r>
            <a:r>
              <a:rPr sz="2800" lang="en-US">
                <a:solidFill>
                  <a:srgbClr val="000000"/>
                </a:solidFill>
                <a:latin typeface="Calibri"/>
              </a:rPr>
              <a:t>v</a:t>
            </a:r>
            <a:r>
              <a:rPr sz="2800" lang="en-US">
                <a:solidFill>
                  <a:srgbClr val="000000"/>
                </a:solidFill>
                <a:latin typeface="Calibri"/>
              </a:rPr>
              <a:t>a</a:t>
            </a:r>
            <a:r>
              <a:rPr sz="2800" lang="en-US">
                <a:solidFill>
                  <a:srgbClr val="000000"/>
                </a:solidFill>
                <a:latin typeface="Calibri"/>
              </a:rPr>
              <a:t>l</a:t>
            </a:r>
            <a:r>
              <a:rPr sz="2800" lang="en-US">
                <a:solidFill>
                  <a:srgbClr val="000000"/>
                </a:solidFill>
                <a:latin typeface="Calibri"/>
              </a:rPr>
              <a:t>u</a:t>
            </a:r>
            <a:r>
              <a:rPr sz="2800" lang="en-US">
                <a:solidFill>
                  <a:srgbClr val="000000"/>
                </a:solidFill>
                <a:latin typeface="Calibri"/>
              </a:rPr>
              <a:t>es</a:t>
            </a:r>
            <a:endParaRPr sz="2800" lang="en-IN">
              <a:solidFill>
                <a:srgbClr val="000000"/>
              </a:solidFill>
            </a:endParaRPr>
          </a:p>
          <a:p>
            <a:r>
              <a:rPr sz="2800" lang="en-US">
                <a:solidFill>
                  <a:srgbClr val="000000"/>
                </a:solidFill>
                <a:latin typeface="Calibri"/>
              </a:rPr>
              <a:t>P</a:t>
            </a:r>
            <a:r>
              <a:rPr sz="2800" lang="en-US">
                <a:solidFill>
                  <a:srgbClr val="000000"/>
                </a:solidFill>
                <a:latin typeface="Calibri"/>
              </a:rPr>
              <a:t>i</a:t>
            </a:r>
            <a:r>
              <a:rPr sz="2800" lang="en-US">
                <a:solidFill>
                  <a:srgbClr val="000000"/>
                </a:solidFill>
                <a:latin typeface="Calibri"/>
              </a:rPr>
              <a:t>v</a:t>
            </a:r>
            <a:r>
              <a:rPr sz="2800" lang="en-US">
                <a:solidFill>
                  <a:srgbClr val="000000"/>
                </a:solidFill>
                <a:latin typeface="Calibri"/>
              </a:rPr>
              <a:t>o</a:t>
            </a:r>
            <a:r>
              <a:rPr sz="2800" lang="en-US">
                <a:solidFill>
                  <a:srgbClr val="000000"/>
                </a:solidFill>
                <a:latin typeface="Calibri"/>
              </a:rPr>
              <a:t>t</a:t>
            </a:r>
            <a:r>
              <a:rPr sz="2800" lang="en-US">
                <a:solidFill>
                  <a:srgbClr val="000000"/>
                </a:solidFill>
                <a:latin typeface="Calibri"/>
              </a:rPr>
              <a:t> </a:t>
            </a:r>
            <a:r>
              <a:rPr sz="2800" lang="en-US">
                <a:solidFill>
                  <a:srgbClr val="000000"/>
                </a:solidFill>
                <a:latin typeface="Calibri"/>
              </a:rPr>
              <a:t>t</a:t>
            </a:r>
            <a:r>
              <a:rPr sz="2800" lang="en-US">
                <a:solidFill>
                  <a:srgbClr val="000000"/>
                </a:solidFill>
                <a:latin typeface="Calibri"/>
              </a:rPr>
              <a:t>a</a:t>
            </a:r>
            <a:r>
              <a:rPr sz="2800" lang="en-US">
                <a:solidFill>
                  <a:srgbClr val="000000"/>
                </a:solidFill>
                <a:latin typeface="Calibri"/>
              </a:rPr>
              <a:t>b</a:t>
            </a:r>
            <a:r>
              <a:rPr sz="2800" lang="en-US">
                <a:solidFill>
                  <a:srgbClr val="000000"/>
                </a:solidFill>
                <a:latin typeface="Calibri"/>
              </a:rPr>
              <a:t>l</a:t>
            </a:r>
            <a:r>
              <a:rPr sz="2800" lang="en-US">
                <a:solidFill>
                  <a:srgbClr val="000000"/>
                </a:solidFill>
                <a:latin typeface="Calibri"/>
              </a:rPr>
              <a:t>e </a:t>
            </a:r>
            <a:endParaRPr sz="2800" lang="en-IN">
              <a:solidFill>
                <a:srgbClr val="000000"/>
              </a:solidFill>
            </a:endParaRPr>
          </a:p>
          <a:p>
            <a:r>
              <a:rPr sz="2800" lang="en-US">
                <a:solidFill>
                  <a:srgbClr val="000000"/>
                </a:solidFill>
                <a:latin typeface="Calibri"/>
              </a:rPr>
              <a:t>C</a:t>
            </a:r>
            <a:r>
              <a:rPr sz="2800" lang="en-US">
                <a:solidFill>
                  <a:srgbClr val="000000"/>
                </a:solidFill>
                <a:latin typeface="Calibri"/>
              </a:rPr>
              <a:t>h</a:t>
            </a:r>
            <a:r>
              <a:rPr sz="2800" lang="en-US">
                <a:solidFill>
                  <a:srgbClr val="000000"/>
                </a:solidFill>
                <a:latin typeface="Calibri"/>
              </a:rPr>
              <a:t>a</a:t>
            </a:r>
            <a:r>
              <a:rPr sz="2800" lang="en-US">
                <a:solidFill>
                  <a:srgbClr val="000000"/>
                </a:solidFill>
                <a:latin typeface="Calibri"/>
              </a:rPr>
              <a:t>r</a:t>
            </a:r>
            <a:r>
              <a:rPr sz="2800" lang="en-US">
                <a:solidFill>
                  <a:srgbClr val="000000"/>
                </a:solidFill>
                <a:latin typeface="Calibri"/>
              </a:rPr>
              <a:t>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600000">
            <a:off x="2576494" y="1551672"/>
            <a:ext cx="5507762"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E</a:t>
            </a:r>
            <a:r>
              <a:rPr sz="2800" lang="en-US">
                <a:solidFill>
                  <a:srgbClr val="000000"/>
                </a:solidFill>
                <a:latin typeface="Calibri"/>
              </a:rPr>
              <a:t>m</a:t>
            </a:r>
            <a:r>
              <a:rPr sz="2800" lang="en-US">
                <a:solidFill>
                  <a:srgbClr val="000000"/>
                </a:solidFill>
                <a:latin typeface="Calibri"/>
              </a:rPr>
              <a:t>p</a:t>
            </a:r>
            <a:r>
              <a:rPr sz="2800" lang="en-US">
                <a:solidFill>
                  <a:srgbClr val="000000"/>
                </a:solidFill>
                <a:latin typeface="Calibri"/>
              </a:rPr>
              <a:t>l</a:t>
            </a:r>
            <a:r>
              <a:rPr sz="2800" lang="en-US">
                <a:solidFill>
                  <a:srgbClr val="000000"/>
                </a:solidFill>
                <a:latin typeface="Calibri"/>
              </a:rPr>
              <a:t>oyee </a:t>
            </a:r>
            <a:r>
              <a:rPr sz="2800" lang="en-US">
                <a:solidFill>
                  <a:srgbClr val="000000"/>
                </a:solidFill>
                <a:latin typeface="Calibri"/>
              </a:rPr>
              <a:t>d</a:t>
            </a:r>
            <a:r>
              <a:rPr sz="2800" lang="en-US">
                <a:solidFill>
                  <a:srgbClr val="000000"/>
                </a:solidFill>
                <a:latin typeface="Calibri"/>
              </a:rPr>
              <a:t>a</a:t>
            </a:r>
            <a:r>
              <a:rPr sz="2800" lang="en-US">
                <a:solidFill>
                  <a:srgbClr val="000000"/>
                </a:solidFill>
                <a:latin typeface="Calibri"/>
              </a:rPr>
              <a:t>t</a:t>
            </a:r>
            <a:r>
              <a:rPr sz="2800" lang="en-US">
                <a:solidFill>
                  <a:srgbClr val="000000"/>
                </a:solidFill>
                <a:latin typeface="Calibri"/>
              </a:rPr>
              <a:t>a</a:t>
            </a:r>
            <a:r>
              <a:rPr sz="2800" lang="en-US">
                <a:solidFill>
                  <a:srgbClr val="000000"/>
                </a:solidFill>
                <a:latin typeface="Calibri"/>
              </a:rPr>
              <a:t> </a:t>
            </a:r>
            <a:r>
              <a:rPr sz="2800" lang="en-US">
                <a:solidFill>
                  <a:srgbClr val="000000"/>
                </a:solidFill>
                <a:latin typeface="Calibri"/>
              </a:rPr>
              <a:t>s</a:t>
            </a:r>
            <a:r>
              <a:rPr sz="2800" lang="en-US">
                <a:solidFill>
                  <a:srgbClr val="000000"/>
                </a:solidFill>
                <a:latin typeface="Calibri"/>
              </a:rPr>
              <a:t>e</a:t>
            </a:r>
            <a:r>
              <a:rPr sz="2800" lang="en-US">
                <a:solidFill>
                  <a:srgbClr val="000000"/>
                </a:solidFill>
                <a:latin typeface="Calibri"/>
              </a:rPr>
              <a:t>t</a:t>
            </a:r>
            <a:r>
              <a:rPr sz="2800" lang="en-US">
                <a:solidFill>
                  <a:srgbClr val="000000"/>
                </a:solidFill>
                <a:latin typeface="Calibri"/>
              </a:rPr>
              <a:t> </a:t>
            </a:r>
            <a:r>
              <a:rPr sz="2800" lang="en-US">
                <a:solidFill>
                  <a:srgbClr val="000000"/>
                </a:solidFill>
                <a:latin typeface="Calibri"/>
              </a:rPr>
              <a:t>k</a:t>
            </a:r>
            <a:r>
              <a:rPr sz="2800" lang="en-US">
                <a:solidFill>
                  <a:srgbClr val="000000"/>
                </a:solidFill>
                <a:latin typeface="Calibri"/>
              </a:rPr>
              <a:t>a</a:t>
            </a:r>
            <a:r>
              <a:rPr sz="2800" lang="en-US">
                <a:solidFill>
                  <a:srgbClr val="000000"/>
                </a:solidFill>
                <a:latin typeface="Calibri"/>
              </a:rPr>
              <a:t>g</a:t>
            </a:r>
            <a:r>
              <a:rPr sz="2800" lang="en-US">
                <a:solidFill>
                  <a:srgbClr val="000000"/>
                </a:solidFill>
                <a:latin typeface="Calibri"/>
              </a:rPr>
              <a:t>g</a:t>
            </a:r>
            <a:r>
              <a:rPr sz="2800" lang="en-US">
                <a:solidFill>
                  <a:srgbClr val="000000"/>
                </a:solidFill>
                <a:latin typeface="Calibri"/>
              </a:rPr>
              <a:t>l</a:t>
            </a:r>
            <a:r>
              <a:rPr sz="2800" lang="en-US">
                <a:solidFill>
                  <a:srgbClr val="000000"/>
                </a:solidFill>
                <a:latin typeface="Calibri"/>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ures</a:t>
            </a:r>
            <a:endParaRPr sz="2800" lang="en-IN">
              <a:solidFill>
                <a:srgbClr val="000000"/>
              </a:solidFill>
            </a:endParaRPr>
          </a:p>
          <a:p>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ures </a:t>
            </a:r>
            <a:r>
              <a:rPr sz="2800" lang="en-US">
                <a:solidFill>
                  <a:srgbClr val="000000"/>
                </a:solidFill>
              </a:rPr>
              <a:t>_</a:t>
            </a:r>
            <a:r>
              <a:rPr sz="2800" lang="en-US">
                <a:solidFill>
                  <a:srgbClr val="000000"/>
                </a:solidFill>
              </a:rPr>
              <a:t>9</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i</a:t>
            </a:r>
            <a:r>
              <a:rPr sz="2800" lang="en-US">
                <a:solidFill>
                  <a:srgbClr val="000000"/>
                </a:solidFill>
              </a:rPr>
              <a:t>d</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er </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rmance</a:t>
            </a:r>
            <a:endParaRPr sz="2800" lang="en-IN">
              <a:solidFill>
                <a:srgbClr val="000000"/>
              </a:solidFill>
            </a:endParaRPr>
          </a:p>
          <a:p>
            <a:r>
              <a:rPr sz="2800" lang="en-US">
                <a:solidFill>
                  <a:srgbClr val="000000"/>
                </a:solidFill>
              </a:rPr>
              <a:t>B</a:t>
            </a:r>
            <a:r>
              <a:rPr sz="2800" lang="en-US">
                <a:solidFill>
                  <a:srgbClr val="000000"/>
                </a:solidFill>
              </a:rPr>
              <a:t>u</a:t>
            </a:r>
            <a:r>
              <a:rPr sz="2800" lang="en-US">
                <a:solidFill>
                  <a:srgbClr val="000000"/>
                </a:solidFill>
              </a:rPr>
              <a:t>s</a:t>
            </a:r>
            <a:r>
              <a:rPr sz="2800" lang="en-US">
                <a:solidFill>
                  <a:srgbClr val="000000"/>
                </a:solidFill>
              </a:rPr>
              <a:t>iness </a:t>
            </a:r>
            <a:r>
              <a:rPr sz="2800" lang="en-US">
                <a:solidFill>
                  <a:srgbClr val="000000"/>
                </a:solidFill>
              </a:rPr>
              <a:t>u</a:t>
            </a:r>
            <a:r>
              <a:rPr sz="2800" lang="en-US">
                <a:solidFill>
                  <a:srgbClr val="000000"/>
                </a:solidFill>
              </a:rPr>
              <a:t>n</a:t>
            </a:r>
            <a:r>
              <a:rPr sz="2800" lang="en-US">
                <a:solidFill>
                  <a:srgbClr val="000000"/>
                </a:solidFill>
              </a:rPr>
              <a:t>i</a:t>
            </a:r>
            <a:r>
              <a:rPr sz="2800" lang="en-US">
                <a:solidFill>
                  <a:srgbClr val="000000"/>
                </a:solidFill>
              </a:rPr>
              <a:t>t</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endParaRPr sz="2800" lang="en-IN">
              <a:solidFill>
                <a:srgbClr val="000000"/>
              </a:solidFill>
            </a:endParaRPr>
          </a:p>
          <a:p>
            <a:r>
              <a:rPr sz="2800" lang="en-US">
                <a:solidFill>
                  <a:srgbClr val="000000"/>
                </a:solidFill>
              </a:rPr>
              <a:t>Rating numerical </a:t>
            </a:r>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21869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storage </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analysis</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nization</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aboration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2024-08-30T17:20:00Z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9aefe2b4b35c42d58d75cc9279b6fb4f</vt:lpwstr>
  </property>
</Properties>
</file>