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0" r:id="rId8"/>
    <p:sldId id="269" r:id="rId9"/>
    <p:sldId id="286" r:id="rId10"/>
    <p:sldId id="287" r:id="rId11"/>
    <p:sldId id="288" r:id="rId12"/>
    <p:sldId id="289" r:id="rId13"/>
    <p:sldId id="28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[10,arthi.xlsx]Sheet2!PivotTable1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Count of brand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Sheet2!$A$4:$A$32</c:f>
              <c:strCache>
                <c:ptCount val="28"/>
                <c:pt idx="0">
                  <c:v>acura</c:v>
                </c:pt>
                <c:pt idx="1">
                  <c:v>audi</c:v>
                </c:pt>
                <c:pt idx="2">
                  <c:v>bmw</c:v>
                </c:pt>
                <c:pt idx="3">
                  <c:v>buick</c:v>
                </c:pt>
                <c:pt idx="4">
                  <c:v>cadillac</c:v>
                </c:pt>
                <c:pt idx="5">
                  <c:v>chevrolet</c:v>
                </c:pt>
                <c:pt idx="6">
                  <c:v>chrysler</c:v>
                </c:pt>
                <c:pt idx="7">
                  <c:v>dodge</c:v>
                </c:pt>
                <c:pt idx="8">
                  <c:v>ford</c:v>
                </c:pt>
                <c:pt idx="9">
                  <c:v>gmc</c:v>
                </c:pt>
                <c:pt idx="10">
                  <c:v>harley-davidson</c:v>
                </c:pt>
                <c:pt idx="11">
                  <c:v>heartland</c:v>
                </c:pt>
                <c:pt idx="12">
                  <c:v>honda</c:v>
                </c:pt>
                <c:pt idx="13">
                  <c:v>hyundai</c:v>
                </c:pt>
                <c:pt idx="14">
                  <c:v>infiniti</c:v>
                </c:pt>
                <c:pt idx="15">
                  <c:v>jaguar</c:v>
                </c:pt>
                <c:pt idx="16">
                  <c:v>jeep</c:v>
                </c:pt>
                <c:pt idx="17">
                  <c:v>kia</c:v>
                </c:pt>
                <c:pt idx="18">
                  <c:v>land</c:v>
                </c:pt>
                <c:pt idx="19">
                  <c:v>lexus</c:v>
                </c:pt>
                <c:pt idx="20">
                  <c:v>lincoln</c:v>
                </c:pt>
                <c:pt idx="21">
                  <c:v>maserati</c:v>
                </c:pt>
                <c:pt idx="22">
                  <c:v>mazda</c:v>
                </c:pt>
                <c:pt idx="23">
                  <c:v>mercedes-benz</c:v>
                </c:pt>
                <c:pt idx="24">
                  <c:v>nissan</c:v>
                </c:pt>
                <c:pt idx="25">
                  <c:v>peterbilt</c:v>
                </c:pt>
                <c:pt idx="26">
                  <c:v>ram</c:v>
                </c:pt>
                <c:pt idx="27">
                  <c:v>toyota</c:v>
                </c:pt>
              </c:strCache>
            </c:strRef>
          </c:cat>
          <c:val>
            <c:numRef>
              <c:f>Sheet2!$B$4:$B$32</c:f>
              <c:numCache>
                <c:formatCode>@</c:formatCode>
                <c:ptCount val="28"/>
                <c:pt idx="0">
                  <c:v>3</c:v>
                </c:pt>
                <c:pt idx="1">
                  <c:v>4</c:v>
                </c:pt>
                <c:pt idx="2">
                  <c:v>17</c:v>
                </c:pt>
                <c:pt idx="3">
                  <c:v>13</c:v>
                </c:pt>
                <c:pt idx="4">
                  <c:v>10</c:v>
                </c:pt>
                <c:pt idx="5">
                  <c:v>297</c:v>
                </c:pt>
                <c:pt idx="6">
                  <c:v>18</c:v>
                </c:pt>
                <c:pt idx="7">
                  <c:v>432</c:v>
                </c:pt>
                <c:pt idx="8">
                  <c:v>1235</c:v>
                </c:pt>
                <c:pt idx="9">
                  <c:v>42</c:v>
                </c:pt>
                <c:pt idx="10">
                  <c:v>1</c:v>
                </c:pt>
                <c:pt idx="11">
                  <c:v>5</c:v>
                </c:pt>
                <c:pt idx="12">
                  <c:v>12</c:v>
                </c:pt>
                <c:pt idx="13">
                  <c:v>15</c:v>
                </c:pt>
                <c:pt idx="14">
                  <c:v>12</c:v>
                </c:pt>
                <c:pt idx="15">
                  <c:v>1</c:v>
                </c:pt>
                <c:pt idx="16">
                  <c:v>30</c:v>
                </c:pt>
                <c:pt idx="17">
                  <c:v>13</c:v>
                </c:pt>
                <c:pt idx="18">
                  <c:v>4</c:v>
                </c:pt>
                <c:pt idx="19">
                  <c:v>2</c:v>
                </c:pt>
                <c:pt idx="20">
                  <c:v>2</c:v>
                </c:pt>
                <c:pt idx="21">
                  <c:v>1</c:v>
                </c:pt>
                <c:pt idx="22">
                  <c:v>2</c:v>
                </c:pt>
                <c:pt idx="23">
                  <c:v>10</c:v>
                </c:pt>
                <c:pt idx="24">
                  <c:v>312</c:v>
                </c:pt>
                <c:pt idx="25">
                  <c:v>4</c:v>
                </c:pt>
                <c:pt idx="26">
                  <c:v>1</c:v>
                </c:pt>
                <c:pt idx="2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14-4C1D-B053-1C4DE2F48C55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Max of price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Sheet2!$A$4:$A$32</c:f>
              <c:strCache>
                <c:ptCount val="28"/>
                <c:pt idx="0">
                  <c:v>acura</c:v>
                </c:pt>
                <c:pt idx="1">
                  <c:v>audi</c:v>
                </c:pt>
                <c:pt idx="2">
                  <c:v>bmw</c:v>
                </c:pt>
                <c:pt idx="3">
                  <c:v>buick</c:v>
                </c:pt>
                <c:pt idx="4">
                  <c:v>cadillac</c:v>
                </c:pt>
                <c:pt idx="5">
                  <c:v>chevrolet</c:v>
                </c:pt>
                <c:pt idx="6">
                  <c:v>chrysler</c:v>
                </c:pt>
                <c:pt idx="7">
                  <c:v>dodge</c:v>
                </c:pt>
                <c:pt idx="8">
                  <c:v>ford</c:v>
                </c:pt>
                <c:pt idx="9">
                  <c:v>gmc</c:v>
                </c:pt>
                <c:pt idx="10">
                  <c:v>harley-davidson</c:v>
                </c:pt>
                <c:pt idx="11">
                  <c:v>heartland</c:v>
                </c:pt>
                <c:pt idx="12">
                  <c:v>honda</c:v>
                </c:pt>
                <c:pt idx="13">
                  <c:v>hyundai</c:v>
                </c:pt>
                <c:pt idx="14">
                  <c:v>infiniti</c:v>
                </c:pt>
                <c:pt idx="15">
                  <c:v>jaguar</c:v>
                </c:pt>
                <c:pt idx="16">
                  <c:v>jeep</c:v>
                </c:pt>
                <c:pt idx="17">
                  <c:v>kia</c:v>
                </c:pt>
                <c:pt idx="18">
                  <c:v>land</c:v>
                </c:pt>
                <c:pt idx="19">
                  <c:v>lexus</c:v>
                </c:pt>
                <c:pt idx="20">
                  <c:v>lincoln</c:v>
                </c:pt>
                <c:pt idx="21">
                  <c:v>maserati</c:v>
                </c:pt>
                <c:pt idx="22">
                  <c:v>mazda</c:v>
                </c:pt>
                <c:pt idx="23">
                  <c:v>mercedes-benz</c:v>
                </c:pt>
                <c:pt idx="24">
                  <c:v>nissan</c:v>
                </c:pt>
                <c:pt idx="25">
                  <c:v>peterbilt</c:v>
                </c:pt>
                <c:pt idx="26">
                  <c:v>ram</c:v>
                </c:pt>
                <c:pt idx="27">
                  <c:v>toyota</c:v>
                </c:pt>
              </c:strCache>
            </c:strRef>
          </c:cat>
          <c:val>
            <c:numRef>
              <c:f>Sheet2!$C$4:$C$32</c:f>
              <c:numCache>
                <c:formatCode>"₹"\ #,##0.00</c:formatCode>
                <c:ptCount val="28"/>
                <c:pt idx="0">
                  <c:v>16900</c:v>
                </c:pt>
                <c:pt idx="1">
                  <c:v>36400</c:v>
                </c:pt>
                <c:pt idx="2">
                  <c:v>61200</c:v>
                </c:pt>
                <c:pt idx="3">
                  <c:v>37500</c:v>
                </c:pt>
                <c:pt idx="4">
                  <c:v>47500</c:v>
                </c:pt>
                <c:pt idx="5">
                  <c:v>63200</c:v>
                </c:pt>
                <c:pt idx="6">
                  <c:v>29100</c:v>
                </c:pt>
                <c:pt idx="7">
                  <c:v>67000</c:v>
                </c:pt>
                <c:pt idx="8">
                  <c:v>74000</c:v>
                </c:pt>
                <c:pt idx="9">
                  <c:v>48500</c:v>
                </c:pt>
                <c:pt idx="10">
                  <c:v>54680</c:v>
                </c:pt>
                <c:pt idx="11">
                  <c:v>6680</c:v>
                </c:pt>
                <c:pt idx="12">
                  <c:v>17200</c:v>
                </c:pt>
                <c:pt idx="13">
                  <c:v>9800</c:v>
                </c:pt>
                <c:pt idx="14">
                  <c:v>18500</c:v>
                </c:pt>
                <c:pt idx="15">
                  <c:v>2800</c:v>
                </c:pt>
                <c:pt idx="16">
                  <c:v>21100</c:v>
                </c:pt>
                <c:pt idx="17">
                  <c:v>21500</c:v>
                </c:pt>
                <c:pt idx="18">
                  <c:v>46900</c:v>
                </c:pt>
                <c:pt idx="19">
                  <c:v>55600</c:v>
                </c:pt>
                <c:pt idx="20">
                  <c:v>36300</c:v>
                </c:pt>
                <c:pt idx="21">
                  <c:v>30300</c:v>
                </c:pt>
                <c:pt idx="22">
                  <c:v>16000</c:v>
                </c:pt>
                <c:pt idx="23">
                  <c:v>84900</c:v>
                </c:pt>
                <c:pt idx="24">
                  <c:v>36300</c:v>
                </c:pt>
                <c:pt idx="25">
                  <c:v>1025</c:v>
                </c:pt>
                <c:pt idx="26">
                  <c:v>11050</c:v>
                </c:pt>
                <c:pt idx="27">
                  <c:v>6300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14-4C1D-B053-1C4DE2F48C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59209791"/>
        <c:axId val="1859234271"/>
      </c:lineChart>
      <c:catAx>
        <c:axId val="1859209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34271"/>
        <c:crosses val="autoZero"/>
        <c:auto val="1"/>
        <c:lblAlgn val="ctr"/>
        <c:lblOffset val="100"/>
        <c:noMultiLvlLbl val="0"/>
      </c:catAx>
      <c:valAx>
        <c:axId val="1859234271"/>
        <c:scaling>
          <c:orientation val="minMax"/>
        </c:scaling>
        <c:delete val="0"/>
        <c:axPos val="l"/>
        <c:numFmt formatCode="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09791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659" y="2395728"/>
            <a:ext cx="9712411" cy="1243584"/>
          </a:xfrm>
        </p:spPr>
        <p:txBody>
          <a:bodyPr/>
          <a:lstStyle/>
          <a:p>
            <a:br>
              <a:rPr lang="en-US" sz="3600" dirty="0"/>
            </a:br>
            <a:br>
              <a:rPr lang="en-US" sz="6000" dirty="0"/>
            </a:br>
            <a:r>
              <a:rPr lang="en-US" sz="6000" dirty="0"/>
              <a:t>CAR SPECIFICATIONS</a:t>
            </a:r>
            <a:br>
              <a:rPr lang="en-US" sz="5400" dirty="0"/>
            </a:br>
            <a:br>
              <a:rPr lang="en-US" sz="3600" dirty="0"/>
            </a:br>
            <a:r>
              <a:rPr lang="en-US" sz="3600" dirty="0"/>
              <a:t>             </a:t>
            </a:r>
            <a:r>
              <a:rPr lang="en-US" sz="3200" dirty="0"/>
              <a:t>ARTHI.B - 23127010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II-</a:t>
            </a:r>
            <a:r>
              <a:rPr lang="en-US" sz="2000" dirty="0" err="1"/>
              <a:t>Bsc.computer</a:t>
            </a:r>
            <a:r>
              <a:rPr lang="en-US" sz="2000" dirty="0"/>
              <a:t> science with data analytics</a:t>
            </a:r>
          </a:p>
          <a:p>
            <a:pPr marL="0" indent="0">
              <a:buNone/>
            </a:pPr>
            <a:r>
              <a:rPr lang="en-US" dirty="0"/>
              <a:t>Sri Ramakrishna college of arts and science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1160892"/>
            <a:ext cx="7781544" cy="824428"/>
          </a:xfrm>
        </p:spPr>
        <p:txBody>
          <a:bodyPr>
            <a:normAutofit/>
          </a:bodyPr>
          <a:lstStyle/>
          <a:p>
            <a:r>
              <a:rPr lang="en-US" sz="4000" dirty="0"/>
              <a:t>ABSTRACT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496710"/>
            <a:ext cx="7405701" cy="290222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OVERVIEW: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This project focus on the analysis of a car specification dataset containing 2500 entries. Each entry represents in individual car and includes details such as the id, price, gender ,brand ,model ,year, </a:t>
            </a:r>
            <a:r>
              <a:rPr lang="en-US" sz="2000" dirty="0" err="1">
                <a:solidFill>
                  <a:schemeClr val="bg1"/>
                </a:solidFill>
              </a:rPr>
              <a:t>title_status</a:t>
            </a:r>
            <a:r>
              <a:rPr lang="en-US" sz="2000" dirty="0">
                <a:solidFill>
                  <a:schemeClr val="bg1"/>
                </a:solidFill>
              </a:rPr>
              <a:t>, mileage ,color ,state. The primary aim of the analysis is to uncover the key factors influencing car price and brand preference regarding mileage and model.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790831"/>
            <a:ext cx="11214100" cy="659027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76484-924D-6B68-8FE6-D87E1994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861751"/>
            <a:ext cx="7702723" cy="3856877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Aptos Display" panose="020B0004020202020204" pitchFamily="34" charset="0"/>
              </a:rPr>
              <a:t>Data collection:  data sourced from Kaggle contributes, includes second hand car attributes, model and brand platform presence</a:t>
            </a:r>
          </a:p>
          <a:p>
            <a:pPr marL="0" indent="0">
              <a:buNone/>
            </a:pPr>
            <a:endParaRPr lang="en-IN" sz="2000" dirty="0">
              <a:latin typeface="Aptos Display" panose="020B000402020202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Aptos Display" panose="020B0004020202020204" pitchFamily="34" charset="0"/>
              </a:rPr>
              <a:t>Data cleaning: remove duplicates ,handling missing values and organizing data into a usable format</a:t>
            </a:r>
          </a:p>
          <a:p>
            <a:pPr marL="0" indent="0">
              <a:buNone/>
            </a:pPr>
            <a:endParaRPr lang="en-IN" sz="2000" dirty="0">
              <a:latin typeface="Aptos Display" panose="020B000402020202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Aptos Display" panose="020B0004020202020204" pitchFamily="34" charset="0"/>
              </a:rPr>
              <a:t>Key fields: price, model, brand and </a:t>
            </a:r>
            <a:r>
              <a:rPr lang="en-IN" sz="2000" dirty="0" err="1">
                <a:latin typeface="Aptos Display" panose="020B0004020202020204" pitchFamily="34" charset="0"/>
              </a:rPr>
              <a:t>title_status</a:t>
            </a:r>
            <a:endParaRPr lang="en-IN" sz="2000" dirty="0">
              <a:latin typeface="Aptos Display" panose="020B0004020202020204" pitchFamily="34" charset="0"/>
            </a:endParaRPr>
          </a:p>
          <a:p>
            <a:pPr marL="0" indent="0">
              <a:buNone/>
            </a:pPr>
            <a:endParaRPr lang="en-IN" dirty="0">
              <a:latin typeface="Aptos Display" panose="020B00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78942"/>
            <a:ext cx="10750550" cy="6586634"/>
          </a:xfrm>
        </p:spPr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  <a:tab pos="499110" algn="l"/>
              </a:tabLst>
            </a:pPr>
            <a:r>
              <a:rPr lang="en-US" sz="2800" dirty="0"/>
              <a:t>DATASET DESCRIPTION:</a:t>
            </a:r>
            <a:br>
              <a:rPr lang="en-US" sz="2800" dirty="0"/>
            </a:br>
            <a:br>
              <a:rPr lang="en-US" sz="2800" dirty="0"/>
            </a:br>
            <a:r>
              <a:rPr lang="en-IN" sz="1800" b="1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ID (Customer ID Proof Number)</a:t>
            </a:r>
            <a: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Unique identifier for each customer, possibly linked to their proof of identification.</a:t>
            </a:r>
            <a:b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br>
              <a:rPr lang="en-IN" sz="1800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1800" b="1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GENDER</a:t>
            </a:r>
            <a: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Gender of the customer. This is typically recorded as male, female, or other/non-binary.</a:t>
            </a:r>
            <a:b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br>
              <a:rPr lang="en-IN" sz="1800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1800" b="1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PRICE</a:t>
            </a:r>
            <a: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The price of the second-hand car being dealt with. This could be in the local currency.</a:t>
            </a:r>
            <a:b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br>
              <a:rPr lang="en-IN" sz="1800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1800" b="1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YEAR</a:t>
            </a:r>
            <a: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Year of manufacture of the car. This helps in identifying the age of the vehicle.</a:t>
            </a:r>
            <a:b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br>
              <a:rPr lang="en-IN" sz="1800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1800" b="1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BRAND</a:t>
            </a:r>
            <a: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Name of the car manufacturer (e.g., Toyota, Honda, Ford).</a:t>
            </a:r>
            <a:b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br>
              <a:rPr lang="en-IN" sz="1800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1800" b="1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MODEL</a:t>
            </a:r>
            <a: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Specific model of the car (e.g., Camry, Civic, Mustang).</a:t>
            </a:r>
            <a:b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br>
              <a:rPr lang="en-IN" sz="1800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1800" b="1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MILEAGE</a:t>
            </a:r>
            <a: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The distance in </a:t>
            </a:r>
            <a:r>
              <a:rPr lang="en-IN" sz="1800" kern="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kilometers</a:t>
            </a:r>
            <a: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that the car has </a:t>
            </a:r>
            <a:r>
              <a:rPr lang="en-IN" sz="1800" kern="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traveled</a:t>
            </a:r>
            <a: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.</a:t>
            </a:r>
            <a:b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br>
              <a:rPr lang="en-IN" sz="1800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1800" b="1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STATE</a:t>
            </a:r>
            <a: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The state or location where the vehicle is registered or currently located.</a:t>
            </a:r>
            <a:b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b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COLOUR: colour of the car(e.g., black ,</a:t>
            </a:r>
            <a:r>
              <a:rPr lang="en-IN" sz="1800" kern="0" dirty="0" err="1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silver,blue</a:t>
            </a:r>
            <a: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)</a:t>
            </a:r>
            <a:b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br>
              <a:rPr lang="en-IN" sz="1800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1800" b="1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TITLE_STATUS</a:t>
            </a:r>
            <a:r>
              <a:rPr lang="en-IN" sz="1800" kern="0" dirty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The legal status of the vehicle's title, indicating if it's clean, salvaged, rebuilt, etc.</a:t>
            </a:r>
            <a:br>
              <a:rPr lang="en-IN" sz="1800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endParaRPr lang="en-US" sz="2800" dirty="0">
              <a:latin typeface="Aptos Narrow" panose="020B00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831850" y="6392562"/>
            <a:ext cx="6803136" cy="86496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5439" y="632254"/>
            <a:ext cx="7792993" cy="6225746"/>
          </a:xfrm>
        </p:spPr>
        <p:txBody>
          <a:bodyPr/>
          <a:lstStyle/>
          <a:p>
            <a:r>
              <a:rPr lang="en-US" sz="3600" dirty="0"/>
              <a:t>METHODOLOGY: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Descriptive Analysis: Summarized and interpreted data to understand main characteristics and trends.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Statistical Methods: Applied various statistical techniques to analyze data distribution and relationships.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Visualization: Used bar charts, pie charts, and histograms to present data insights clearly.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F1774E-D794-F316-2AA4-C88234326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673E16-DBF6-B9D7-2C6B-02333D04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19C967-3D40-9A2D-C5CD-BCC48AA7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848" y="362464"/>
            <a:ext cx="4382529" cy="642551"/>
          </a:xfrm>
        </p:spPr>
        <p:txBody>
          <a:bodyPr>
            <a:normAutofit/>
          </a:bodyPr>
          <a:lstStyle/>
          <a:p>
            <a:r>
              <a:rPr lang="en-IN" sz="4000" dirty="0"/>
              <a:t>DATA 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87774-B9AD-0A15-E668-7EC0D774C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40" y="1154930"/>
            <a:ext cx="10528300" cy="55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9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EEBF-5447-58E1-81DB-321138F4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499287" y="791553"/>
            <a:ext cx="8641486" cy="774357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chemeClr val="bg1"/>
                </a:solidFill>
              </a:rPr>
              <a:t>EX : </a:t>
            </a:r>
            <a:r>
              <a:rPr lang="en-IN" sz="1800" dirty="0">
                <a:solidFill>
                  <a:schemeClr val="bg1"/>
                </a:solidFill>
              </a:rPr>
              <a:t>WHICH CAR SALES TO HIGHIEST PRICE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AC079-A9D0-6FC0-0E57-36A144DF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5CAEF7-657B-2997-255F-C4158D0B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1243914"/>
            <a:ext cx="8937972" cy="4654378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008559C-664D-4C57-C413-6D7AB61B6F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456111"/>
              </p:ext>
            </p:extLst>
          </p:nvPr>
        </p:nvGraphicFramePr>
        <p:xfrm>
          <a:off x="922638" y="1656526"/>
          <a:ext cx="8048367" cy="415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630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7EC19E-2267-6B7F-9810-7D2DD950F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6378" y="617838"/>
            <a:ext cx="7781544" cy="74964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VISUALISATION IMAGE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7170B5-C50A-BFB7-2D75-E6E55CA9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71A534-CE5B-E123-4BB9-01612EE6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1927654"/>
            <a:ext cx="7781544" cy="281760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1D20B-161F-82D9-0731-9AF4E9690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91" y="1260389"/>
            <a:ext cx="10127331" cy="559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6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C0E5-167A-3728-58DA-B48DF233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947351"/>
            <a:ext cx="7338884" cy="1169773"/>
          </a:xfrm>
        </p:spPr>
        <p:txBody>
          <a:bodyPr/>
          <a:lstStyle/>
          <a:p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SOFTWARE/TOOLS REQUIREMENTS: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3E4156-C3F0-443E-5E13-04F8586D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5FCEA-E815-C0F6-2108-8E049372D7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9497" y="1853967"/>
            <a:ext cx="10736425" cy="441296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The software used in this summer internship project is MS Excel (pivot table). Excel is a versatile tool for various tasks, and crop production analysis is a great example. Let's delve deeper into using Excel for this purpose                                                                                                                     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PIVOT TABLE: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Pivot Charts display data series, categories, data markers, and axes just as standard charts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do.You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can also change the chart type and other options such as the titles, the legend placement, the data labels, the chart location, and so on. Here's a PivotChart based on the Pivot Table example above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40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334</TotalTime>
  <Words>550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 Display</vt:lpstr>
      <vt:lpstr>Aptos Narrow</vt:lpstr>
      <vt:lpstr>Arial</vt:lpstr>
      <vt:lpstr>Arial Narrow</vt:lpstr>
      <vt:lpstr>Calibri</vt:lpstr>
      <vt:lpstr>Trade Gothic LT Pro</vt:lpstr>
      <vt:lpstr>Trebuchet MS</vt:lpstr>
      <vt:lpstr>Office Theme</vt:lpstr>
      <vt:lpstr>  CAR SPECIFICATIONS               ARTHI.B - 23127010</vt:lpstr>
      <vt:lpstr>ABSTRACT</vt:lpstr>
      <vt:lpstr>DATA PREPARATION</vt:lpstr>
      <vt:lpstr>DATASET DESCRIPTION:  ID (Customer ID Proof Number): Unique identifier for each customer, possibly linked to their proof of identification.  GENDER: Gender of the customer. This is typically recorded as male, female, or other/non-binary.  PRICE: The price of the second-hand car being dealt with. This could be in the local currency.  YEAR: Year of manufacture of the car. This helps in identifying the age of the vehicle.  BRAND: Name of the car manufacturer (e.g., Toyota, Honda, Ford).  MODEL: Specific model of the car (e.g., Camry, Civic, Mustang).  MILEAGE: The distance in kilometers that the car has traveled.  STATE: The state or location where the vehicle is registered or currently located.  COLOUR: colour of the car(e.g., black ,silver,blue)  TITLE_STATUS: The legal status of the vehicle's title, indicating if it's clean, salvaged, rebuilt, etc. </vt:lpstr>
      <vt:lpstr>METHODOLOGY:   Descriptive Analysis: Summarized and interpreted data to understand main characteristics and trends.  Statistical Methods: Applied various statistical techniques to analyze data distribution and relationships.  Visualization: Used bar charts, pie charts, and histograms to present data insights clearly.</vt:lpstr>
      <vt:lpstr>DATA SETS</vt:lpstr>
      <vt:lpstr>PowerPoint Presentation</vt:lpstr>
      <vt:lpstr>PowerPoint Presentation</vt:lpstr>
      <vt:lpstr>SOFTWARE/TOOLS REQUIREMENTS: </vt:lpstr>
      <vt:lpstr>CONCLUSION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Arthi Ma</dc:creator>
  <cp:lastModifiedBy>Arthi Ma</cp:lastModifiedBy>
  <cp:revision>3</cp:revision>
  <dcterms:created xsi:type="dcterms:W3CDTF">2024-06-14T03:44:16Z</dcterms:created>
  <dcterms:modified xsi:type="dcterms:W3CDTF">2024-06-28T06:53:27Z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