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21758-3326-498B-A4F8-26D3C9279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8B90EA-4C50-4277-811B-B6E8D5894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F84A-EFD7-4C56-9C9F-0C6173461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2F18-D78F-4148-8D44-A6BE5EBBD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67B78-4219-4C92-9563-44416DE8B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9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70F0-DA87-4B10-B1B0-B4D0DD7C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8322B-C0D1-4E20-B0F6-4C603349B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7E5C0-995A-4260-B0A0-474897FB1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92D87-1773-4BC0-A80C-F601CB46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6FCFB-0CA5-4D5F-9D88-E99C490A6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768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1164B-9915-44C5-8DF5-40AF93DF4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08BF7-7322-4C64-A01D-F53C4B65D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F1D2-FBFD-4010-867F-B70697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FEF4-E981-45FC-AE85-9368615E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5204-2E60-44F8-A2CA-5A79DD4E6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60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68B3-3E9D-4CFB-9A15-0D3FEB9A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031C1-D91F-4BE7-8DB3-0864D4065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73C68-7CB7-4AE8-9B31-C1693C34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92042-C88F-43D6-9579-1B24E19E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9EBFD-695E-4B59-877B-03B2A2042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9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9671-3B01-4A46-AF2E-B7865A1C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08A0D-59A2-4F5C-BAEF-54662D21E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A1013-68C5-468D-900B-F199B0CE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7573AF-30F8-454B-9963-1D196CDF2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D2EE-CCC3-483A-9D40-1409C9E07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3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61D6-686C-40EE-BDC0-7FCDB875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F4AC3-87B7-4C08-A0A8-F000FB873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A554A-4551-449B-8EFF-F25F517BB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AAB67-AACF-443A-A5E7-52C17D549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C65C5-44FB-454F-B7BC-605C652EE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AC052-450C-4538-8D77-EE924548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9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461B8-EE76-4F2C-9E81-D82AC848D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0C488-F4A8-45D3-BE13-BDD738AFB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80D9-4153-4B20-99D4-38B3F1EA9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8679D4-78B9-4319-85FD-5D49A371CB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3299AB-B7CF-4E25-ABB8-84D74EC4C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B28F0-1A48-4169-A7AE-27FF6039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1397C-5C62-4194-84C1-29D88241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1DD2D-6B69-43F2-B2A0-369D1CFB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35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4F53-D0F8-4585-9B0B-8F21E5436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B2B0FF-DB94-481E-96E4-94D2E870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DC2820-702F-42E4-AE0D-355FF57D2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BFFEDD-EF05-46DB-9077-8F68FFD17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9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7C01F-3A83-48B5-B994-6DA42CE1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59166-FC17-4AD4-AAE5-AE605307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6A550-6C00-49FC-BCA8-762B613B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2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B98B-28E0-4C14-857B-95C711D74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2580-DA1D-4EA8-A3F0-571B0B642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DB312-5B36-452F-9F92-1452B9F9D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75961-6189-4BA3-82E0-F1883E74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C0F301-BF0A-43DF-93D8-35E733BE2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CE472-5389-4C3F-AB4B-F1B968129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C729E-8597-4FEB-8326-A12F4CB6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5C5DAE-FDDC-45E5-A431-3BA87CAE2C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4BD185-3B72-49A4-A157-E09F91BA9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74CA6-DBED-448B-9EFC-4DB3B87F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66924-B750-4847-B59E-334397531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76CA4-4971-4309-A05A-C42FE8B1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528C2C-9ABF-48A5-8C0A-6CEA471D1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BA15D-FA5C-4264-9D44-41CA6164F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AA66D-DCC5-4AFE-BE3F-7B2FF88A6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7D72E-34E3-431F-97C1-51DFD83F9CFE}" type="datetimeFigureOut">
              <a:rPr lang="en-US" smtClean="0"/>
              <a:t>11/20/2020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C35C5-6424-47D8-B1DD-A8ECF6D05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9FA6-E49F-403A-8760-7103EDDBBF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B8A0-921D-4CB2-BE6E-1095EAF0EA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7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1D3AEC9-7A33-477B-B81C-29ED2775C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562554"/>
              </p:ext>
            </p:extLst>
          </p:nvPr>
        </p:nvGraphicFramePr>
        <p:xfrm>
          <a:off x="243841" y="701379"/>
          <a:ext cx="11286744" cy="17388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942492">
                  <a:extLst>
                    <a:ext uri="{9D8B030D-6E8A-4147-A177-3AD203B41FA5}">
                      <a16:colId xmlns:a16="http://schemas.microsoft.com/office/drawing/2014/main" val="2011964165"/>
                    </a:ext>
                  </a:extLst>
                </a:gridCol>
                <a:gridCol w="1431387">
                  <a:extLst>
                    <a:ext uri="{9D8B030D-6E8A-4147-A177-3AD203B41FA5}">
                      <a16:colId xmlns:a16="http://schemas.microsoft.com/office/drawing/2014/main" val="2043507209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79244847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4223729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35904670"/>
                    </a:ext>
                  </a:extLst>
                </a:gridCol>
                <a:gridCol w="1746505">
                  <a:extLst>
                    <a:ext uri="{9D8B030D-6E8A-4147-A177-3AD203B41FA5}">
                      <a16:colId xmlns:a16="http://schemas.microsoft.com/office/drawing/2014/main" val="597134747"/>
                    </a:ext>
                  </a:extLst>
                </a:gridCol>
              </a:tblGrid>
              <a:tr h="377613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methods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small Training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large training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dirty="0">
                        <a:latin typeface="Karla" pitchFamily="2" charset="0"/>
                        <a:ea typeface="Karla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4207825"/>
                  </a:ext>
                </a:extLst>
              </a:tr>
              <a:tr h="237405">
                <a:tc vMerge="1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edge Detector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skeletonization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edge Detector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skeletonization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847405"/>
                  </a:ext>
                </a:extLst>
              </a:tr>
              <a:tr h="51296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Karla" pitchFamily="2" charset="0"/>
                          <a:ea typeface="Karla" pitchFamily="2" charset="0"/>
                        </a:rPr>
                        <a:t>tested on synthetic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0.8496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0.9203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0.9540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0.9832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0.9807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8703057"/>
                  </a:ext>
                </a:extLst>
              </a:tr>
              <a:tr h="512967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Karla" pitchFamily="2" charset="0"/>
                          <a:ea typeface="Karla" pitchFamily="2" charset="0"/>
                        </a:rPr>
                        <a:t>tested on captured dataset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0.2255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0.8888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Karla" pitchFamily="2" charset="0"/>
                          <a:ea typeface="Karla" pitchFamily="2" charset="0"/>
                        </a:rPr>
                        <a:t>0.9028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0.9727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Karla" pitchFamily="2" charset="0"/>
                          <a:ea typeface="Karla" pitchFamily="2" charset="0"/>
                        </a:rPr>
                        <a:t>0.9653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2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AAAAE6F-32F2-46AF-AF3C-D2BC20D4D1E4}"/>
              </a:ext>
            </a:extLst>
          </p:cNvPr>
          <p:cNvSpPr txBox="1"/>
          <p:nvPr/>
        </p:nvSpPr>
        <p:spPr>
          <a:xfrm>
            <a:off x="243841" y="239714"/>
            <a:ext cx="11286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Karla" pitchFamily="2" charset="0"/>
                <a:ea typeface="Karla" pitchFamily="2" charset="0"/>
              </a:rPr>
              <a:t>F1-score of the classification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D0CF37-C285-4DC5-A6DE-349C14806E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850" y="3114675"/>
            <a:ext cx="3800475" cy="3743325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D07FFA84-C981-4427-94EB-68C06ECAC144}"/>
              </a:ext>
            </a:extLst>
          </p:cNvPr>
          <p:cNvSpPr/>
          <p:nvPr/>
        </p:nvSpPr>
        <p:spPr>
          <a:xfrm>
            <a:off x="3748532" y="2864923"/>
            <a:ext cx="2258568" cy="1738827"/>
          </a:xfrm>
          <a:prstGeom prst="wedgeEllipseCallout">
            <a:avLst>
              <a:gd name="adj1" fmla="val -53760"/>
              <a:gd name="adj2" fmla="val 31617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42B096B-5675-40D8-A3A1-4DF13F97CB4D}"/>
              </a:ext>
            </a:extLst>
          </p:cNvPr>
          <p:cNvSpPr/>
          <p:nvPr/>
        </p:nvSpPr>
        <p:spPr>
          <a:xfrm>
            <a:off x="4160520" y="3114674"/>
            <a:ext cx="310896" cy="3143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4F1798-A80B-4DBA-B66B-E26043DEA954}"/>
              </a:ext>
            </a:extLst>
          </p:cNvPr>
          <p:cNvSpPr/>
          <p:nvPr/>
        </p:nvSpPr>
        <p:spPr>
          <a:xfrm>
            <a:off x="4160520" y="3562730"/>
            <a:ext cx="310896" cy="3143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EAA1E1-C752-474E-A02C-840307DF3E44}"/>
              </a:ext>
            </a:extLst>
          </p:cNvPr>
          <p:cNvSpPr/>
          <p:nvPr/>
        </p:nvSpPr>
        <p:spPr>
          <a:xfrm>
            <a:off x="4160520" y="4005260"/>
            <a:ext cx="310896" cy="3143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A50854C-1046-4E28-80F3-FAC0E13471BF}"/>
              </a:ext>
            </a:extLst>
          </p:cNvPr>
          <p:cNvSpPr/>
          <p:nvPr/>
        </p:nvSpPr>
        <p:spPr>
          <a:xfrm>
            <a:off x="5271325" y="3114674"/>
            <a:ext cx="310896" cy="3143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74CF52-2388-452B-8879-1AFD00B8FEBE}"/>
              </a:ext>
            </a:extLst>
          </p:cNvPr>
          <p:cNvSpPr/>
          <p:nvPr/>
        </p:nvSpPr>
        <p:spPr>
          <a:xfrm>
            <a:off x="5271325" y="3562730"/>
            <a:ext cx="310896" cy="314325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304DD40-EE0A-4B11-ADF3-69D5CCA55FF8}"/>
              </a:ext>
            </a:extLst>
          </p:cNvPr>
          <p:cNvSpPr/>
          <p:nvPr/>
        </p:nvSpPr>
        <p:spPr>
          <a:xfrm>
            <a:off x="5271325" y="4005260"/>
            <a:ext cx="310896" cy="3143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036BEE-5FA8-4767-8544-22CD58C776C3}"/>
              </a:ext>
            </a:extLst>
          </p:cNvPr>
          <p:cNvSpPr/>
          <p:nvPr/>
        </p:nvSpPr>
        <p:spPr>
          <a:xfrm>
            <a:off x="4715922" y="3349624"/>
            <a:ext cx="310896" cy="31432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05AE6-B102-4A2D-825A-B709AB566A91}"/>
              </a:ext>
            </a:extLst>
          </p:cNvPr>
          <p:cNvSpPr/>
          <p:nvPr/>
        </p:nvSpPr>
        <p:spPr>
          <a:xfrm>
            <a:off x="4715922" y="3797680"/>
            <a:ext cx="310896" cy="31432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2B3D101-7058-440A-8460-07045863F781}"/>
              </a:ext>
            </a:extLst>
          </p:cNvPr>
          <p:cNvCxnSpPr>
            <a:stCxn id="7" idx="6"/>
            <a:endCxn id="14" idx="2"/>
          </p:cNvCxnSpPr>
          <p:nvPr/>
        </p:nvCxnSpPr>
        <p:spPr>
          <a:xfrm>
            <a:off x="4471416" y="3271837"/>
            <a:ext cx="244506" cy="683006"/>
          </a:xfrm>
          <a:prstGeom prst="line">
            <a:avLst/>
          </a:prstGeom>
          <a:ln w="127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071443-37B2-4F91-8699-F9F3BAAAC953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>
            <a:off x="4471416" y="3719893"/>
            <a:ext cx="244506" cy="23495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1A7DA3-3632-4426-B0AE-B87825E3DEB8}"/>
              </a:ext>
            </a:extLst>
          </p:cNvPr>
          <p:cNvCxnSpPr>
            <a:cxnSpLocks/>
            <a:stCxn id="9" idx="6"/>
            <a:endCxn id="14" idx="2"/>
          </p:cNvCxnSpPr>
          <p:nvPr/>
        </p:nvCxnSpPr>
        <p:spPr>
          <a:xfrm flipV="1">
            <a:off x="4471416" y="3954843"/>
            <a:ext cx="244506" cy="207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6F739C-F06C-493C-A7C5-EF3AF3958AD2}"/>
              </a:ext>
            </a:extLst>
          </p:cNvPr>
          <p:cNvCxnSpPr>
            <a:cxnSpLocks/>
            <a:stCxn id="7" idx="6"/>
            <a:endCxn id="13" idx="2"/>
          </p:cNvCxnSpPr>
          <p:nvPr/>
        </p:nvCxnSpPr>
        <p:spPr>
          <a:xfrm>
            <a:off x="4471416" y="3271837"/>
            <a:ext cx="244506" cy="234950"/>
          </a:xfrm>
          <a:prstGeom prst="line">
            <a:avLst/>
          </a:prstGeom>
          <a:ln w="63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EB0CC9-BBD4-4BFD-B15F-2BBA8C7D3766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 flipV="1">
            <a:off x="4471416" y="3506787"/>
            <a:ext cx="244506" cy="21310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16C73F-953F-4484-A933-CD440C9B63D7}"/>
              </a:ext>
            </a:extLst>
          </p:cNvPr>
          <p:cNvCxnSpPr>
            <a:cxnSpLocks/>
            <a:stCxn id="9" idx="6"/>
            <a:endCxn id="13" idx="2"/>
          </p:cNvCxnSpPr>
          <p:nvPr/>
        </p:nvCxnSpPr>
        <p:spPr>
          <a:xfrm flipV="1">
            <a:off x="4471416" y="3506787"/>
            <a:ext cx="244506" cy="655636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AFE18-8D71-46BB-8E1C-78576F688263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26818" y="3271837"/>
            <a:ext cx="244507" cy="683006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C2AA505-77E2-4D8E-9BB7-44280AC9C711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5026818" y="3271837"/>
            <a:ext cx="244507" cy="234950"/>
          </a:xfrm>
          <a:prstGeom prst="line">
            <a:avLst/>
          </a:prstGeom>
          <a:ln w="952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C52F03F-8B38-4D05-AA4D-8444D2803C11}"/>
              </a:ext>
            </a:extLst>
          </p:cNvPr>
          <p:cNvCxnSpPr>
            <a:cxnSpLocks/>
            <a:stCxn id="13" idx="6"/>
            <a:endCxn id="11" idx="2"/>
          </p:cNvCxnSpPr>
          <p:nvPr/>
        </p:nvCxnSpPr>
        <p:spPr>
          <a:xfrm>
            <a:off x="5026818" y="3506787"/>
            <a:ext cx="244507" cy="21310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C5835A-434A-4DF2-AE1B-CC8AFF645AB5}"/>
              </a:ext>
            </a:extLst>
          </p:cNvPr>
          <p:cNvCxnSpPr>
            <a:cxnSpLocks/>
            <a:stCxn id="14" idx="6"/>
            <a:endCxn id="11" idx="2"/>
          </p:cNvCxnSpPr>
          <p:nvPr/>
        </p:nvCxnSpPr>
        <p:spPr>
          <a:xfrm flipV="1">
            <a:off x="5026818" y="3719893"/>
            <a:ext cx="244507" cy="23495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566D8D-9D56-4C68-A0B8-40E38908BE0C}"/>
              </a:ext>
            </a:extLst>
          </p:cNvPr>
          <p:cNvCxnSpPr>
            <a:cxnSpLocks/>
            <a:stCxn id="14" idx="6"/>
            <a:endCxn id="12" idx="2"/>
          </p:cNvCxnSpPr>
          <p:nvPr/>
        </p:nvCxnSpPr>
        <p:spPr>
          <a:xfrm>
            <a:off x="5026818" y="3954843"/>
            <a:ext cx="244507" cy="2075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0A4F5CD-4510-45E9-8F38-31D09453AC2D}"/>
              </a:ext>
            </a:extLst>
          </p:cNvPr>
          <p:cNvCxnSpPr>
            <a:cxnSpLocks/>
            <a:stCxn id="13" idx="6"/>
            <a:endCxn id="12" idx="2"/>
          </p:cNvCxnSpPr>
          <p:nvPr/>
        </p:nvCxnSpPr>
        <p:spPr>
          <a:xfrm>
            <a:off x="5026818" y="3506787"/>
            <a:ext cx="244507" cy="655636"/>
          </a:xfrm>
          <a:prstGeom prst="line">
            <a:avLst/>
          </a:prstGeom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CDB82-5289-471D-987A-4853AB9F45CD}"/>
                  </a:ext>
                </a:extLst>
              </p:cNvPr>
              <p:cNvSpPr txBox="1"/>
              <p:nvPr/>
            </p:nvSpPr>
            <p:spPr>
              <a:xfrm>
                <a:off x="3742086" y="3207239"/>
                <a:ext cx="225856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100" b="1" i="1" smtClean="0"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100" b="1" i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48CDB82-5289-471D-987A-4853AB9F4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2086" y="3207239"/>
                <a:ext cx="2258568" cy="410369"/>
              </a:xfrm>
              <a:prstGeom prst="rect">
                <a:avLst/>
              </a:prstGeom>
              <a:blipFill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9AE6E2-C75C-4BBD-B8A0-198FFE3DF832}"/>
                  </a:ext>
                </a:extLst>
              </p:cNvPr>
              <p:cNvSpPr txBox="1"/>
              <p:nvPr/>
            </p:nvSpPr>
            <p:spPr>
              <a:xfrm>
                <a:off x="3923251" y="3568127"/>
                <a:ext cx="209029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US" sz="1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  <m:sSub>
                        <m:sSubPr>
                          <m:ctrlP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e>
                        <m:sub>
                          <m:r>
                            <a:rPr lang="en-US" sz="1000" b="1" i="1" smtClean="0">
                              <a:solidFill>
                                <a:schemeClr val="tx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1000" b="1" i="1" smtClean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00" b="1" i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9AE6E2-C75C-4BBD-B8A0-198FFE3DF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251" y="3568127"/>
                <a:ext cx="2090295" cy="707886"/>
              </a:xfrm>
              <a:prstGeom prst="rect">
                <a:avLst/>
              </a:prstGeom>
              <a:blipFill>
                <a:blip r:embed="rId4"/>
                <a:stretch>
                  <a:fillRect b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701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114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Karla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arthicha srisuchinnawong</dc:creator>
  <cp:lastModifiedBy>arthicha srisuchinnawong</cp:lastModifiedBy>
  <cp:revision>8</cp:revision>
  <dcterms:created xsi:type="dcterms:W3CDTF">2020-11-20T07:52:30Z</dcterms:created>
  <dcterms:modified xsi:type="dcterms:W3CDTF">2020-11-20T09:29:46Z</dcterms:modified>
</cp:coreProperties>
</file>