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5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6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47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70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82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67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82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22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6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5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3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25" r:id="rId6"/>
    <p:sldLayoutId id="2147483721" r:id="rId7"/>
    <p:sldLayoutId id="2147483722" r:id="rId8"/>
    <p:sldLayoutId id="2147483723" r:id="rId9"/>
    <p:sldLayoutId id="2147483724" r:id="rId10"/>
    <p:sldLayoutId id="214748372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4DAA93-D1B0-4EDF-87A5-3BF6AC7382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9054" r="-1" b="35844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0AAB689-9F01-4012-A3D9-98CF44E1B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fr-FR" sz="8400" dirty="0"/>
              <a:t>Création d’un site WEB sur HTML 5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570217F-44BC-4791-A267-16625AA10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/>
            <a:r>
              <a:rPr lang="fr-FR" sz="3200"/>
              <a:t>Arthur Tron </a:t>
            </a:r>
          </a:p>
          <a:p>
            <a:pPr algn="ctr"/>
            <a:endParaRPr lang="fr-FR" sz="320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65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6395C4-B39E-423A-9880-CC9829FC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latin typeface="Abadi" panose="020B0604020202020204" pitchFamily="34" charset="0"/>
              </a:rPr>
              <a:t>Ce que j’ai compris du rôle d'intégrateur web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1F31F2-46DA-4400-AEC9-DAF9B7E73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fr-FR" sz="4400" b="1" dirty="0"/>
              <a:t>Fournir toutes les fonctions attendues par le client.</a:t>
            </a: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fr-FR" sz="4400" b="1" dirty="0"/>
              <a:t>Travailler l’ergonomie afin qu’il soit clair et intelligible. </a:t>
            </a:r>
          </a:p>
          <a:p>
            <a:pPr marL="742950" indent="-742950">
              <a:buAutoNum type="arabicPeriod"/>
            </a:pPr>
            <a:r>
              <a:rPr lang="fr-FR" sz="4400" b="1" dirty="0"/>
              <a:t>Mettre le site en évidence en travaillant l’ esthétique.</a:t>
            </a:r>
          </a:p>
          <a:p>
            <a:pPr marL="742950" indent="-742950">
              <a:buAutoNum type="arabicPeriod"/>
            </a:pPr>
            <a:r>
              <a:rPr lang="fr-FR" sz="4400" b="1" dirty="0"/>
              <a:t>Faire en sorte à ce que les internautes soient tout de suite à l’aise en arrivant dessus, peu importe l’âge et les compétences de la personne. </a:t>
            </a:r>
          </a:p>
          <a:p>
            <a:pPr marL="0" indent="0">
              <a:buNone/>
            </a:pPr>
            <a:endParaRPr lang="fr-FR" sz="4400" b="1" dirty="0"/>
          </a:p>
          <a:p>
            <a:pPr marL="742950" indent="-742950">
              <a:buAutoNum type="arabicPeriod"/>
            </a:pPr>
            <a:endParaRPr lang="fr-FR" sz="4400" b="1" dirty="0"/>
          </a:p>
          <a:p>
            <a:pPr marL="742950" indent="-742950">
              <a:buAutoNum type="arabicPeriod"/>
            </a:pPr>
            <a:endParaRPr lang="fr-FR" sz="4400" b="1" dirty="0"/>
          </a:p>
        </p:txBody>
      </p:sp>
    </p:spTree>
    <p:extLst>
      <p:ext uri="{BB962C8B-B14F-4D97-AF65-F5344CB8AC3E}">
        <p14:creationId xmlns:p14="http://schemas.microsoft.com/office/powerpoint/2010/main" val="83294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D90C33-7456-42DB-B7A8-C0D84B7A6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" y="365125"/>
            <a:ext cx="11353800" cy="1325563"/>
          </a:xfrm>
        </p:spPr>
        <p:txBody>
          <a:bodyPr>
            <a:normAutofit/>
          </a:bodyPr>
          <a:lstStyle/>
          <a:p>
            <a:r>
              <a:rPr lang="fr-FR" sz="3600" dirty="0">
                <a:latin typeface="Abadi" panose="020B0604020202020204" pitchFamily="34" charset="0"/>
              </a:rPr>
              <a:t>Les difficultés rencontrées: comment je les ai résolues :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85A833-86FE-426E-AB03-93702B691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" y="1929384"/>
            <a:ext cx="10813002" cy="4251960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4000" b="1" dirty="0"/>
              <a:t>1- </a:t>
            </a:r>
            <a:r>
              <a:rPr lang="fr-FR" sz="4000" b="1" u="sng" dirty="0"/>
              <a:t>La barre du haut avec ses éléments mal placés:</a:t>
            </a:r>
            <a:r>
              <a:rPr lang="fr-FR" sz="4000" b="1" dirty="0"/>
              <a:t> nécessité de mettre les boutons et le logo en </a:t>
            </a:r>
            <a:r>
              <a:rPr lang="fr-FR" sz="4000" b="1" dirty="0" err="1"/>
              <a:t>space</a:t>
            </a:r>
            <a:r>
              <a:rPr lang="fr-FR" sz="4000" b="1" dirty="0"/>
              <a:t> </a:t>
            </a:r>
            <a:r>
              <a:rPr lang="fr-FR" sz="4000" b="1" dirty="0" err="1"/>
              <a:t>between</a:t>
            </a:r>
            <a:r>
              <a:rPr lang="fr-FR" sz="4000" b="1" dirty="0"/>
              <a:t>  </a:t>
            </a:r>
            <a:r>
              <a:rPr lang="fr-FR" sz="4000" dirty="0"/>
              <a:t>( solution: 1 box de largeur de 80% et 1 deuxième de 100%)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4000" b="1" dirty="0"/>
              <a:t>2- </a:t>
            </a:r>
            <a:r>
              <a:rPr lang="fr-FR" sz="4000" b="1" u="sng" dirty="0"/>
              <a:t>Les petits triangles bleus apparaissent en permanence </a:t>
            </a:r>
            <a:r>
              <a:rPr lang="fr-FR" sz="4000" b="1" dirty="0"/>
              <a:t>, nécessité de les voir uniquement lorsqu’on les survole  </a:t>
            </a:r>
            <a:r>
              <a:rPr lang="fr-FR" sz="4000" dirty="0"/>
              <a:t>( solution : régler l’opacité + mettre un </a:t>
            </a:r>
            <a:r>
              <a:rPr lang="fr-FR" sz="4000" dirty="0" err="1"/>
              <a:t>hover</a:t>
            </a:r>
            <a:r>
              <a:rPr lang="fr-FR" sz="4000" dirty="0"/>
              <a:t> + utiliser un </a:t>
            </a:r>
            <a:r>
              <a:rPr lang="fr-FR" sz="4000" dirty="0" err="1"/>
              <a:t>margin</a:t>
            </a:r>
            <a:r>
              <a:rPr lang="fr-FR" sz="4000" dirty="0"/>
              <a:t>-top + une position: </a:t>
            </a:r>
            <a:r>
              <a:rPr lang="fr-FR" sz="4000" dirty="0" err="1"/>
              <a:t>absolute</a:t>
            </a:r>
            <a:r>
              <a:rPr lang="fr-FR" sz="4000" dirty="0"/>
              <a:t> ( ou un </a:t>
            </a:r>
            <a:r>
              <a:rPr lang="fr-FR" sz="4000" dirty="0" err="1"/>
              <a:t>flex</a:t>
            </a:r>
            <a:r>
              <a:rPr lang="fr-FR" sz="4000" dirty="0"/>
              <a:t>-box ) 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4000" b="1" dirty="0"/>
              <a:t>3-</a:t>
            </a:r>
            <a:r>
              <a:rPr lang="fr-FR" sz="4000" b="1" u="sng" dirty="0"/>
              <a:t>La légende des images apparait en permanence</a:t>
            </a:r>
            <a:r>
              <a:rPr lang="fr-FR" sz="4000" b="1" dirty="0"/>
              <a:t>, nécessité qu’elle apparaisse uniquement quand on survole l’image et par-dessus celle-ci. </a:t>
            </a:r>
            <a:r>
              <a:rPr lang="fr-FR" sz="4000" dirty="0"/>
              <a:t>( solution: régler l’opacité + mettre un </a:t>
            </a:r>
            <a:r>
              <a:rPr lang="fr-FR" sz="4000" dirty="0" err="1"/>
              <a:t>hover</a:t>
            </a:r>
            <a:r>
              <a:rPr lang="fr-FR" sz="4000" dirty="0"/>
              <a:t> + </a:t>
            </a:r>
            <a:r>
              <a:rPr lang="fr-FR" sz="4000" dirty="0" err="1"/>
              <a:t>absolute</a:t>
            </a:r>
            <a:r>
              <a:rPr lang="fr-FR" sz="4000" dirty="0"/>
              <a:t> (obligatoire) + </a:t>
            </a:r>
            <a:r>
              <a:rPr lang="fr-FR" sz="4000" dirty="0" err="1"/>
              <a:t>Margin</a:t>
            </a:r>
            <a:r>
              <a:rPr lang="fr-FR" sz="4000" dirty="0"/>
              <a:t>-top )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fr-FR" sz="4000" dirty="0"/>
          </a:p>
          <a:p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1915546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31BFF9-9D76-4D2E-A062-9DA478964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latin typeface="Abadi" panose="020B0604020202020204" pitchFamily="34" charset="0"/>
              </a:rPr>
              <a:t>Les difficultés rencontrées: comment je les ai résolues :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06A662-1C46-4572-B3A4-2522D5D3A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4000" b="1" dirty="0"/>
              <a:t>4- </a:t>
            </a:r>
            <a:r>
              <a:rPr lang="fr-FR" sz="4000" b="1" u="sng" dirty="0"/>
              <a:t>Les écritures sur la photo d’accueil mal placées</a:t>
            </a:r>
            <a:r>
              <a:rPr lang="fr-FR" sz="4000" b="1" dirty="0"/>
              <a:t>, nécessité de bien les ajuster </a:t>
            </a:r>
            <a:r>
              <a:rPr lang="fr-FR" sz="4000" dirty="0"/>
              <a:t>( solution: inverser </a:t>
            </a:r>
            <a:r>
              <a:rPr lang="fr-FR" sz="4000" dirty="0" err="1"/>
              <a:t>align</a:t>
            </a:r>
            <a:r>
              <a:rPr lang="fr-FR" sz="4000" dirty="0"/>
              <a:t>-items et </a:t>
            </a:r>
            <a:r>
              <a:rPr lang="fr-FR" sz="4000" dirty="0" err="1"/>
              <a:t>justify</a:t>
            </a:r>
            <a:r>
              <a:rPr lang="fr-FR" sz="4000" dirty="0"/>
              <a:t>-content)</a:t>
            </a:r>
            <a:endParaRPr lang="fr-FR" sz="4000" b="1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4000" b="1" dirty="0"/>
              <a:t>5- </a:t>
            </a:r>
            <a:r>
              <a:rPr lang="fr-FR" sz="4000" b="1" u="sng" dirty="0"/>
              <a:t>Carte et formulaire sont l’un sur l’autre dans les </a:t>
            </a:r>
            <a:r>
              <a:rPr lang="fr-FR" sz="4000" b="1" u="sng" dirty="0" err="1"/>
              <a:t>Medias</a:t>
            </a:r>
            <a:r>
              <a:rPr lang="fr-FR" sz="4000" b="1" u="sng" dirty="0"/>
              <a:t> </a:t>
            </a:r>
            <a:r>
              <a:rPr lang="fr-FR" sz="4000" b="1" u="sng" dirty="0" err="1"/>
              <a:t>Queries</a:t>
            </a:r>
            <a:r>
              <a:rPr lang="fr-FR" sz="4000" b="1" u="sng" dirty="0"/>
              <a:t>,</a:t>
            </a:r>
            <a:r>
              <a:rPr lang="fr-FR" sz="4000" b="1" dirty="0"/>
              <a:t> nécessité de mettre la carte à la suite du formulaire  </a:t>
            </a:r>
            <a:r>
              <a:rPr lang="fr-FR" sz="4000" dirty="0"/>
              <a:t>( solution : </a:t>
            </a:r>
            <a:r>
              <a:rPr lang="fr-FR" sz="4000" dirty="0" err="1"/>
              <a:t>column</a:t>
            </a:r>
            <a:r>
              <a:rPr lang="fr-FR" sz="4000" dirty="0"/>
              <a:t>-reverse et position </a:t>
            </a:r>
            <a:r>
              <a:rPr lang="fr-FR" sz="4000" dirty="0" err="1"/>
              <a:t>static</a:t>
            </a:r>
            <a:r>
              <a:rPr lang="fr-FR" sz="4000" dirty="0"/>
              <a:t>)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4000" b="1" dirty="0"/>
              <a:t>6- </a:t>
            </a:r>
            <a:r>
              <a:rPr lang="fr-FR" sz="4000" b="1" u="sng" dirty="0"/>
              <a:t>Logo, comment le rendre plus visible ? </a:t>
            </a:r>
            <a:r>
              <a:rPr lang="fr-FR" sz="4000" b="1" dirty="0"/>
              <a:t>: nécessité de l’encadrer avec un cercle et un espace entre le logo et sa bordure </a:t>
            </a:r>
            <a:r>
              <a:rPr lang="fr-FR" sz="4000" dirty="0"/>
              <a:t>( solution : border radius + </a:t>
            </a:r>
            <a:r>
              <a:rPr lang="fr-FR" sz="4000" dirty="0" err="1"/>
              <a:t>padding</a:t>
            </a:r>
            <a:r>
              <a:rPr lang="fr-FR" sz="4000" dirty="0"/>
              <a:t> 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1255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61F90F-C1A8-45BD-AC23-6CC70951D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72149" cy="1325563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Abadi" panose="020B0604020104020204" pitchFamily="34" charset="0"/>
              </a:rPr>
              <a:t>Comment je ferai </a:t>
            </a:r>
            <a:r>
              <a:rPr lang="fr-FR">
                <a:latin typeface="Abadi" panose="020B0604020104020204" pitchFamily="34" charset="0"/>
              </a:rPr>
              <a:t>evoluer </a:t>
            </a:r>
            <a:r>
              <a:rPr lang="fr-FR" dirty="0">
                <a:latin typeface="Abadi" panose="020B0604020104020204" pitchFamily="34" charset="0"/>
              </a:rPr>
              <a:t>l’application si j’étais libre d'en fixer les contraintes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06F888-894B-409A-B04C-12E753792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451B75F0-3B7A-4C7C-A5DF-BACA60B918D2}"/>
              </a:ext>
            </a:extLst>
          </p:cNvPr>
          <p:cNvSpPr txBox="1">
            <a:spLocks/>
          </p:cNvSpPr>
          <p:nvPr/>
        </p:nvSpPr>
        <p:spPr>
          <a:xfrm>
            <a:off x="990600" y="2214563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u="sng" dirty="0"/>
              <a:t>Je changerais les points suivants:</a:t>
            </a:r>
          </a:p>
          <a:p>
            <a:pPr marL="0" indent="0">
              <a:buNone/>
            </a:pPr>
            <a:r>
              <a:rPr lang="fr-FR" sz="4000" b="1" dirty="0"/>
              <a:t>1-La première image n’a rien à voir avec le site selon moi.</a:t>
            </a:r>
          </a:p>
          <a:p>
            <a:pPr marL="0" indent="0">
              <a:buNone/>
            </a:pPr>
            <a:r>
              <a:rPr lang="fr-FR" sz="4000" b="1" dirty="0"/>
              <a:t>2-Je réduirai le blanc et introduirai de jolis graphismes pour rendre le site plus attractif.</a:t>
            </a:r>
          </a:p>
          <a:p>
            <a:pPr marL="0" indent="0">
              <a:buNone/>
            </a:pPr>
            <a:r>
              <a:rPr lang="fr-FR" sz="4000" b="1" dirty="0"/>
              <a:t>3- Je marquerai le site d’une couleur qui l’identifie ( ici en l’occurrence le bleu clair).</a:t>
            </a:r>
          </a:p>
          <a:p>
            <a:pPr marL="0" indent="0">
              <a:buNone/>
            </a:pPr>
            <a:r>
              <a:rPr lang="fr-FR" sz="4000" b="1" dirty="0"/>
              <a:t>4- J’aurai aimé pourvoir mettre en place un système de notation pour les sites des clients avec des commentaires associés.</a:t>
            </a:r>
          </a:p>
          <a:p>
            <a:pPr marL="0" indent="0">
              <a:buNone/>
            </a:pPr>
            <a:endParaRPr lang="fr-FR" sz="4000" b="1" dirty="0"/>
          </a:p>
        </p:txBody>
      </p:sp>
      <p:pic>
        <p:nvPicPr>
          <p:cNvPr id="1026" name="Picture 2" descr="Souriant Mâle Boulanger Avec Différents Types De Pains Et ...">
            <a:extLst>
              <a:ext uri="{FF2B5EF4-FFF2-40B4-BE49-F238E27FC236}">
                <a16:creationId xmlns:a16="http://schemas.microsoft.com/office/drawing/2014/main" id="{37AE2F18-A38F-4D99-9CAB-424F8E4B7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675" y="1803147"/>
            <a:ext cx="2696845" cy="179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03931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_2SEEDS">
      <a:dk1>
        <a:srgbClr val="000000"/>
      </a:dk1>
      <a:lt1>
        <a:srgbClr val="FFFFFF"/>
      </a:lt1>
      <a:dk2>
        <a:srgbClr val="412C24"/>
      </a:dk2>
      <a:lt2>
        <a:srgbClr val="E2E3E8"/>
      </a:lt2>
      <a:accent1>
        <a:srgbClr val="B79E35"/>
      </a:accent1>
      <a:accent2>
        <a:srgbClr val="C97947"/>
      </a:accent2>
      <a:accent3>
        <a:srgbClr val="92AB3C"/>
      </a:accent3>
      <a:accent4>
        <a:srgbClr val="54B735"/>
      </a:accent4>
      <a:accent5>
        <a:srgbClr val="40B656"/>
      </a:accent5>
      <a:accent6>
        <a:srgbClr val="35B581"/>
      </a:accent6>
      <a:hlink>
        <a:srgbClr val="30914D"/>
      </a:hlink>
      <a:folHlink>
        <a:srgbClr val="7F7F7F"/>
      </a:folHlink>
    </a:clrScheme>
    <a:fontScheme name="Sketchy_SerifHand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</TotalTime>
  <Words>383</Words>
  <Application>Microsoft Office PowerPoint</Application>
  <PresentationFormat>Grand écran</PresentationFormat>
  <Paragraphs>22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Abadi</vt:lpstr>
      <vt:lpstr>Arial</vt:lpstr>
      <vt:lpstr>Modern Love</vt:lpstr>
      <vt:lpstr>The Hand</vt:lpstr>
      <vt:lpstr>SketchyVTI</vt:lpstr>
      <vt:lpstr>Création d’un site WEB sur HTML 5</vt:lpstr>
      <vt:lpstr>Ce que j’ai compris du rôle d'intégrateur web :</vt:lpstr>
      <vt:lpstr>Les difficultés rencontrées: comment je les ai résolues : </vt:lpstr>
      <vt:lpstr>Les difficultés rencontrées: comment je les ai résolues :</vt:lpstr>
      <vt:lpstr>Comment je ferai evoluer l’application si j’étais libre d'en fixer les contraintes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Création d’un site WEB sur HTML 5</dc:title>
  <dc:creator>Arthur tron</dc:creator>
  <cp:lastModifiedBy>arthu</cp:lastModifiedBy>
  <cp:revision>52</cp:revision>
  <dcterms:created xsi:type="dcterms:W3CDTF">2020-04-03T17:18:13Z</dcterms:created>
  <dcterms:modified xsi:type="dcterms:W3CDTF">2020-05-05T17:45:54Z</dcterms:modified>
</cp:coreProperties>
</file>