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88" autoAdjust="0"/>
  </p:normalViewPr>
  <p:slideViewPr>
    <p:cSldViewPr snapToGrid="0" snapToObjects="1">
      <p:cViewPr varScale="1">
        <p:scale>
          <a:sx n="113" d="100"/>
          <a:sy n="113" d="100"/>
        </p:scale>
        <p:origin x="456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lini S" userId="52d48dd560eea897" providerId="LiveId" clId="{9734CA69-6BCB-4C9D-A978-B194A93E29A3}"/>
    <pc:docChg chg="custSel delSld modSld">
      <pc:chgData name="nalini S" userId="52d48dd560eea897" providerId="LiveId" clId="{9734CA69-6BCB-4C9D-A978-B194A93E29A3}" dt="2024-03-16T14:31:43.484" v="622" actId="6549"/>
      <pc:docMkLst>
        <pc:docMk/>
      </pc:docMkLst>
      <pc:sldChg chg="modSp mod">
        <pc:chgData name="nalini S" userId="52d48dd560eea897" providerId="LiveId" clId="{9734CA69-6BCB-4C9D-A978-B194A93E29A3}" dt="2024-03-16T14:31:43.484" v="622" actId="6549"/>
        <pc:sldMkLst>
          <pc:docMk/>
          <pc:sldMk cId="1973173046" sldId="297"/>
        </pc:sldMkLst>
        <pc:spChg chg="mod">
          <ac:chgData name="nalini S" userId="52d48dd560eea897" providerId="LiveId" clId="{9734CA69-6BCB-4C9D-A978-B194A93E29A3}" dt="2024-03-16T14:31:43.484" v="622" actId="6549"/>
          <ac:spMkLst>
            <pc:docMk/>
            <pc:sldMk cId="1973173046" sldId="297"/>
            <ac:spMk id="3" creationId="{D8B5CEF2-E667-BBB5-2EA6-C06F93B6DE12}"/>
          </ac:spMkLst>
        </pc:spChg>
      </pc:sldChg>
      <pc:sldChg chg="addSp delSp modSp mod">
        <pc:chgData name="nalini S" userId="52d48dd560eea897" providerId="LiveId" clId="{9734CA69-6BCB-4C9D-A978-B194A93E29A3}" dt="2024-03-16T14:26:00.523" v="410" actId="1076"/>
        <pc:sldMkLst>
          <pc:docMk/>
          <pc:sldMk cId="1941619646" sldId="317"/>
        </pc:sldMkLst>
        <pc:spChg chg="mod">
          <ac:chgData name="nalini S" userId="52d48dd560eea897" providerId="LiveId" clId="{9734CA69-6BCB-4C9D-A978-B194A93E29A3}" dt="2024-03-16T12:50:32.344" v="0" actId="122"/>
          <ac:spMkLst>
            <pc:docMk/>
            <pc:sldMk cId="1941619646" sldId="317"/>
            <ac:spMk id="3" creationId="{3D55F2D4-C20E-BEBC-1CCF-4449B0456A7E}"/>
          </ac:spMkLst>
        </pc:spChg>
        <pc:spChg chg="add del mod">
          <ac:chgData name="nalini S" userId="52d48dd560eea897" providerId="LiveId" clId="{9734CA69-6BCB-4C9D-A978-B194A93E29A3}" dt="2024-03-16T14:21:23.065" v="7" actId="21"/>
          <ac:spMkLst>
            <pc:docMk/>
            <pc:sldMk cId="1941619646" sldId="317"/>
            <ac:spMk id="5" creationId="{9951390D-B33D-C462-832E-E8B420236F36}"/>
          </ac:spMkLst>
        </pc:spChg>
        <pc:spChg chg="del mod">
          <ac:chgData name="nalini S" userId="52d48dd560eea897" providerId="LiveId" clId="{9734CA69-6BCB-4C9D-A978-B194A93E29A3}" dt="2024-03-16T12:50:47.602" v="3" actId="21"/>
          <ac:spMkLst>
            <pc:docMk/>
            <pc:sldMk cId="1941619646" sldId="317"/>
            <ac:spMk id="13" creationId="{58AC0C8B-8A7A-9FAE-2D0F-4D1C3A8C3FA5}"/>
          </ac:spMkLst>
        </pc:spChg>
        <pc:spChg chg="mod">
          <ac:chgData name="nalini S" userId="52d48dd560eea897" providerId="LiveId" clId="{9734CA69-6BCB-4C9D-A978-B194A93E29A3}" dt="2024-03-16T14:26:00.523" v="410" actId="1076"/>
          <ac:spMkLst>
            <pc:docMk/>
            <pc:sldMk cId="1941619646" sldId="317"/>
            <ac:spMk id="14" creationId="{749C7CD1-A9AA-49E3-6734-AD9546F2DF5B}"/>
          </ac:spMkLst>
        </pc:spChg>
        <pc:picChg chg="del">
          <ac:chgData name="nalini S" userId="52d48dd560eea897" providerId="LiveId" clId="{9734CA69-6BCB-4C9D-A978-B194A93E29A3}" dt="2024-03-16T14:21:17.396" v="6" actId="21"/>
          <ac:picMkLst>
            <pc:docMk/>
            <pc:sldMk cId="1941619646" sldId="317"/>
            <ac:picMk id="10" creationId="{DD0A0899-5B02-CEB5-E5DD-448B169C2377}"/>
          </ac:picMkLst>
        </pc:picChg>
      </pc:sldChg>
      <pc:sldChg chg="addSp delSp modSp mod">
        <pc:chgData name="nalini S" userId="52d48dd560eea897" providerId="LiveId" clId="{9734CA69-6BCB-4C9D-A978-B194A93E29A3}" dt="2024-03-16T14:31:10.891" v="598" actId="207"/>
        <pc:sldMkLst>
          <pc:docMk/>
          <pc:sldMk cId="4072101725" sldId="318"/>
        </pc:sldMkLst>
        <pc:spChg chg="mod">
          <ac:chgData name="nalini S" userId="52d48dd560eea897" providerId="LiveId" clId="{9734CA69-6BCB-4C9D-A978-B194A93E29A3}" dt="2024-03-16T14:26:11.884" v="421" actId="122"/>
          <ac:spMkLst>
            <pc:docMk/>
            <pc:sldMk cId="4072101725" sldId="318"/>
            <ac:spMk id="3" creationId="{9443EC8A-1733-CCF7-081F-EB4667CB3285}"/>
          </ac:spMkLst>
        </pc:spChg>
        <pc:spChg chg="mod">
          <ac:chgData name="nalini S" userId="52d48dd560eea897" providerId="LiveId" clId="{9734CA69-6BCB-4C9D-A978-B194A93E29A3}" dt="2024-03-16T14:31:10.891" v="598" actId="207"/>
          <ac:spMkLst>
            <pc:docMk/>
            <pc:sldMk cId="4072101725" sldId="318"/>
            <ac:spMk id="4" creationId="{ACE55D3D-AA24-CF53-6679-29B3C83F7646}"/>
          </ac:spMkLst>
        </pc:spChg>
        <pc:spChg chg="add del mod">
          <ac:chgData name="nalini S" userId="52d48dd560eea897" providerId="LiveId" clId="{9734CA69-6BCB-4C9D-A978-B194A93E29A3}" dt="2024-03-16T14:28:17.709" v="594" actId="21"/>
          <ac:spMkLst>
            <pc:docMk/>
            <pc:sldMk cId="4072101725" sldId="318"/>
            <ac:spMk id="6" creationId="{2DAE03F7-F374-C8FA-0970-344B5F740FBB}"/>
          </ac:spMkLst>
        </pc:spChg>
        <pc:picChg chg="del">
          <ac:chgData name="nalini S" userId="52d48dd560eea897" providerId="LiveId" clId="{9734CA69-6BCB-4C9D-A978-B194A93E29A3}" dt="2024-03-16T14:28:08.287" v="593" actId="478"/>
          <ac:picMkLst>
            <pc:docMk/>
            <pc:sldMk cId="4072101725" sldId="318"/>
            <ac:picMk id="7" creationId="{C570EB79-053B-0283-9D2D-6266701EEDDD}"/>
          </ac:picMkLst>
        </pc:picChg>
      </pc:sldChg>
      <pc:sldChg chg="del">
        <pc:chgData name="nalini S" userId="52d48dd560eea897" providerId="LiveId" clId="{9734CA69-6BCB-4C9D-A978-B194A93E29A3}" dt="2024-03-16T14:31:20.906" v="599" actId="2696"/>
        <pc:sldMkLst>
          <pc:docMk/>
          <pc:sldMk cId="3969996159" sldId="319"/>
        </pc:sldMkLst>
      </pc:sldChg>
      <pc:sldChg chg="del">
        <pc:chgData name="nalini S" userId="52d48dd560eea897" providerId="LiveId" clId="{9734CA69-6BCB-4C9D-A978-B194A93E29A3}" dt="2024-03-16T14:31:25.452" v="600" actId="2696"/>
        <pc:sldMkLst>
          <pc:docMk/>
          <pc:sldMk cId="2498021601" sldId="321"/>
        </pc:sldMkLst>
      </pc:sldChg>
      <pc:sldChg chg="del">
        <pc:chgData name="nalini S" userId="52d48dd560eea897" providerId="LiveId" clId="{9734CA69-6BCB-4C9D-A978-B194A93E29A3}" dt="2024-03-16T14:31:30.077" v="601" actId="2696"/>
        <pc:sldMkLst>
          <pc:docMk/>
          <pc:sldMk cId="1686213229" sldId="3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lectdesign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design/DAF_qCYXxaI/uZCi3yDxhaAoYnv6nSkvEg/edit?utm_content=DAF_qCYXxaI&amp;utm_campaign=designshare&amp;utm_medium=link2&amp;utm_source=sharebutt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IN" b="0" i="0" dirty="0">
                <a:solidFill>
                  <a:schemeClr val="tx2">
                    <a:lumMod val="75000"/>
                  </a:schemeClr>
                </a:solidFill>
                <a:effectLst/>
                <a:latin typeface="DM Sans" pitchFamily="2" charset="0"/>
              </a:rPr>
              <a:t>Crafting Compelling Web Presences</a:t>
            </a:r>
            <a:br>
              <a:rPr lang="en-IN" b="0" i="0" dirty="0">
                <a:solidFill>
                  <a:schemeClr val="tx2">
                    <a:lumMod val="75000"/>
                  </a:schemeClr>
                </a:solidFill>
                <a:effectLst/>
                <a:latin typeface="DM Sans" pitchFamily="2" charset="0"/>
              </a:rPr>
            </a:br>
            <a:br>
              <a:rPr lang="en-IN" b="0" i="0" dirty="0">
                <a:solidFill>
                  <a:schemeClr val="tx2">
                    <a:lumMod val="75000"/>
                  </a:schemeClr>
                </a:solidFill>
                <a:effectLst/>
                <a:latin typeface="DM Sans" pitchFamily="2" charset="0"/>
              </a:rPr>
            </a:br>
            <a:r>
              <a:rPr lang="en-IN" b="0" i="0" dirty="0">
                <a:solidFill>
                  <a:schemeClr val="tx2">
                    <a:lumMod val="75000"/>
                  </a:schemeClr>
                </a:solidFill>
                <a:effectLst/>
                <a:latin typeface="DM Sans" pitchFamily="2" charset="0"/>
              </a:rPr>
              <a:t>By</a:t>
            </a:r>
            <a:br>
              <a:rPr lang="en-IN" b="0" i="0" dirty="0">
                <a:solidFill>
                  <a:schemeClr val="tx2">
                    <a:lumMod val="75000"/>
                  </a:schemeClr>
                </a:solidFill>
                <a:effectLst/>
                <a:latin typeface="DM Sans" pitchFamily="2" charset="0"/>
              </a:rPr>
            </a:br>
            <a:r>
              <a:rPr lang="en-IN" b="0" i="0" dirty="0" err="1">
                <a:solidFill>
                  <a:schemeClr val="tx2">
                    <a:lumMod val="75000"/>
                  </a:schemeClr>
                </a:solidFill>
                <a:effectLst/>
                <a:latin typeface="DM Sans" pitchFamily="2" charset="0"/>
              </a:rPr>
              <a:t>Arthiga</a:t>
            </a:r>
            <a:r>
              <a:rPr lang="en-IN" b="0" i="0" dirty="0">
                <a:solidFill>
                  <a:schemeClr val="tx2">
                    <a:lumMod val="75000"/>
                  </a:schemeClr>
                </a:solidFill>
                <a:effectLst/>
                <a:latin typeface="DM Sans" pitchFamily="2" charset="0"/>
              </a:rPr>
              <a:t> </a:t>
            </a:r>
            <a:r>
              <a:rPr lang="en-IN" b="0" i="0" dirty="0" err="1">
                <a:solidFill>
                  <a:schemeClr val="tx2">
                    <a:lumMod val="75000"/>
                  </a:schemeClr>
                </a:solidFill>
                <a:effectLst/>
                <a:latin typeface="DM Sans" pitchFamily="2" charset="0"/>
              </a:rPr>
              <a:t>Priyadarshni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 err="1"/>
              <a:t>Arthiga</a:t>
            </a:r>
            <a:r>
              <a:rPr lang="en-US" dirty="0"/>
              <a:t> </a:t>
            </a:r>
            <a:r>
              <a:rPr lang="en-US" dirty="0" err="1"/>
              <a:t>Priyadarshni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02487B2-59C6-74E1-F57E-A7E89743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Task 1</a:t>
            </a:r>
          </a:p>
          <a:p>
            <a:r>
              <a:rPr lang="en-US" dirty="0"/>
              <a:t>Task 2</a:t>
            </a:r>
          </a:p>
          <a:p>
            <a:r>
              <a:rPr lang="en-US" dirty="0"/>
              <a:t>Task 3</a:t>
            </a:r>
          </a:p>
          <a:p>
            <a:r>
              <a:rPr lang="en-US" dirty="0"/>
              <a:t>Task 4</a:t>
            </a:r>
          </a:p>
          <a:p>
            <a:r>
              <a:rPr lang="en-US" dirty="0"/>
              <a:t>Task 5</a:t>
            </a:r>
          </a:p>
          <a:p>
            <a:r>
              <a:rPr lang="en-US" dirty="0"/>
              <a:t>Task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B9DBDDE-943D-A54C-C3F0-F10C8CF6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1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3D09C2-1269-C148-081D-1D056CC4B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70200" y="2303029"/>
            <a:ext cx="8555825" cy="34976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website considered for the project task is </a:t>
            </a:r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https://www.intellectdesign.com/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Products considered are</a:t>
            </a:r>
          </a:p>
          <a:p>
            <a:r>
              <a:rPr lang="en-US" dirty="0"/>
              <a:t>Virtual Accounts</a:t>
            </a:r>
          </a:p>
          <a:p>
            <a:r>
              <a:rPr lang="en-US" dirty="0"/>
              <a:t>Digital Payments Solution</a:t>
            </a:r>
          </a:p>
          <a:p>
            <a:r>
              <a:rPr lang="en-IN" dirty="0"/>
              <a:t>Contextual Banking Experience (CBX)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711201"/>
            <a:ext cx="9863667" cy="888999"/>
          </a:xfrm>
        </p:spPr>
        <p:txBody>
          <a:bodyPr/>
          <a:lstStyle/>
          <a:p>
            <a:pPr algn="ctr"/>
            <a:r>
              <a:rPr lang="en-US" dirty="0"/>
              <a:t>VIRTUAL ACCOUNTS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11867"/>
            <a:ext cx="10862733" cy="4230117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Helps the clients in their accounting without the bank’s involvement.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Offers virtual cash management to segregate a corporate’s hierarchies, collections and payments behalf of those entities and to validate the transaction limits.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Liquidity management helps in </a:t>
            </a:r>
            <a:r>
              <a:rPr lang="en-IN" dirty="0"/>
              <a:t>In-house banking capabilities.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Client money management helps managing the funds received from a client of a stakeholders of the corporate.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60868"/>
            <a:ext cx="7965461" cy="694266"/>
          </a:xfrm>
        </p:spPr>
        <p:txBody>
          <a:bodyPr/>
          <a:lstStyle/>
          <a:p>
            <a:r>
              <a:rPr lang="en-US" dirty="0"/>
              <a:t>DIGITAL PAYMENTS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083733"/>
            <a:ext cx="7965460" cy="1388534"/>
          </a:xfrm>
        </p:spPr>
        <p:txBody>
          <a:bodyPr>
            <a:normAutofit/>
          </a:bodyPr>
          <a:lstStyle/>
          <a:p>
            <a:r>
              <a:rPr lang="en-US" sz="2400" dirty="0"/>
              <a:t>As the name suggests it offers a right payment solutions.</a:t>
            </a:r>
          </a:p>
          <a:p>
            <a:r>
              <a:rPr lang="en-US" sz="2400" dirty="0"/>
              <a:t>Offers a host  of advantages, from optimizing cash flow to reducing costs and enhancing business adaptability.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2BBDA1-93D1-BA79-7DF0-8D96BD4468FE}"/>
              </a:ext>
            </a:extLst>
          </p:cNvPr>
          <p:cNvSpPr txBox="1">
            <a:spLocks/>
          </p:cNvSpPr>
          <p:nvPr/>
        </p:nvSpPr>
        <p:spPr>
          <a:xfrm>
            <a:off x="3460565" y="2802467"/>
            <a:ext cx="8117861" cy="778933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Contextual Banking</a:t>
            </a:r>
          </a:p>
          <a:p>
            <a:r>
              <a:rPr lang="en-US" dirty="0"/>
              <a:t>Experience (CBX)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9D088E-9743-5521-1B70-8C744A3469CA}"/>
              </a:ext>
            </a:extLst>
          </p:cNvPr>
          <p:cNvSpPr txBox="1">
            <a:spLocks/>
          </p:cNvSpPr>
          <p:nvPr/>
        </p:nvSpPr>
        <p:spPr>
          <a:xfrm>
            <a:off x="3612965" y="3835399"/>
            <a:ext cx="7965460" cy="2302933"/>
          </a:xfrm>
          <a:prstGeom prst="rect">
            <a:avLst/>
          </a:prstGeom>
        </p:spPr>
        <p:txBody>
          <a:bodyPr vert="horz" lIns="91440" tIns="0" rIns="91440" bIns="0" rtlCol="0">
            <a:normAutofit fontScale="92500" lnSpcReduction="1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white-label digital transaction banking platform to manage firms’ cash and trade.</a:t>
            </a:r>
          </a:p>
          <a:p>
            <a:r>
              <a:rPr lang="en-US" sz="2600" dirty="0"/>
              <a:t>Enables banks to accelerate customer self-service </a:t>
            </a:r>
          </a:p>
          <a:p>
            <a:r>
              <a:rPr lang="en-US" sz="2600" dirty="0"/>
              <a:t>Providing clients with context-aware recommendations on the best-next action or best-next offer needed to meet their immediate objectives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763059"/>
          </a:xfrm>
        </p:spPr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2226734"/>
            <a:ext cx="7043618" cy="8805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Website is developed using the Platform </a:t>
            </a:r>
            <a:r>
              <a:rPr lang="en-US" dirty="0" err="1"/>
              <a:t>Wordpress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E8EFF-B0C3-38AF-3EAD-A225B1085419}"/>
              </a:ext>
            </a:extLst>
          </p:cNvPr>
          <p:cNvSpPr txBox="1"/>
          <p:nvPr/>
        </p:nvSpPr>
        <p:spPr>
          <a:xfrm>
            <a:off x="4478866" y="3122768"/>
            <a:ext cx="46630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TASK 3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73155-5414-2AD3-B2BC-691B9803CC19}"/>
              </a:ext>
            </a:extLst>
          </p:cNvPr>
          <p:cNvSpPr txBox="1"/>
          <p:nvPr/>
        </p:nvSpPr>
        <p:spPr>
          <a:xfrm>
            <a:off x="4364809" y="3628813"/>
            <a:ext cx="60576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The Website’s responsive design is optimized for all kind of screen sizes.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F2C8F"/>
                </a:solidFill>
                <a:latin typeface="Sabon Next LT"/>
              </a:rPr>
              <a:t>No sentence overlapping or text break in found when used in mobile optimized webpage.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6"/>
            <a:ext cx="7796464" cy="697832"/>
          </a:xfrm>
        </p:spPr>
        <p:txBody>
          <a:bodyPr/>
          <a:lstStyle/>
          <a:p>
            <a:r>
              <a:rPr lang="en-US" dirty="0"/>
              <a:t>TASK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569200" cy="3720337"/>
          </a:xfrm>
        </p:spPr>
        <p:txBody>
          <a:bodyPr>
            <a:normAutofit/>
          </a:bodyPr>
          <a:lstStyle/>
          <a:p>
            <a:r>
              <a:rPr lang="en-US" sz="2200" b="1" u="sng" dirty="0"/>
              <a:t>Common Mistakes: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Search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Layout shifts which might confuse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Clickable buttons like “Know more” has no alt text which reduces the accessibility of the web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some places the contrast between the background and text makes the text less visible.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testimonials on the home page. 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pPr algn="ctr"/>
            <a:r>
              <a:rPr lang="en-US" dirty="0"/>
              <a:t>TASK 5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92236" y="2311930"/>
            <a:ext cx="8593668" cy="414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Best Practices for creating Visually Appealing websites: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better contrast between background and 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appealing colors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Minimize use of Animated text and Autoplay media.</a:t>
            </a:r>
          </a:p>
          <a:p>
            <a:pPr marL="0" indent="0">
              <a:buNone/>
            </a:pPr>
            <a:r>
              <a:rPr lang="en-US" sz="2400" dirty="0"/>
              <a:t>To create user friendly websites: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 search option for better navigation.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improve accessibility add alt text for images and clickable links or buttons.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pPr algn="ctr"/>
            <a:r>
              <a:rPr lang="en-US" dirty="0"/>
              <a:t>TASK 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399" y="2331791"/>
            <a:ext cx="10871201" cy="4416142"/>
          </a:xfrm>
        </p:spPr>
        <p:txBody>
          <a:bodyPr/>
          <a:lstStyle/>
          <a:p>
            <a:r>
              <a:rPr lang="en-US" dirty="0"/>
              <a:t>Created a design for the landing page for the product “Virtual Accounts which can be accessed through the link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https://www.canva.com/design/DAF_qCYXxaI/uZCi3yDxhaAoYnv6nSkvEg/edit?utm_content=DAF_qCYXxaI&amp;utm_campaign=designshare&amp;utm_medium=link2&amp;utm_source=sharebutton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{D970E1CA-DB74-4C01-8317-FC6CC655EE46}tf78438558_win32</Template>
  <TotalTime>145</TotalTime>
  <Words>428</Words>
  <Application>Microsoft Office PowerPoint</Application>
  <PresentationFormat>Widescreen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DM Sans</vt:lpstr>
      <vt:lpstr>Sabon Next LT</vt:lpstr>
      <vt:lpstr>Custom</vt:lpstr>
      <vt:lpstr>Crafting Compelling Web Presences  By Arthiga Priyadarshni</vt:lpstr>
      <vt:lpstr>CONTENTS</vt:lpstr>
      <vt:lpstr>TASK 1</vt:lpstr>
      <vt:lpstr>VIRTUAL ACCOUNTS</vt:lpstr>
      <vt:lpstr>DIGITAL PAYMENTS SOLUTION</vt:lpstr>
      <vt:lpstr>TASK 2</vt:lpstr>
      <vt:lpstr>TASK 4</vt:lpstr>
      <vt:lpstr>TASK 5</vt:lpstr>
      <vt:lpstr>TASK 6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Crafting Compelling Web Presences  By Arthiga Priyadarshni</dc:title>
  <dc:subject/>
  <dc:creator>SIVA SURYA</dc:creator>
  <cp:lastModifiedBy>SIVA SURYA</cp:lastModifiedBy>
  <cp:revision>1</cp:revision>
  <dcterms:created xsi:type="dcterms:W3CDTF">2024-03-16T12:11:31Z</dcterms:created>
  <dcterms:modified xsi:type="dcterms:W3CDTF">2024-03-16T14:37:29Z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