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1F1F1"/>
          </a:solidFill>
        </p:spPr>
        <p:txBody>
          <a:bodyPr wrap="square" lIns="0" tIns="0" rIns="0" bIns="0" rtlCol="0"/>
          <a:lstStyle/>
          <a:p>
            <a:endParaRPr/>
          </a:p>
        </p:txBody>
      </p:sp>
      <p:sp>
        <p:nvSpPr>
          <p:cNvPr id="17" name="bg object 17"/>
          <p:cNvSpPr/>
          <p:nvPr/>
        </p:nvSpPr>
        <p:spPr>
          <a:xfrm>
            <a:off x="11169420" y="3620"/>
            <a:ext cx="7120255" cy="10281920"/>
          </a:xfrm>
          <a:custGeom>
            <a:avLst/>
            <a:gdLst/>
            <a:ahLst/>
            <a:cxnLst/>
            <a:rect l="l" t="t" r="r" b="b"/>
            <a:pathLst>
              <a:path w="7120255" h="10281920">
                <a:moveTo>
                  <a:pt x="2895131" y="0"/>
                </a:moveTo>
                <a:lnTo>
                  <a:pt x="4723805" y="10281474"/>
                </a:lnTo>
              </a:path>
              <a:path w="7120255" h="10281920">
                <a:moveTo>
                  <a:pt x="7119783" y="5536090"/>
                </a:moveTo>
                <a:lnTo>
                  <a:pt x="0" y="10281474"/>
                </a:lnTo>
              </a:path>
            </a:pathLst>
          </a:custGeom>
          <a:ln w="9528">
            <a:solidFill>
              <a:srgbClr val="5ECAED"/>
            </a:solidFill>
          </a:ln>
        </p:spPr>
        <p:txBody>
          <a:bodyPr wrap="square" lIns="0" tIns="0" rIns="0" bIns="0" rtlCol="0"/>
          <a:lstStyle/>
          <a:p>
            <a:endParaRPr/>
          </a:p>
        </p:txBody>
      </p:sp>
      <p:sp>
        <p:nvSpPr>
          <p:cNvPr id="18" name="bg object 18"/>
          <p:cNvSpPr/>
          <p:nvPr/>
        </p:nvSpPr>
        <p:spPr>
          <a:xfrm>
            <a:off x="13775407" y="0"/>
            <a:ext cx="4512945" cy="10287000"/>
          </a:xfrm>
          <a:custGeom>
            <a:avLst/>
            <a:gdLst/>
            <a:ahLst/>
            <a:cxnLst/>
            <a:rect l="l" t="t" r="r" b="b"/>
            <a:pathLst>
              <a:path w="4512944" h="10287000">
                <a:moveTo>
                  <a:pt x="4512592" y="10286999"/>
                </a:moveTo>
                <a:lnTo>
                  <a:pt x="0" y="10286999"/>
                </a:lnTo>
                <a:lnTo>
                  <a:pt x="3068089" y="0"/>
                </a:lnTo>
                <a:lnTo>
                  <a:pt x="4512592" y="0"/>
                </a:lnTo>
                <a:lnTo>
                  <a:pt x="4512592" y="10286999"/>
                </a:lnTo>
                <a:close/>
              </a:path>
            </a:pathLst>
          </a:custGeom>
          <a:solidFill>
            <a:srgbClr val="5ECAED">
              <a:alpha val="35998"/>
            </a:srgbClr>
          </a:solidFill>
        </p:spPr>
        <p:txBody>
          <a:bodyPr wrap="square" lIns="0" tIns="0" rIns="0" bIns="0" rtlCol="0"/>
          <a:lstStyle/>
          <a:p>
            <a:endParaRPr/>
          </a:p>
        </p:txBody>
      </p:sp>
      <p:sp>
        <p:nvSpPr>
          <p:cNvPr id="19" name="bg object 19"/>
          <p:cNvSpPr/>
          <p:nvPr/>
        </p:nvSpPr>
        <p:spPr>
          <a:xfrm>
            <a:off x="14406439" y="0"/>
            <a:ext cx="3881754" cy="10287000"/>
          </a:xfrm>
          <a:custGeom>
            <a:avLst/>
            <a:gdLst/>
            <a:ahLst/>
            <a:cxnLst/>
            <a:rect l="l" t="t" r="r" b="b"/>
            <a:pathLst>
              <a:path w="3881755" h="10287000">
                <a:moveTo>
                  <a:pt x="3881560" y="10286999"/>
                </a:moveTo>
                <a:lnTo>
                  <a:pt x="1814265" y="10286999"/>
                </a:lnTo>
                <a:lnTo>
                  <a:pt x="0" y="0"/>
                </a:lnTo>
                <a:lnTo>
                  <a:pt x="3881560" y="0"/>
                </a:lnTo>
                <a:lnTo>
                  <a:pt x="3881560" y="10286999"/>
                </a:lnTo>
                <a:close/>
              </a:path>
            </a:pathLst>
          </a:custGeom>
          <a:solidFill>
            <a:srgbClr val="5ECAED">
              <a:alpha val="19999"/>
            </a:srgbClr>
          </a:solidFill>
        </p:spPr>
        <p:txBody>
          <a:bodyPr wrap="square" lIns="0" tIns="0" rIns="0" bIns="0" rtlCol="0"/>
          <a:lstStyle/>
          <a:p>
            <a:endParaRPr/>
          </a:p>
        </p:txBody>
      </p:sp>
      <p:sp>
        <p:nvSpPr>
          <p:cNvPr id="20" name="bg object 20"/>
          <p:cNvSpPr/>
          <p:nvPr/>
        </p:nvSpPr>
        <p:spPr>
          <a:xfrm>
            <a:off x="13404641" y="4578292"/>
            <a:ext cx="4883785" cy="5709285"/>
          </a:xfrm>
          <a:custGeom>
            <a:avLst/>
            <a:gdLst/>
            <a:ahLst/>
            <a:cxnLst/>
            <a:rect l="l" t="t" r="r" b="b"/>
            <a:pathLst>
              <a:path w="4883784" h="5709284">
                <a:moveTo>
                  <a:pt x="4883358" y="5708708"/>
                </a:moveTo>
                <a:lnTo>
                  <a:pt x="0" y="5708708"/>
                </a:lnTo>
                <a:lnTo>
                  <a:pt x="4883358" y="0"/>
                </a:lnTo>
                <a:lnTo>
                  <a:pt x="4883358" y="5708708"/>
                </a:lnTo>
                <a:close/>
              </a:path>
            </a:pathLst>
          </a:custGeom>
          <a:solidFill>
            <a:srgbClr val="17AFE3">
              <a:alpha val="65998"/>
            </a:srgbClr>
          </a:solidFill>
        </p:spPr>
        <p:txBody>
          <a:bodyPr wrap="square" lIns="0" tIns="0" rIns="0" bIns="0" rtlCol="0"/>
          <a:lstStyle/>
          <a:p>
            <a:endParaRPr/>
          </a:p>
        </p:txBody>
      </p:sp>
      <p:sp>
        <p:nvSpPr>
          <p:cNvPr id="21" name="bg object 21"/>
          <p:cNvSpPr/>
          <p:nvPr/>
        </p:nvSpPr>
        <p:spPr>
          <a:xfrm>
            <a:off x="14008793" y="0"/>
            <a:ext cx="4279265" cy="10287000"/>
          </a:xfrm>
          <a:custGeom>
            <a:avLst/>
            <a:gdLst/>
            <a:ahLst/>
            <a:cxnLst/>
            <a:rect l="l" t="t" r="r" b="b"/>
            <a:pathLst>
              <a:path w="4279265" h="10287000">
                <a:moveTo>
                  <a:pt x="4279205" y="10286999"/>
                </a:moveTo>
                <a:lnTo>
                  <a:pt x="3706866" y="10286999"/>
                </a:lnTo>
                <a:lnTo>
                  <a:pt x="0" y="0"/>
                </a:lnTo>
                <a:lnTo>
                  <a:pt x="4279205" y="0"/>
                </a:lnTo>
                <a:lnTo>
                  <a:pt x="4279205" y="10286999"/>
                </a:lnTo>
                <a:close/>
              </a:path>
            </a:pathLst>
          </a:custGeom>
          <a:solidFill>
            <a:srgbClr val="17AFE3">
              <a:alpha val="50000"/>
            </a:srgbClr>
          </a:solidFill>
        </p:spPr>
        <p:txBody>
          <a:bodyPr wrap="square" lIns="0" tIns="0" rIns="0" bIns="0" rtlCol="0"/>
          <a:lstStyle/>
          <a:p>
            <a:endParaRPr/>
          </a:p>
        </p:txBody>
      </p:sp>
      <p:sp>
        <p:nvSpPr>
          <p:cNvPr id="22" name="bg object 22"/>
          <p:cNvSpPr/>
          <p:nvPr/>
        </p:nvSpPr>
        <p:spPr>
          <a:xfrm>
            <a:off x="16348601" y="0"/>
            <a:ext cx="1939925" cy="10287000"/>
          </a:xfrm>
          <a:custGeom>
            <a:avLst/>
            <a:gdLst/>
            <a:ahLst/>
            <a:cxnLst/>
            <a:rect l="l" t="t" r="r" b="b"/>
            <a:pathLst>
              <a:path w="1939925" h="10287000">
                <a:moveTo>
                  <a:pt x="1939398" y="10286999"/>
                </a:moveTo>
                <a:lnTo>
                  <a:pt x="0" y="10286999"/>
                </a:lnTo>
                <a:lnTo>
                  <a:pt x="1534473" y="0"/>
                </a:lnTo>
                <a:lnTo>
                  <a:pt x="1939398" y="0"/>
                </a:lnTo>
                <a:lnTo>
                  <a:pt x="1939398" y="10286999"/>
                </a:lnTo>
                <a:close/>
              </a:path>
            </a:pathLst>
          </a:custGeom>
          <a:solidFill>
            <a:srgbClr val="2D82C2">
              <a:alpha val="69999"/>
            </a:srgbClr>
          </a:solidFill>
        </p:spPr>
        <p:txBody>
          <a:bodyPr wrap="square" lIns="0" tIns="0" rIns="0" bIns="0" rtlCol="0"/>
          <a:lstStyle/>
          <a:p>
            <a:endParaRPr/>
          </a:p>
        </p:txBody>
      </p:sp>
      <p:sp>
        <p:nvSpPr>
          <p:cNvPr id="23" name="bg object 23"/>
          <p:cNvSpPr/>
          <p:nvPr/>
        </p:nvSpPr>
        <p:spPr>
          <a:xfrm>
            <a:off x="16407820" y="0"/>
            <a:ext cx="1880235" cy="10287000"/>
          </a:xfrm>
          <a:custGeom>
            <a:avLst/>
            <a:gdLst/>
            <a:ahLst/>
            <a:cxnLst/>
            <a:rect l="l" t="t" r="r" b="b"/>
            <a:pathLst>
              <a:path w="1880234" h="10287000">
                <a:moveTo>
                  <a:pt x="1880178" y="10286999"/>
                </a:moveTo>
                <a:lnTo>
                  <a:pt x="1672654" y="10286999"/>
                </a:lnTo>
                <a:lnTo>
                  <a:pt x="0" y="0"/>
                </a:lnTo>
                <a:lnTo>
                  <a:pt x="1880178" y="0"/>
                </a:lnTo>
                <a:lnTo>
                  <a:pt x="1880178" y="10286999"/>
                </a:lnTo>
                <a:close/>
              </a:path>
            </a:pathLst>
          </a:custGeom>
          <a:solidFill>
            <a:srgbClr val="216191">
              <a:alpha val="79998"/>
            </a:srgbClr>
          </a:solidFill>
        </p:spPr>
        <p:txBody>
          <a:bodyPr wrap="square" lIns="0" tIns="0" rIns="0" bIns="0" rtlCol="0"/>
          <a:lstStyle/>
          <a:p>
            <a:endParaRPr/>
          </a:p>
        </p:txBody>
      </p:sp>
      <p:sp>
        <p:nvSpPr>
          <p:cNvPr id="24" name="bg object 24"/>
          <p:cNvSpPr/>
          <p:nvPr/>
        </p:nvSpPr>
        <p:spPr>
          <a:xfrm>
            <a:off x="15562968" y="5395776"/>
            <a:ext cx="2725420" cy="4891405"/>
          </a:xfrm>
          <a:custGeom>
            <a:avLst/>
            <a:gdLst/>
            <a:ahLst/>
            <a:cxnLst/>
            <a:rect l="l" t="t" r="r" b="b"/>
            <a:pathLst>
              <a:path w="2725419" h="4891405">
                <a:moveTo>
                  <a:pt x="2725030" y="4891224"/>
                </a:moveTo>
                <a:lnTo>
                  <a:pt x="0" y="4891224"/>
                </a:lnTo>
                <a:lnTo>
                  <a:pt x="2725030" y="0"/>
                </a:lnTo>
                <a:lnTo>
                  <a:pt x="2725030" y="4891224"/>
                </a:lnTo>
                <a:close/>
              </a:path>
            </a:pathLst>
          </a:custGeom>
          <a:solidFill>
            <a:srgbClr val="17AFE3">
              <a:alpha val="65998"/>
            </a:srgbClr>
          </a:solidFill>
        </p:spPr>
        <p:txBody>
          <a:bodyPr wrap="square" lIns="0" tIns="0" rIns="0" bIns="0" rtlCol="0"/>
          <a:lstStyle/>
          <a:p>
            <a:endParaRPr/>
          </a:p>
        </p:txBody>
      </p:sp>
      <p:sp>
        <p:nvSpPr>
          <p:cNvPr id="25" name="bg object 25"/>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sp>
        <p:nvSpPr>
          <p:cNvPr id="26" name="bg object 26"/>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sp>
        <p:nvSpPr>
          <p:cNvPr id="27" name="bg object 27"/>
          <p:cNvSpPr/>
          <p:nvPr/>
        </p:nvSpPr>
        <p:spPr>
          <a:xfrm>
            <a:off x="10044111" y="2543175"/>
            <a:ext cx="471805" cy="486409"/>
          </a:xfrm>
          <a:custGeom>
            <a:avLst/>
            <a:gdLst/>
            <a:ahLst/>
            <a:cxnLst/>
            <a:rect l="l" t="t" r="r" b="b"/>
            <a:pathLst>
              <a:path w="471804" h="486410">
                <a:moveTo>
                  <a:pt x="471487" y="486221"/>
                </a:moveTo>
                <a:lnTo>
                  <a:pt x="0" y="486221"/>
                </a:lnTo>
                <a:lnTo>
                  <a:pt x="0" y="0"/>
                </a:lnTo>
                <a:lnTo>
                  <a:pt x="471487" y="0"/>
                </a:lnTo>
                <a:lnTo>
                  <a:pt x="471487" y="486221"/>
                </a:lnTo>
                <a:close/>
              </a:path>
            </a:pathLst>
          </a:custGeom>
          <a:solidFill>
            <a:srgbClr val="2D82C2"/>
          </a:solidFill>
        </p:spPr>
        <p:txBody>
          <a:bodyPr wrap="square" lIns="0" tIns="0" rIns="0" bIns="0" rtlCol="0"/>
          <a:lstStyle/>
          <a:p>
            <a:endParaRPr/>
          </a:p>
        </p:txBody>
      </p:sp>
      <p:sp>
        <p:nvSpPr>
          <p:cNvPr id="28" name="bg object 28"/>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sp>
        <p:nvSpPr>
          <p:cNvPr id="2" name="Holder 2"/>
          <p:cNvSpPr>
            <a:spLocks noGrp="1"/>
          </p:cNvSpPr>
          <p:nvPr>
            <p:ph type="ctrTitle"/>
          </p:nvPr>
        </p:nvSpPr>
        <p:spPr>
          <a:xfrm>
            <a:off x="1096962" y="1210150"/>
            <a:ext cx="16094075" cy="9969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168913" y="6006"/>
            <a:ext cx="7119620" cy="10281285"/>
          </a:xfrm>
          <a:custGeom>
            <a:avLst/>
            <a:gdLst/>
            <a:ahLst/>
            <a:cxnLst/>
            <a:rect l="l" t="t" r="r" b="b"/>
            <a:pathLst>
              <a:path w="7119619" h="10281285">
                <a:moveTo>
                  <a:pt x="7119074" y="5536349"/>
                </a:moveTo>
                <a:lnTo>
                  <a:pt x="7115073" y="5530443"/>
                </a:lnTo>
                <a:lnTo>
                  <a:pt x="4229493" y="7454659"/>
                </a:lnTo>
                <a:lnTo>
                  <a:pt x="2904261" y="0"/>
                </a:lnTo>
                <a:lnTo>
                  <a:pt x="2890164" y="2476"/>
                </a:lnTo>
                <a:lnTo>
                  <a:pt x="4216501" y="7463320"/>
                </a:lnTo>
                <a:lnTo>
                  <a:pt x="0" y="10275037"/>
                </a:lnTo>
                <a:lnTo>
                  <a:pt x="4013" y="10280993"/>
                </a:lnTo>
                <a:lnTo>
                  <a:pt x="16903" y="10280993"/>
                </a:lnTo>
                <a:lnTo>
                  <a:pt x="4219232" y="7478674"/>
                </a:lnTo>
                <a:lnTo>
                  <a:pt x="4717415" y="10280993"/>
                </a:lnTo>
                <a:lnTo>
                  <a:pt x="4724679" y="10280993"/>
                </a:lnTo>
                <a:lnTo>
                  <a:pt x="4731728" y="10279761"/>
                </a:lnTo>
                <a:lnTo>
                  <a:pt x="4232224" y="7470013"/>
                </a:lnTo>
                <a:lnTo>
                  <a:pt x="7119074" y="5544909"/>
                </a:lnTo>
                <a:lnTo>
                  <a:pt x="7119074" y="5536349"/>
                </a:lnTo>
                <a:close/>
              </a:path>
            </a:pathLst>
          </a:custGeom>
          <a:solidFill>
            <a:srgbClr val="5ECAED"/>
          </a:solidFill>
        </p:spPr>
        <p:txBody>
          <a:bodyPr wrap="square" lIns="0" tIns="0" rIns="0" bIns="0" rtlCol="0"/>
          <a:lstStyle/>
          <a:p>
            <a:endParaRPr/>
          </a:p>
        </p:txBody>
      </p:sp>
      <p:sp>
        <p:nvSpPr>
          <p:cNvPr id="17" name="bg object 17"/>
          <p:cNvSpPr/>
          <p:nvPr/>
        </p:nvSpPr>
        <p:spPr>
          <a:xfrm>
            <a:off x="13773149" y="0"/>
            <a:ext cx="4514850" cy="10287000"/>
          </a:xfrm>
          <a:custGeom>
            <a:avLst/>
            <a:gdLst/>
            <a:ahLst/>
            <a:cxnLst/>
            <a:rect l="l" t="t" r="r" b="b"/>
            <a:pathLst>
              <a:path w="4514850" h="10287000">
                <a:moveTo>
                  <a:pt x="4514849" y="10286999"/>
                </a:moveTo>
                <a:lnTo>
                  <a:pt x="0" y="10286999"/>
                </a:lnTo>
                <a:lnTo>
                  <a:pt x="3066573" y="0"/>
                </a:lnTo>
                <a:lnTo>
                  <a:pt x="4514849" y="0"/>
                </a:lnTo>
                <a:lnTo>
                  <a:pt x="4514849" y="10286999"/>
                </a:lnTo>
                <a:close/>
              </a:path>
            </a:pathLst>
          </a:custGeom>
          <a:solidFill>
            <a:srgbClr val="5ECAED">
              <a:alpha val="36079"/>
            </a:srgbClr>
          </a:solidFill>
        </p:spPr>
        <p:txBody>
          <a:bodyPr wrap="square" lIns="0" tIns="0" rIns="0" bIns="0" rtlCol="0"/>
          <a:lstStyle/>
          <a:p>
            <a:endParaRPr/>
          </a:p>
        </p:txBody>
      </p:sp>
      <p:sp>
        <p:nvSpPr>
          <p:cNvPr id="18" name="bg object 18"/>
          <p:cNvSpPr/>
          <p:nvPr/>
        </p:nvSpPr>
        <p:spPr>
          <a:xfrm>
            <a:off x="14404315" y="0"/>
            <a:ext cx="3884295" cy="10287000"/>
          </a:xfrm>
          <a:custGeom>
            <a:avLst/>
            <a:gdLst/>
            <a:ahLst/>
            <a:cxnLst/>
            <a:rect l="l" t="t" r="r" b="b"/>
            <a:pathLst>
              <a:path w="3884294" h="10287000">
                <a:moveTo>
                  <a:pt x="3883682" y="10286999"/>
                </a:moveTo>
                <a:lnTo>
                  <a:pt x="1813368" y="10286999"/>
                </a:lnTo>
                <a:lnTo>
                  <a:pt x="0" y="2"/>
                </a:lnTo>
                <a:lnTo>
                  <a:pt x="3883682" y="0"/>
                </a:lnTo>
                <a:lnTo>
                  <a:pt x="3883682" y="10286999"/>
                </a:lnTo>
                <a:close/>
              </a:path>
            </a:pathLst>
          </a:custGeom>
          <a:solidFill>
            <a:srgbClr val="5ECAED">
              <a:alpha val="19999"/>
            </a:srgbClr>
          </a:solidFill>
        </p:spPr>
        <p:txBody>
          <a:bodyPr wrap="square" lIns="0" tIns="0" rIns="0" bIns="0" rtlCol="0"/>
          <a:lstStyle/>
          <a:p>
            <a:endParaRPr/>
          </a:p>
        </p:txBody>
      </p:sp>
      <p:sp>
        <p:nvSpPr>
          <p:cNvPr id="19" name="bg object 19"/>
          <p:cNvSpPr/>
          <p:nvPr/>
        </p:nvSpPr>
        <p:spPr>
          <a:xfrm>
            <a:off x="13401674" y="4572000"/>
            <a:ext cx="4886325" cy="5715000"/>
          </a:xfrm>
          <a:custGeom>
            <a:avLst/>
            <a:gdLst/>
            <a:ahLst/>
            <a:cxnLst/>
            <a:rect l="l" t="t" r="r" b="b"/>
            <a:pathLst>
              <a:path w="4886325" h="5715000">
                <a:moveTo>
                  <a:pt x="4886324" y="5714999"/>
                </a:moveTo>
                <a:lnTo>
                  <a:pt x="0" y="5714999"/>
                </a:lnTo>
                <a:lnTo>
                  <a:pt x="4886324" y="0"/>
                </a:lnTo>
                <a:lnTo>
                  <a:pt x="4886324" y="5714999"/>
                </a:lnTo>
                <a:close/>
              </a:path>
            </a:pathLst>
          </a:custGeom>
          <a:solidFill>
            <a:srgbClr val="17AFE3">
              <a:alpha val="65879"/>
            </a:srgbClr>
          </a:solidFill>
        </p:spPr>
        <p:txBody>
          <a:bodyPr wrap="square" lIns="0" tIns="0" rIns="0" bIns="0" rtlCol="0"/>
          <a:lstStyle/>
          <a:p>
            <a:endParaRPr/>
          </a:p>
        </p:txBody>
      </p:sp>
      <p:sp>
        <p:nvSpPr>
          <p:cNvPr id="20" name="bg object 20"/>
          <p:cNvSpPr/>
          <p:nvPr/>
        </p:nvSpPr>
        <p:spPr>
          <a:xfrm>
            <a:off x="14006894" y="0"/>
            <a:ext cx="4281170" cy="10285095"/>
          </a:xfrm>
          <a:custGeom>
            <a:avLst/>
            <a:gdLst/>
            <a:ahLst/>
            <a:cxnLst/>
            <a:rect l="l" t="t" r="r" b="b"/>
            <a:pathLst>
              <a:path w="4281169" h="10285095">
                <a:moveTo>
                  <a:pt x="4281104" y="10285084"/>
                </a:moveTo>
                <a:lnTo>
                  <a:pt x="3704344" y="10285084"/>
                </a:lnTo>
                <a:lnTo>
                  <a:pt x="0" y="0"/>
                </a:lnTo>
                <a:lnTo>
                  <a:pt x="4281104" y="0"/>
                </a:lnTo>
                <a:lnTo>
                  <a:pt x="4281104" y="10285084"/>
                </a:lnTo>
                <a:close/>
              </a:path>
            </a:pathLst>
          </a:custGeom>
          <a:solidFill>
            <a:srgbClr val="17AFE3">
              <a:alpha val="50199"/>
            </a:srgbClr>
          </a:solidFill>
        </p:spPr>
        <p:txBody>
          <a:bodyPr wrap="square" lIns="0" tIns="0" rIns="0" bIns="0" rtlCol="0"/>
          <a:lstStyle/>
          <a:p>
            <a:endParaRPr/>
          </a:p>
        </p:txBody>
      </p:sp>
      <p:sp>
        <p:nvSpPr>
          <p:cNvPr id="21" name="bg object 21"/>
          <p:cNvSpPr/>
          <p:nvPr/>
        </p:nvSpPr>
        <p:spPr>
          <a:xfrm>
            <a:off x="16345231" y="0"/>
            <a:ext cx="1943100" cy="10285095"/>
          </a:xfrm>
          <a:custGeom>
            <a:avLst/>
            <a:gdLst/>
            <a:ahLst/>
            <a:cxnLst/>
            <a:rect l="l" t="t" r="r" b="b"/>
            <a:pathLst>
              <a:path w="1943100" h="10285095">
                <a:moveTo>
                  <a:pt x="1942766" y="10284767"/>
                </a:moveTo>
                <a:lnTo>
                  <a:pt x="0" y="10284767"/>
                </a:lnTo>
                <a:lnTo>
                  <a:pt x="1533382" y="0"/>
                </a:lnTo>
                <a:lnTo>
                  <a:pt x="1942766" y="0"/>
                </a:lnTo>
                <a:lnTo>
                  <a:pt x="1942766" y="10284767"/>
                </a:lnTo>
                <a:close/>
              </a:path>
            </a:pathLst>
          </a:custGeom>
          <a:solidFill>
            <a:srgbClr val="2D82C2">
              <a:alpha val="70199"/>
            </a:srgbClr>
          </a:solidFill>
        </p:spPr>
        <p:txBody>
          <a:bodyPr wrap="square" lIns="0" tIns="0" rIns="0" bIns="0" rtlCol="0"/>
          <a:lstStyle/>
          <a:p>
            <a:endParaRPr/>
          </a:p>
        </p:txBody>
      </p:sp>
      <p:sp>
        <p:nvSpPr>
          <p:cNvPr id="22" name="bg object 22"/>
          <p:cNvSpPr/>
          <p:nvPr/>
        </p:nvSpPr>
        <p:spPr>
          <a:xfrm>
            <a:off x="16404370" y="0"/>
            <a:ext cx="1884045" cy="10287000"/>
          </a:xfrm>
          <a:custGeom>
            <a:avLst/>
            <a:gdLst/>
            <a:ahLst/>
            <a:cxnLst/>
            <a:rect l="l" t="t" r="r" b="b"/>
            <a:pathLst>
              <a:path w="1884044" h="10287000">
                <a:moveTo>
                  <a:pt x="1883629" y="10286999"/>
                </a:moveTo>
                <a:lnTo>
                  <a:pt x="1671827" y="10286999"/>
                </a:lnTo>
                <a:lnTo>
                  <a:pt x="0" y="0"/>
                </a:lnTo>
                <a:lnTo>
                  <a:pt x="1883629" y="0"/>
                </a:lnTo>
                <a:lnTo>
                  <a:pt x="1883629" y="10286999"/>
                </a:lnTo>
                <a:close/>
              </a:path>
            </a:pathLst>
          </a:custGeom>
          <a:solidFill>
            <a:srgbClr val="216191">
              <a:alpha val="79998"/>
            </a:srgbClr>
          </a:solidFill>
        </p:spPr>
        <p:txBody>
          <a:bodyPr wrap="square" lIns="0" tIns="0" rIns="0" bIns="0" rtlCol="0"/>
          <a:lstStyle/>
          <a:p>
            <a:endParaRPr/>
          </a:p>
        </p:txBody>
      </p:sp>
      <p:sp>
        <p:nvSpPr>
          <p:cNvPr id="23" name="bg object 23"/>
          <p:cNvSpPr/>
          <p:nvPr/>
        </p:nvSpPr>
        <p:spPr>
          <a:xfrm>
            <a:off x="15561192" y="5386388"/>
            <a:ext cx="2727325" cy="4897120"/>
          </a:xfrm>
          <a:custGeom>
            <a:avLst/>
            <a:gdLst/>
            <a:ahLst/>
            <a:cxnLst/>
            <a:rect l="l" t="t" r="r" b="b"/>
            <a:pathLst>
              <a:path w="2727325" h="4897120">
                <a:moveTo>
                  <a:pt x="2726805" y="4896827"/>
                </a:moveTo>
                <a:lnTo>
                  <a:pt x="0" y="4896827"/>
                </a:lnTo>
                <a:lnTo>
                  <a:pt x="2726805" y="0"/>
                </a:lnTo>
                <a:lnTo>
                  <a:pt x="2726805" y="4896827"/>
                </a:lnTo>
                <a:close/>
              </a:path>
            </a:pathLst>
          </a:custGeom>
          <a:solidFill>
            <a:srgbClr val="17AFE3">
              <a:alpha val="65879"/>
            </a:srgbClr>
          </a:solidFill>
        </p:spPr>
        <p:txBody>
          <a:bodyPr wrap="square" lIns="0" tIns="0" rIns="0" bIns="0" rtlCol="0"/>
          <a:lstStyle/>
          <a:p>
            <a:endParaRPr/>
          </a:p>
        </p:txBody>
      </p:sp>
      <p:sp>
        <p:nvSpPr>
          <p:cNvPr id="24" name="bg object 24"/>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sp>
        <p:nvSpPr>
          <p:cNvPr id="25" name="bg object 25"/>
          <p:cNvSpPr/>
          <p:nvPr/>
        </p:nvSpPr>
        <p:spPr>
          <a:xfrm>
            <a:off x="14299826" y="8043862"/>
            <a:ext cx="416559" cy="685800"/>
          </a:xfrm>
          <a:custGeom>
            <a:avLst/>
            <a:gdLst/>
            <a:ahLst/>
            <a:cxnLst/>
            <a:rect l="l" t="t" r="r" b="b"/>
            <a:pathLst>
              <a:path w="416559" h="685800">
                <a:moveTo>
                  <a:pt x="0" y="685799"/>
                </a:moveTo>
                <a:lnTo>
                  <a:pt x="416298" y="685799"/>
                </a:lnTo>
                <a:lnTo>
                  <a:pt x="416298" y="0"/>
                </a:lnTo>
                <a:lnTo>
                  <a:pt x="0" y="0"/>
                </a:lnTo>
                <a:lnTo>
                  <a:pt x="0" y="685799"/>
                </a:lnTo>
                <a:close/>
              </a:path>
            </a:pathLst>
          </a:custGeom>
          <a:solidFill>
            <a:srgbClr val="41AF50"/>
          </a:solidFill>
        </p:spPr>
        <p:txBody>
          <a:bodyPr wrap="square" lIns="0" tIns="0" rIns="0" bIns="0" rtlCol="0"/>
          <a:lstStyle/>
          <a:p>
            <a:endParaRPr/>
          </a:p>
        </p:txBody>
      </p:sp>
      <p:sp>
        <p:nvSpPr>
          <p:cNvPr id="26" name="bg object 26"/>
          <p:cNvSpPr/>
          <p:nvPr/>
        </p:nvSpPr>
        <p:spPr>
          <a:xfrm>
            <a:off x="699025" y="2543173"/>
            <a:ext cx="13601065" cy="7167245"/>
          </a:xfrm>
          <a:custGeom>
            <a:avLst/>
            <a:gdLst/>
            <a:ahLst/>
            <a:cxnLst/>
            <a:rect l="l" t="t" r="r" b="b"/>
            <a:pathLst>
              <a:path w="13601065" h="7167245">
                <a:moveTo>
                  <a:pt x="13600800" y="7166831"/>
                </a:moveTo>
                <a:lnTo>
                  <a:pt x="0" y="7166831"/>
                </a:lnTo>
                <a:lnTo>
                  <a:pt x="0" y="0"/>
                </a:lnTo>
                <a:lnTo>
                  <a:pt x="13600800" y="0"/>
                </a:lnTo>
                <a:lnTo>
                  <a:pt x="13600800" y="7166831"/>
                </a:lnTo>
                <a:close/>
              </a:path>
            </a:pathLst>
          </a:custGeom>
          <a:solidFill>
            <a:srgbClr val="2D82C2"/>
          </a:solidFill>
        </p:spPr>
        <p:txBody>
          <a:bodyPr wrap="square" lIns="0" tIns="0" rIns="0" bIns="0" rtlCol="0"/>
          <a:lstStyle/>
          <a:p>
            <a:endParaRPr/>
          </a:p>
        </p:txBody>
      </p:sp>
      <p:sp>
        <p:nvSpPr>
          <p:cNvPr id="27" name="bg object 27"/>
          <p:cNvSpPr/>
          <p:nvPr/>
        </p:nvSpPr>
        <p:spPr>
          <a:xfrm>
            <a:off x="14030324"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28" name="bg object 28"/>
          <p:cNvPicPr/>
          <p:nvPr/>
        </p:nvPicPr>
        <p:blipFill>
          <a:blip r:embed="rId2" cstate="print"/>
          <a:stretch>
            <a:fillRect/>
          </a:stretch>
        </p:blipFill>
        <p:spPr>
          <a:xfrm>
            <a:off x="1085850" y="9258300"/>
            <a:ext cx="3276599" cy="733424"/>
          </a:xfrm>
          <a:prstGeom prst="rect">
            <a:avLst/>
          </a:prstGeom>
        </p:spPr>
      </p:pic>
      <p:pic>
        <p:nvPicPr>
          <p:cNvPr id="29" name="bg object 29"/>
          <p:cNvPicPr/>
          <p:nvPr/>
        </p:nvPicPr>
        <p:blipFill>
          <a:blip r:embed="rId3" cstate="print"/>
          <a:stretch>
            <a:fillRect/>
          </a:stretch>
        </p:blipFill>
        <p:spPr>
          <a:xfrm>
            <a:off x="699025" y="2543173"/>
            <a:ext cx="13601699" cy="7448549"/>
          </a:xfrm>
          <a:prstGeom prst="rect">
            <a:avLst/>
          </a:prstGeom>
        </p:spPr>
      </p:pic>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168913" y="6006"/>
            <a:ext cx="7119620" cy="10281285"/>
          </a:xfrm>
          <a:custGeom>
            <a:avLst/>
            <a:gdLst/>
            <a:ahLst/>
            <a:cxnLst/>
            <a:rect l="l" t="t" r="r" b="b"/>
            <a:pathLst>
              <a:path w="7119619" h="10281285">
                <a:moveTo>
                  <a:pt x="7119074" y="5536349"/>
                </a:moveTo>
                <a:lnTo>
                  <a:pt x="7115073" y="5530443"/>
                </a:lnTo>
                <a:lnTo>
                  <a:pt x="4229493" y="7454659"/>
                </a:lnTo>
                <a:lnTo>
                  <a:pt x="2904261" y="0"/>
                </a:lnTo>
                <a:lnTo>
                  <a:pt x="2890164" y="2476"/>
                </a:lnTo>
                <a:lnTo>
                  <a:pt x="4216501" y="7463320"/>
                </a:lnTo>
                <a:lnTo>
                  <a:pt x="0" y="10275037"/>
                </a:lnTo>
                <a:lnTo>
                  <a:pt x="4013" y="10280993"/>
                </a:lnTo>
                <a:lnTo>
                  <a:pt x="16903" y="10280993"/>
                </a:lnTo>
                <a:lnTo>
                  <a:pt x="4219232" y="7478674"/>
                </a:lnTo>
                <a:lnTo>
                  <a:pt x="4717415" y="10280993"/>
                </a:lnTo>
                <a:lnTo>
                  <a:pt x="4724679" y="10280993"/>
                </a:lnTo>
                <a:lnTo>
                  <a:pt x="4731728" y="10279761"/>
                </a:lnTo>
                <a:lnTo>
                  <a:pt x="4232224" y="7470013"/>
                </a:lnTo>
                <a:lnTo>
                  <a:pt x="7119074" y="5544909"/>
                </a:lnTo>
                <a:lnTo>
                  <a:pt x="7119074" y="5536349"/>
                </a:lnTo>
                <a:close/>
              </a:path>
            </a:pathLst>
          </a:custGeom>
          <a:solidFill>
            <a:srgbClr val="5ECAED"/>
          </a:solidFill>
        </p:spPr>
        <p:txBody>
          <a:bodyPr wrap="square" lIns="0" tIns="0" rIns="0" bIns="0" rtlCol="0"/>
          <a:lstStyle/>
          <a:p>
            <a:endParaRPr/>
          </a:p>
        </p:txBody>
      </p:sp>
      <p:sp>
        <p:nvSpPr>
          <p:cNvPr id="17" name="bg object 17"/>
          <p:cNvSpPr/>
          <p:nvPr/>
        </p:nvSpPr>
        <p:spPr>
          <a:xfrm>
            <a:off x="13773149" y="0"/>
            <a:ext cx="4514850" cy="10287000"/>
          </a:xfrm>
          <a:custGeom>
            <a:avLst/>
            <a:gdLst/>
            <a:ahLst/>
            <a:cxnLst/>
            <a:rect l="l" t="t" r="r" b="b"/>
            <a:pathLst>
              <a:path w="4514850" h="10287000">
                <a:moveTo>
                  <a:pt x="4514849" y="10286999"/>
                </a:moveTo>
                <a:lnTo>
                  <a:pt x="0" y="10286999"/>
                </a:lnTo>
                <a:lnTo>
                  <a:pt x="3066573" y="0"/>
                </a:lnTo>
                <a:lnTo>
                  <a:pt x="4514849" y="0"/>
                </a:lnTo>
                <a:lnTo>
                  <a:pt x="4514849" y="10286999"/>
                </a:lnTo>
                <a:close/>
              </a:path>
            </a:pathLst>
          </a:custGeom>
          <a:solidFill>
            <a:srgbClr val="5ECAED">
              <a:alpha val="36079"/>
            </a:srgbClr>
          </a:solidFill>
        </p:spPr>
        <p:txBody>
          <a:bodyPr wrap="square" lIns="0" tIns="0" rIns="0" bIns="0" rtlCol="0"/>
          <a:lstStyle/>
          <a:p>
            <a:endParaRPr/>
          </a:p>
        </p:txBody>
      </p:sp>
      <p:sp>
        <p:nvSpPr>
          <p:cNvPr id="18" name="bg object 18"/>
          <p:cNvSpPr/>
          <p:nvPr/>
        </p:nvSpPr>
        <p:spPr>
          <a:xfrm>
            <a:off x="14404315" y="0"/>
            <a:ext cx="3884295" cy="10287000"/>
          </a:xfrm>
          <a:custGeom>
            <a:avLst/>
            <a:gdLst/>
            <a:ahLst/>
            <a:cxnLst/>
            <a:rect l="l" t="t" r="r" b="b"/>
            <a:pathLst>
              <a:path w="3884294" h="10287000">
                <a:moveTo>
                  <a:pt x="3883682" y="10286999"/>
                </a:moveTo>
                <a:lnTo>
                  <a:pt x="1813368" y="10286999"/>
                </a:lnTo>
                <a:lnTo>
                  <a:pt x="0" y="2"/>
                </a:lnTo>
                <a:lnTo>
                  <a:pt x="3883682" y="0"/>
                </a:lnTo>
                <a:lnTo>
                  <a:pt x="3883682" y="10286999"/>
                </a:lnTo>
                <a:close/>
              </a:path>
            </a:pathLst>
          </a:custGeom>
          <a:solidFill>
            <a:srgbClr val="5ECAED">
              <a:alpha val="19999"/>
            </a:srgbClr>
          </a:solidFill>
        </p:spPr>
        <p:txBody>
          <a:bodyPr wrap="square" lIns="0" tIns="0" rIns="0" bIns="0" rtlCol="0"/>
          <a:lstStyle/>
          <a:p>
            <a:endParaRPr/>
          </a:p>
        </p:txBody>
      </p:sp>
      <p:sp>
        <p:nvSpPr>
          <p:cNvPr id="19" name="bg object 19"/>
          <p:cNvSpPr/>
          <p:nvPr/>
        </p:nvSpPr>
        <p:spPr>
          <a:xfrm>
            <a:off x="13401674" y="4572000"/>
            <a:ext cx="4886325" cy="5715000"/>
          </a:xfrm>
          <a:custGeom>
            <a:avLst/>
            <a:gdLst/>
            <a:ahLst/>
            <a:cxnLst/>
            <a:rect l="l" t="t" r="r" b="b"/>
            <a:pathLst>
              <a:path w="4886325" h="5715000">
                <a:moveTo>
                  <a:pt x="4886324" y="5714999"/>
                </a:moveTo>
                <a:lnTo>
                  <a:pt x="0" y="5714999"/>
                </a:lnTo>
                <a:lnTo>
                  <a:pt x="4886324" y="0"/>
                </a:lnTo>
                <a:lnTo>
                  <a:pt x="4886324" y="5714999"/>
                </a:lnTo>
                <a:close/>
              </a:path>
            </a:pathLst>
          </a:custGeom>
          <a:solidFill>
            <a:srgbClr val="17AFE3">
              <a:alpha val="65879"/>
            </a:srgbClr>
          </a:solidFill>
        </p:spPr>
        <p:txBody>
          <a:bodyPr wrap="square" lIns="0" tIns="0" rIns="0" bIns="0" rtlCol="0"/>
          <a:lstStyle/>
          <a:p>
            <a:endParaRPr/>
          </a:p>
        </p:txBody>
      </p:sp>
      <p:sp>
        <p:nvSpPr>
          <p:cNvPr id="20" name="bg object 20"/>
          <p:cNvSpPr/>
          <p:nvPr/>
        </p:nvSpPr>
        <p:spPr>
          <a:xfrm>
            <a:off x="14006894" y="0"/>
            <a:ext cx="4281170" cy="10285095"/>
          </a:xfrm>
          <a:custGeom>
            <a:avLst/>
            <a:gdLst/>
            <a:ahLst/>
            <a:cxnLst/>
            <a:rect l="l" t="t" r="r" b="b"/>
            <a:pathLst>
              <a:path w="4281169" h="10285095">
                <a:moveTo>
                  <a:pt x="4281104" y="10285084"/>
                </a:moveTo>
                <a:lnTo>
                  <a:pt x="3704344" y="10285084"/>
                </a:lnTo>
                <a:lnTo>
                  <a:pt x="0" y="0"/>
                </a:lnTo>
                <a:lnTo>
                  <a:pt x="4281104" y="0"/>
                </a:lnTo>
                <a:lnTo>
                  <a:pt x="4281104" y="10285084"/>
                </a:lnTo>
                <a:close/>
              </a:path>
            </a:pathLst>
          </a:custGeom>
          <a:solidFill>
            <a:srgbClr val="17AFE3">
              <a:alpha val="50199"/>
            </a:srgbClr>
          </a:solidFill>
        </p:spPr>
        <p:txBody>
          <a:bodyPr wrap="square" lIns="0" tIns="0" rIns="0" bIns="0" rtlCol="0"/>
          <a:lstStyle/>
          <a:p>
            <a:endParaRPr/>
          </a:p>
        </p:txBody>
      </p:sp>
      <p:sp>
        <p:nvSpPr>
          <p:cNvPr id="21" name="bg object 21"/>
          <p:cNvSpPr/>
          <p:nvPr/>
        </p:nvSpPr>
        <p:spPr>
          <a:xfrm>
            <a:off x="16345231" y="0"/>
            <a:ext cx="1943100" cy="10285095"/>
          </a:xfrm>
          <a:custGeom>
            <a:avLst/>
            <a:gdLst/>
            <a:ahLst/>
            <a:cxnLst/>
            <a:rect l="l" t="t" r="r" b="b"/>
            <a:pathLst>
              <a:path w="1943100" h="10285095">
                <a:moveTo>
                  <a:pt x="1942766" y="10284767"/>
                </a:moveTo>
                <a:lnTo>
                  <a:pt x="0" y="10284767"/>
                </a:lnTo>
                <a:lnTo>
                  <a:pt x="1533382" y="0"/>
                </a:lnTo>
                <a:lnTo>
                  <a:pt x="1942766" y="0"/>
                </a:lnTo>
                <a:lnTo>
                  <a:pt x="1942766" y="10284767"/>
                </a:lnTo>
                <a:close/>
              </a:path>
            </a:pathLst>
          </a:custGeom>
          <a:solidFill>
            <a:srgbClr val="2D82C2">
              <a:alpha val="70199"/>
            </a:srgbClr>
          </a:solidFill>
        </p:spPr>
        <p:txBody>
          <a:bodyPr wrap="square" lIns="0" tIns="0" rIns="0" bIns="0" rtlCol="0"/>
          <a:lstStyle/>
          <a:p>
            <a:endParaRPr/>
          </a:p>
        </p:txBody>
      </p:sp>
      <p:sp>
        <p:nvSpPr>
          <p:cNvPr id="22" name="bg object 22"/>
          <p:cNvSpPr/>
          <p:nvPr/>
        </p:nvSpPr>
        <p:spPr>
          <a:xfrm>
            <a:off x="16404370" y="0"/>
            <a:ext cx="1884045" cy="10287000"/>
          </a:xfrm>
          <a:custGeom>
            <a:avLst/>
            <a:gdLst/>
            <a:ahLst/>
            <a:cxnLst/>
            <a:rect l="l" t="t" r="r" b="b"/>
            <a:pathLst>
              <a:path w="1884044" h="10287000">
                <a:moveTo>
                  <a:pt x="1883629" y="10286999"/>
                </a:moveTo>
                <a:lnTo>
                  <a:pt x="1671827" y="10286999"/>
                </a:lnTo>
                <a:lnTo>
                  <a:pt x="0" y="0"/>
                </a:lnTo>
                <a:lnTo>
                  <a:pt x="1883629" y="0"/>
                </a:lnTo>
                <a:lnTo>
                  <a:pt x="1883629" y="10286999"/>
                </a:lnTo>
                <a:close/>
              </a:path>
            </a:pathLst>
          </a:custGeom>
          <a:solidFill>
            <a:srgbClr val="216191">
              <a:alpha val="79998"/>
            </a:srgbClr>
          </a:solidFill>
        </p:spPr>
        <p:txBody>
          <a:bodyPr wrap="square" lIns="0" tIns="0" rIns="0" bIns="0" rtlCol="0"/>
          <a:lstStyle/>
          <a:p>
            <a:endParaRPr/>
          </a:p>
        </p:txBody>
      </p:sp>
      <p:sp>
        <p:nvSpPr>
          <p:cNvPr id="23" name="bg object 23"/>
          <p:cNvSpPr/>
          <p:nvPr/>
        </p:nvSpPr>
        <p:spPr>
          <a:xfrm>
            <a:off x="15561192" y="5386388"/>
            <a:ext cx="2727325" cy="4897120"/>
          </a:xfrm>
          <a:custGeom>
            <a:avLst/>
            <a:gdLst/>
            <a:ahLst/>
            <a:cxnLst/>
            <a:rect l="l" t="t" r="r" b="b"/>
            <a:pathLst>
              <a:path w="2727325" h="4897120">
                <a:moveTo>
                  <a:pt x="2726805" y="4896827"/>
                </a:moveTo>
                <a:lnTo>
                  <a:pt x="0" y="4896827"/>
                </a:lnTo>
                <a:lnTo>
                  <a:pt x="2726805" y="0"/>
                </a:lnTo>
                <a:lnTo>
                  <a:pt x="2726805" y="4896827"/>
                </a:lnTo>
                <a:close/>
              </a:path>
            </a:pathLst>
          </a:custGeom>
          <a:solidFill>
            <a:srgbClr val="17AFE3">
              <a:alpha val="65879"/>
            </a:srgbClr>
          </a:solidFill>
        </p:spPr>
        <p:txBody>
          <a:bodyPr wrap="square" lIns="0" tIns="0" rIns="0" bIns="0" rtlCol="0"/>
          <a:lstStyle/>
          <a:p>
            <a:endParaRPr/>
          </a:p>
        </p:txBody>
      </p:sp>
      <p:sp>
        <p:nvSpPr>
          <p:cNvPr id="24" name="bg object 24"/>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sp>
        <p:nvSpPr>
          <p:cNvPr id="2" name="Holder 2"/>
          <p:cNvSpPr>
            <a:spLocks noGrp="1"/>
          </p:cNvSpPr>
          <p:nvPr>
            <p:ph type="title"/>
          </p:nvPr>
        </p:nvSpPr>
        <p:spPr>
          <a:xfrm>
            <a:off x="1120297" y="531176"/>
            <a:ext cx="3256279" cy="1122680"/>
          </a:xfrm>
          <a:prstGeom prst="rect">
            <a:avLst/>
          </a:prstGeom>
        </p:spPr>
        <p:txBody>
          <a:bodyPr wrap="square" lIns="0" tIns="0" rIns="0" bIns="0">
            <a:spAutoFit/>
          </a:bodyPr>
          <a:lstStyle>
            <a:lvl1pPr>
              <a:defRPr sz="72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448672" y="2456823"/>
            <a:ext cx="15390655" cy="37134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6992026" y="9707554"/>
            <a:ext cx="186690" cy="269240"/>
          </a:xfrm>
          <a:prstGeom prst="rect">
            <a:avLst/>
          </a:prstGeom>
        </p:spPr>
        <p:txBody>
          <a:bodyPr wrap="square" lIns="0" tIns="0" rIns="0" bIns="0">
            <a:spAutoFit/>
          </a:bodyPr>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7" Type="http://schemas.openxmlformats.org/officeDocument/2006/relationships/image" Target="../media/image19.png" /><Relationship Id="rId2" Type="http://schemas.openxmlformats.org/officeDocument/2006/relationships/image" Target="../media/image12.png" /><Relationship Id="rId1" Type="http://schemas.openxmlformats.org/officeDocument/2006/relationships/slideLayout" Target="../slideLayouts/slideLayout2.xml" /><Relationship Id="rId6" Type="http://schemas.openxmlformats.org/officeDocument/2006/relationships/image" Target="../media/image18.png" /><Relationship Id="rId5" Type="http://schemas.openxmlformats.org/officeDocument/2006/relationships/image" Target="../media/image17.png" /><Relationship Id="rId4" Type="http://schemas.openxmlformats.org/officeDocument/2006/relationships/image" Target="../media/image16.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Layout" Target="../slideLayouts/slideLayout2.xml"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9.png"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14448" y="1485900"/>
            <a:ext cx="2619375" cy="2000250"/>
            <a:chOff x="1314448" y="1485900"/>
            <a:chExt cx="2619375" cy="2000250"/>
          </a:xfrm>
        </p:grpSpPr>
        <p:sp>
          <p:nvSpPr>
            <p:cNvPr id="3" name="object 3"/>
            <p:cNvSpPr/>
            <p:nvPr/>
          </p:nvSpPr>
          <p:spPr>
            <a:xfrm>
              <a:off x="1314448" y="1900237"/>
              <a:ext cx="1846580" cy="1586230"/>
            </a:xfrm>
            <a:custGeom>
              <a:avLst/>
              <a:gdLst/>
              <a:ahLst/>
              <a:cxnLst/>
              <a:rect l="l" t="t" r="r" b="b"/>
              <a:pathLst>
                <a:path w="1846580" h="1586229">
                  <a:moveTo>
                    <a:pt x="1449292" y="1585912"/>
                  </a:moveTo>
                  <a:lnTo>
                    <a:pt x="397152" y="1585912"/>
                  </a:lnTo>
                  <a:lnTo>
                    <a:pt x="0" y="793051"/>
                  </a:lnTo>
                  <a:lnTo>
                    <a:pt x="397152" y="0"/>
                  </a:lnTo>
                  <a:lnTo>
                    <a:pt x="1449292" y="0"/>
                  </a:lnTo>
                  <a:lnTo>
                    <a:pt x="1846444" y="793051"/>
                  </a:lnTo>
                  <a:lnTo>
                    <a:pt x="1449292" y="1585912"/>
                  </a:lnTo>
                  <a:close/>
                </a:path>
              </a:pathLst>
            </a:custGeom>
            <a:solidFill>
              <a:srgbClr val="5ECAED"/>
            </a:solidFill>
          </p:spPr>
          <p:txBody>
            <a:bodyPr wrap="square" lIns="0" tIns="0" rIns="0" bIns="0" rtlCol="0"/>
            <a:lstStyle/>
            <a:p>
              <a:endParaRPr/>
            </a:p>
          </p:txBody>
        </p:sp>
        <p:sp>
          <p:nvSpPr>
            <p:cNvPr id="4" name="object 4"/>
            <p:cNvSpPr/>
            <p:nvPr/>
          </p:nvSpPr>
          <p:spPr>
            <a:xfrm>
              <a:off x="2960503" y="1485900"/>
              <a:ext cx="973455" cy="843280"/>
            </a:xfrm>
            <a:custGeom>
              <a:avLst/>
              <a:gdLst/>
              <a:ahLst/>
              <a:cxnLst/>
              <a:rect l="l" t="t" r="r" b="b"/>
              <a:pathLst>
                <a:path w="973454" h="843280">
                  <a:moveTo>
                    <a:pt x="762242" y="842962"/>
                  </a:moveTo>
                  <a:lnTo>
                    <a:pt x="211076" y="842962"/>
                  </a:lnTo>
                  <a:lnTo>
                    <a:pt x="0" y="421385"/>
                  </a:lnTo>
                  <a:lnTo>
                    <a:pt x="211076" y="0"/>
                  </a:lnTo>
                  <a:lnTo>
                    <a:pt x="762242" y="0"/>
                  </a:lnTo>
                  <a:lnTo>
                    <a:pt x="973319" y="421385"/>
                  </a:lnTo>
                  <a:lnTo>
                    <a:pt x="762242" y="842962"/>
                  </a:lnTo>
                  <a:close/>
                </a:path>
              </a:pathLst>
            </a:custGeom>
            <a:solidFill>
              <a:srgbClr val="2D936A"/>
            </a:solidFill>
          </p:spPr>
          <p:txBody>
            <a:bodyPr wrap="square" lIns="0" tIns="0" rIns="0" bIns="0" rtlCol="0"/>
            <a:lstStyle/>
            <a:p>
              <a:endParaRPr/>
            </a:p>
          </p:txBody>
        </p:sp>
      </p:grpSp>
      <p:sp>
        <p:nvSpPr>
          <p:cNvPr id="5" name="object 5"/>
          <p:cNvSpPr/>
          <p:nvPr/>
        </p:nvSpPr>
        <p:spPr>
          <a:xfrm>
            <a:off x="5629275" y="1785937"/>
            <a:ext cx="2500630" cy="2157730"/>
          </a:xfrm>
          <a:custGeom>
            <a:avLst/>
            <a:gdLst/>
            <a:ahLst/>
            <a:cxnLst/>
            <a:rect l="l" t="t" r="r" b="b"/>
            <a:pathLst>
              <a:path w="2500629" h="2157729">
                <a:moveTo>
                  <a:pt x="1961006" y="2157412"/>
                </a:moveTo>
                <a:lnTo>
                  <a:pt x="539305" y="2157412"/>
                </a:lnTo>
                <a:lnTo>
                  <a:pt x="0" y="1078610"/>
                </a:lnTo>
                <a:lnTo>
                  <a:pt x="539305" y="0"/>
                </a:lnTo>
                <a:lnTo>
                  <a:pt x="1961006" y="0"/>
                </a:lnTo>
                <a:lnTo>
                  <a:pt x="2500312" y="1078610"/>
                </a:lnTo>
                <a:lnTo>
                  <a:pt x="1961006" y="2157412"/>
                </a:lnTo>
                <a:close/>
              </a:path>
            </a:pathLst>
          </a:custGeom>
          <a:solidFill>
            <a:srgbClr val="41D0A1"/>
          </a:solidFill>
        </p:spPr>
        <p:txBody>
          <a:bodyPr wrap="square" lIns="0" tIns="0" rIns="0" bIns="0" rtlCol="0"/>
          <a:lstStyle/>
          <a:p>
            <a:endParaRPr/>
          </a:p>
        </p:txBody>
      </p:sp>
      <p:sp>
        <p:nvSpPr>
          <p:cNvPr id="6" name="object 6"/>
          <p:cNvSpPr/>
          <p:nvPr/>
        </p:nvSpPr>
        <p:spPr>
          <a:xfrm>
            <a:off x="5700712" y="7843837"/>
            <a:ext cx="1085215" cy="929005"/>
          </a:xfrm>
          <a:custGeom>
            <a:avLst/>
            <a:gdLst/>
            <a:ahLst/>
            <a:cxnLst/>
            <a:rect l="l" t="t" r="r" b="b"/>
            <a:pathLst>
              <a:path w="1085215" h="929004">
                <a:moveTo>
                  <a:pt x="853630" y="928687"/>
                </a:moveTo>
                <a:lnTo>
                  <a:pt x="232219" y="928687"/>
                </a:lnTo>
                <a:lnTo>
                  <a:pt x="0" y="464438"/>
                </a:lnTo>
                <a:lnTo>
                  <a:pt x="232219" y="0"/>
                </a:lnTo>
                <a:lnTo>
                  <a:pt x="853630" y="0"/>
                </a:lnTo>
                <a:lnTo>
                  <a:pt x="1084677" y="462093"/>
                </a:lnTo>
                <a:lnTo>
                  <a:pt x="1084677" y="466783"/>
                </a:lnTo>
                <a:lnTo>
                  <a:pt x="853630" y="928687"/>
                </a:lnTo>
                <a:close/>
              </a:path>
            </a:pathLst>
          </a:custGeom>
          <a:solidFill>
            <a:srgbClr val="41AF50"/>
          </a:solidFill>
        </p:spPr>
        <p:txBody>
          <a:bodyPr wrap="square" lIns="0" tIns="0" rIns="0" bIns="0" rtlCol="0"/>
          <a:lstStyle/>
          <a:p>
            <a:endParaRPr/>
          </a:p>
        </p:txBody>
      </p:sp>
      <p:sp>
        <p:nvSpPr>
          <p:cNvPr id="7" name="object 7"/>
          <p:cNvSpPr txBox="1">
            <a:spLocks noGrp="1"/>
          </p:cNvSpPr>
          <p:nvPr>
            <p:ph type="title"/>
          </p:nvPr>
        </p:nvSpPr>
        <p:spPr>
          <a:xfrm>
            <a:off x="1105664" y="508755"/>
            <a:ext cx="10275310" cy="751488"/>
          </a:xfrm>
          <a:prstGeom prst="rect">
            <a:avLst/>
          </a:prstGeom>
        </p:spPr>
        <p:txBody>
          <a:bodyPr vert="horz" wrap="square" lIns="0" tIns="12700" rIns="0" bIns="0" rtlCol="0">
            <a:spAutoFit/>
          </a:bodyPr>
          <a:lstStyle/>
          <a:p>
            <a:pPr marL="12700">
              <a:lnSpc>
                <a:spcPct val="100000"/>
              </a:lnSpc>
              <a:spcBef>
                <a:spcPts val="100"/>
              </a:spcBef>
              <a:tabLst>
                <a:tab pos="1473835" algn="l"/>
                <a:tab pos="2908300" algn="l"/>
                <a:tab pos="5213350" algn="l"/>
                <a:tab pos="6680200" algn="l"/>
              </a:tabLst>
            </a:pPr>
            <a:r>
              <a:rPr lang="en-IN" sz="4800" spc="-35" dirty="0" err="1">
                <a:solidFill>
                  <a:srgbClr val="0E0E0E"/>
                </a:solidFill>
                <a:latin typeface="Times New Roman"/>
                <a:cs typeface="Times New Roman"/>
              </a:rPr>
              <a:t>Emp</a:t>
            </a:r>
            <a:r>
              <a:rPr sz="4800" spc="-35" dirty="0" err="1">
                <a:solidFill>
                  <a:srgbClr val="0E0E0E"/>
                </a:solidFill>
                <a:latin typeface="Times New Roman"/>
                <a:cs typeface="Times New Roman"/>
              </a:rPr>
              <a:t>loy</a:t>
            </a:r>
            <a:r>
              <a:rPr sz="4800" spc="-30" dirty="0" err="1">
                <a:solidFill>
                  <a:srgbClr val="0E0E0E"/>
                </a:solidFill>
                <a:latin typeface="Times New Roman"/>
                <a:cs typeface="Times New Roman"/>
              </a:rPr>
              <a:t>ee</a:t>
            </a:r>
            <a:r>
              <a:rPr lang="en-IN" sz="4800" spc="-30" dirty="0">
                <a:solidFill>
                  <a:srgbClr val="0E0E0E"/>
                </a:solidFill>
                <a:latin typeface="Times New Roman"/>
                <a:cs typeface="Times New Roman"/>
              </a:rPr>
              <a:t> </a:t>
            </a:r>
            <a:r>
              <a:rPr sz="4800" spc="229" dirty="0">
                <a:solidFill>
                  <a:srgbClr val="0E0E0E"/>
                </a:solidFill>
                <a:latin typeface="Times New Roman"/>
                <a:cs typeface="Times New Roman"/>
              </a:rPr>
              <a:t>Data</a:t>
            </a:r>
            <a:r>
              <a:rPr lang="en-IN" sz="4800" spc="229" dirty="0">
                <a:solidFill>
                  <a:srgbClr val="0E0E0E"/>
                </a:solidFill>
                <a:latin typeface="Times New Roman"/>
                <a:cs typeface="Times New Roman"/>
              </a:rPr>
              <a:t> </a:t>
            </a:r>
            <a:r>
              <a:rPr sz="4800" spc="-20" dirty="0">
                <a:solidFill>
                  <a:srgbClr val="0E0E0E"/>
                </a:solidFill>
                <a:latin typeface="Times New Roman"/>
                <a:cs typeface="Times New Roman"/>
              </a:rPr>
              <a:t>A</a:t>
            </a:r>
            <a:r>
              <a:rPr sz="4800" spc="-270" dirty="0">
                <a:solidFill>
                  <a:srgbClr val="0E0E0E"/>
                </a:solidFill>
                <a:latin typeface="Times New Roman"/>
                <a:cs typeface="Times New Roman"/>
              </a:rPr>
              <a:t>na</a:t>
            </a:r>
            <a:r>
              <a:rPr sz="4800" spc="-35" dirty="0">
                <a:solidFill>
                  <a:srgbClr val="0E0E0E"/>
                </a:solidFill>
                <a:latin typeface="Times New Roman"/>
                <a:cs typeface="Times New Roman"/>
              </a:rPr>
              <a:t>ly</a:t>
            </a:r>
            <a:r>
              <a:rPr sz="4800" spc="-20" dirty="0">
                <a:solidFill>
                  <a:srgbClr val="0E0E0E"/>
                </a:solidFill>
                <a:latin typeface="Times New Roman"/>
                <a:cs typeface="Times New Roman"/>
              </a:rPr>
              <a:t>s</a:t>
            </a:r>
            <a:r>
              <a:rPr sz="4800" spc="-35" dirty="0">
                <a:solidFill>
                  <a:srgbClr val="0E0E0E"/>
                </a:solidFill>
                <a:latin typeface="Times New Roman"/>
                <a:cs typeface="Times New Roman"/>
              </a:rPr>
              <a:t>i</a:t>
            </a:r>
            <a:r>
              <a:rPr sz="4800" spc="-20" dirty="0">
                <a:solidFill>
                  <a:srgbClr val="0E0E0E"/>
                </a:solidFill>
                <a:latin typeface="Times New Roman"/>
                <a:cs typeface="Times New Roman"/>
              </a:rPr>
              <a:t>s</a:t>
            </a:r>
            <a:r>
              <a:rPr lang="en-IN" sz="4800" spc="-20" dirty="0">
                <a:solidFill>
                  <a:srgbClr val="0E0E0E"/>
                </a:solidFill>
                <a:latin typeface="Times New Roman"/>
                <a:cs typeface="Times New Roman"/>
              </a:rPr>
              <a:t> </a:t>
            </a:r>
            <a:r>
              <a:rPr sz="4800" spc="-270" dirty="0">
                <a:solidFill>
                  <a:srgbClr val="0E0E0E"/>
                </a:solidFill>
                <a:latin typeface="Times New Roman"/>
                <a:cs typeface="Times New Roman"/>
              </a:rPr>
              <a:t>u</a:t>
            </a:r>
            <a:r>
              <a:rPr sz="4800" spc="-20" dirty="0">
                <a:solidFill>
                  <a:srgbClr val="0E0E0E"/>
                </a:solidFill>
                <a:latin typeface="Times New Roman"/>
                <a:cs typeface="Times New Roman"/>
              </a:rPr>
              <a:t>s</a:t>
            </a:r>
            <a:r>
              <a:rPr sz="4800" spc="-35" dirty="0">
                <a:solidFill>
                  <a:srgbClr val="0E0E0E"/>
                </a:solidFill>
                <a:latin typeface="Times New Roman"/>
                <a:cs typeface="Times New Roman"/>
              </a:rPr>
              <a:t>i</a:t>
            </a:r>
            <a:r>
              <a:rPr sz="4800" spc="-270" dirty="0">
                <a:solidFill>
                  <a:srgbClr val="0E0E0E"/>
                </a:solidFill>
                <a:latin typeface="Times New Roman"/>
                <a:cs typeface="Times New Roman"/>
              </a:rPr>
              <a:t>ng	E</a:t>
            </a:r>
            <a:r>
              <a:rPr sz="4800" spc="245" dirty="0">
                <a:solidFill>
                  <a:srgbClr val="0E0E0E"/>
                </a:solidFill>
                <a:latin typeface="Times New Roman"/>
                <a:cs typeface="Times New Roman"/>
              </a:rPr>
              <a:t>x</a:t>
            </a:r>
            <a:r>
              <a:rPr sz="4800" spc="-30" dirty="0">
                <a:solidFill>
                  <a:srgbClr val="0E0E0E"/>
                </a:solidFill>
                <a:latin typeface="Times New Roman"/>
                <a:cs typeface="Times New Roman"/>
              </a:rPr>
              <a:t>ce</a:t>
            </a:r>
            <a:r>
              <a:rPr sz="4800" spc="-35" dirty="0">
                <a:solidFill>
                  <a:srgbClr val="0E0E0E"/>
                </a:solidFill>
                <a:latin typeface="Times New Roman"/>
                <a:cs typeface="Times New Roman"/>
              </a:rPr>
              <a:t>l</a:t>
            </a:r>
            <a:endParaRPr sz="4800" dirty="0">
              <a:latin typeface="Times New Roman"/>
              <a:cs typeface="Times New Roman"/>
            </a:endParaRPr>
          </a:p>
        </p:txBody>
      </p:sp>
      <p:pic>
        <p:nvPicPr>
          <p:cNvPr id="8" name="object 8"/>
          <p:cNvPicPr/>
          <p:nvPr/>
        </p:nvPicPr>
        <p:blipFill>
          <a:blip r:embed="rId2" cstate="print"/>
          <a:stretch>
            <a:fillRect/>
          </a:stretch>
        </p:blipFill>
        <p:spPr>
          <a:xfrm>
            <a:off x="2361325" y="9701212"/>
            <a:ext cx="262812" cy="270933"/>
          </a:xfrm>
          <a:prstGeom prst="rect">
            <a:avLst/>
          </a:prstGeom>
        </p:spPr>
      </p:pic>
      <p:sp>
        <p:nvSpPr>
          <p:cNvPr id="9" name="object 9"/>
          <p:cNvSpPr txBox="1"/>
          <p:nvPr/>
        </p:nvSpPr>
        <p:spPr>
          <a:xfrm>
            <a:off x="3910552" y="4975669"/>
            <a:ext cx="10863344" cy="2228174"/>
          </a:xfrm>
          <a:prstGeom prst="rect">
            <a:avLst/>
          </a:prstGeom>
        </p:spPr>
        <p:txBody>
          <a:bodyPr vert="horz" wrap="square" lIns="0" tIns="34925" rIns="0" bIns="0" rtlCol="0">
            <a:spAutoFit/>
          </a:bodyPr>
          <a:lstStyle/>
          <a:p>
            <a:pPr marL="12700" marR="3916045">
              <a:lnSpc>
                <a:spcPts val="4280"/>
              </a:lnSpc>
              <a:spcBef>
                <a:spcPts val="275"/>
              </a:spcBef>
            </a:pPr>
            <a:r>
              <a:rPr sz="3600" spc="15" dirty="0">
                <a:latin typeface="Lucida Sans"/>
                <a:cs typeface="Lucida Sans"/>
              </a:rPr>
              <a:t>S</a:t>
            </a:r>
            <a:r>
              <a:rPr sz="3600" spc="-450" dirty="0">
                <a:latin typeface="Lucida Sans"/>
                <a:cs typeface="Lucida Sans"/>
              </a:rPr>
              <a:t>T</a:t>
            </a:r>
            <a:r>
              <a:rPr sz="3600" spc="-165" dirty="0">
                <a:latin typeface="Lucida Sans"/>
                <a:cs typeface="Lucida Sans"/>
              </a:rPr>
              <a:t>U</a:t>
            </a:r>
            <a:r>
              <a:rPr sz="3600" spc="-420" dirty="0">
                <a:latin typeface="Lucida Sans"/>
                <a:cs typeface="Lucida Sans"/>
              </a:rPr>
              <a:t>D</a:t>
            </a:r>
            <a:r>
              <a:rPr sz="3600" spc="75" dirty="0">
                <a:latin typeface="Lucida Sans"/>
                <a:cs typeface="Lucida Sans"/>
              </a:rPr>
              <a:t>E</a:t>
            </a:r>
            <a:r>
              <a:rPr sz="3600" spc="-240" dirty="0">
                <a:latin typeface="Lucida Sans"/>
                <a:cs typeface="Lucida Sans"/>
              </a:rPr>
              <a:t>N</a:t>
            </a:r>
            <a:r>
              <a:rPr sz="3600" spc="-480" dirty="0">
                <a:latin typeface="Lucida Sans"/>
                <a:cs typeface="Lucida Sans"/>
              </a:rPr>
              <a:t>T</a:t>
            </a:r>
            <a:r>
              <a:rPr sz="3600" spc="-425" dirty="0">
                <a:latin typeface="Lucida Sans"/>
                <a:cs typeface="Lucida Sans"/>
              </a:rPr>
              <a:t> </a:t>
            </a:r>
            <a:r>
              <a:rPr sz="3600" spc="-240" dirty="0">
                <a:latin typeface="Lucida Sans"/>
                <a:cs typeface="Lucida Sans"/>
              </a:rPr>
              <a:t>N</a:t>
            </a:r>
            <a:r>
              <a:rPr sz="3600" spc="-440" dirty="0">
                <a:latin typeface="Lucida Sans"/>
                <a:cs typeface="Lucida Sans"/>
              </a:rPr>
              <a:t>A</a:t>
            </a:r>
            <a:r>
              <a:rPr lang="en-IN" sz="3600" spc="-195" dirty="0">
                <a:latin typeface="Lucida Sans"/>
                <a:cs typeface="Lucida Sans"/>
              </a:rPr>
              <a:t>ME:    </a:t>
            </a:r>
            <a:r>
              <a:rPr lang="en-IN" sz="3600" spc="-195" dirty="0" err="1">
                <a:latin typeface="Lucida Sans"/>
                <a:cs typeface="Lucida Sans"/>
              </a:rPr>
              <a:t>Arthi</a:t>
            </a:r>
            <a:r>
              <a:rPr lang="en-IN" sz="3600" spc="-195" dirty="0">
                <a:latin typeface="Lucida Sans"/>
                <a:cs typeface="Lucida Sans"/>
              </a:rPr>
              <a:t> T</a:t>
            </a:r>
          </a:p>
          <a:p>
            <a:pPr marL="12700" marR="3916045">
              <a:lnSpc>
                <a:spcPts val="4280"/>
              </a:lnSpc>
              <a:spcBef>
                <a:spcPts val="275"/>
              </a:spcBef>
            </a:pPr>
            <a:r>
              <a:rPr sz="3600" spc="-165" dirty="0">
                <a:latin typeface="Lucida Sans"/>
                <a:cs typeface="Lucida Sans"/>
              </a:rPr>
              <a:t> </a:t>
            </a:r>
            <a:r>
              <a:rPr sz="3600" spc="-125" dirty="0">
                <a:latin typeface="Lucida Sans"/>
                <a:cs typeface="Lucida Sans"/>
              </a:rPr>
              <a:t>R</a:t>
            </a:r>
            <a:r>
              <a:rPr sz="3600" spc="75" dirty="0">
                <a:latin typeface="Lucida Sans"/>
                <a:cs typeface="Lucida Sans"/>
              </a:rPr>
              <a:t>E</a:t>
            </a:r>
            <a:r>
              <a:rPr sz="3600" spc="-430" dirty="0">
                <a:latin typeface="Lucida Sans"/>
                <a:cs typeface="Lucida Sans"/>
              </a:rPr>
              <a:t>G</a:t>
            </a:r>
            <a:r>
              <a:rPr sz="3600" spc="-20" dirty="0">
                <a:latin typeface="Lucida Sans"/>
                <a:cs typeface="Lucida Sans"/>
              </a:rPr>
              <a:t>I</a:t>
            </a:r>
            <a:r>
              <a:rPr sz="3600" spc="15" dirty="0">
                <a:latin typeface="Lucida Sans"/>
                <a:cs typeface="Lucida Sans"/>
              </a:rPr>
              <a:t>S</a:t>
            </a:r>
            <a:r>
              <a:rPr sz="3600" spc="-450" dirty="0">
                <a:latin typeface="Lucida Sans"/>
                <a:cs typeface="Lucida Sans"/>
              </a:rPr>
              <a:t>T</a:t>
            </a:r>
            <a:r>
              <a:rPr sz="3600" spc="75" dirty="0">
                <a:latin typeface="Lucida Sans"/>
                <a:cs typeface="Lucida Sans"/>
              </a:rPr>
              <a:t>E</a:t>
            </a:r>
            <a:r>
              <a:rPr sz="3600" spc="-155" dirty="0">
                <a:latin typeface="Lucida Sans"/>
                <a:cs typeface="Lucida Sans"/>
              </a:rPr>
              <a:t>R</a:t>
            </a:r>
            <a:r>
              <a:rPr sz="3600" spc="-425" dirty="0">
                <a:latin typeface="Lucida Sans"/>
                <a:cs typeface="Lucida Sans"/>
              </a:rPr>
              <a:t> </a:t>
            </a:r>
            <a:r>
              <a:rPr sz="3600" spc="-240" dirty="0">
                <a:latin typeface="Lucida Sans"/>
                <a:cs typeface="Lucida Sans"/>
              </a:rPr>
              <a:t>N</a:t>
            </a:r>
            <a:r>
              <a:rPr sz="3600" spc="-575" dirty="0">
                <a:latin typeface="Lucida Sans"/>
                <a:cs typeface="Lucida Sans"/>
              </a:rPr>
              <a:t>O</a:t>
            </a:r>
            <a:r>
              <a:rPr lang="en-IN" sz="3600" spc="-575" dirty="0">
                <a:latin typeface="Lucida Sans"/>
                <a:cs typeface="Lucida Sans"/>
              </a:rPr>
              <a:t> </a:t>
            </a:r>
            <a:r>
              <a:rPr sz="3600" spc="-385" dirty="0">
                <a:latin typeface="Lucida Sans"/>
                <a:cs typeface="Lucida Sans"/>
              </a:rPr>
              <a:t>:</a:t>
            </a:r>
            <a:r>
              <a:rPr sz="3600" spc="254" dirty="0">
                <a:latin typeface="Lucida Sans"/>
                <a:cs typeface="Lucida Sans"/>
              </a:rPr>
              <a:t> </a:t>
            </a:r>
            <a:r>
              <a:rPr lang="en-IN" sz="3600" spc="254" dirty="0">
                <a:latin typeface="Lucida Sans"/>
                <a:cs typeface="Lucida Sans"/>
              </a:rPr>
              <a:t>   </a:t>
            </a:r>
            <a:r>
              <a:rPr sz="3600" spc="-450" dirty="0">
                <a:latin typeface="Lucida Sans"/>
                <a:cs typeface="Lucida Sans"/>
              </a:rPr>
              <a:t>3</a:t>
            </a:r>
            <a:r>
              <a:rPr sz="3600" spc="-865" dirty="0">
                <a:latin typeface="Lucida Sans"/>
                <a:cs typeface="Lucida Sans"/>
              </a:rPr>
              <a:t>1</a:t>
            </a:r>
            <a:r>
              <a:rPr lang="en-IN" sz="3600" spc="-430">
                <a:latin typeface="Lucida Sans"/>
                <a:cs typeface="Lucida Sans"/>
              </a:rPr>
              <a:t>2209242</a:t>
            </a:r>
            <a:endParaRPr sz="3600" dirty="0">
              <a:latin typeface="Lucida Sans"/>
              <a:cs typeface="Lucida Sans"/>
            </a:endParaRPr>
          </a:p>
          <a:p>
            <a:pPr marL="12700">
              <a:lnSpc>
                <a:spcPts val="4110"/>
              </a:lnSpc>
            </a:pPr>
            <a:r>
              <a:rPr sz="3600" spc="-420" dirty="0">
                <a:latin typeface="Lucida Sans"/>
                <a:cs typeface="Lucida Sans"/>
              </a:rPr>
              <a:t>D</a:t>
            </a:r>
            <a:r>
              <a:rPr sz="3600" spc="75" dirty="0">
                <a:latin typeface="Lucida Sans"/>
                <a:cs typeface="Lucida Sans"/>
              </a:rPr>
              <a:t>E</a:t>
            </a:r>
            <a:r>
              <a:rPr sz="3600" spc="110" dirty="0">
                <a:latin typeface="Lucida Sans"/>
                <a:cs typeface="Lucida Sans"/>
              </a:rPr>
              <a:t>P</a:t>
            </a:r>
            <a:r>
              <a:rPr sz="3600" spc="-440" dirty="0">
                <a:latin typeface="Lucida Sans"/>
                <a:cs typeface="Lucida Sans"/>
              </a:rPr>
              <a:t>A</a:t>
            </a:r>
            <a:r>
              <a:rPr sz="3600" spc="-125" dirty="0">
                <a:latin typeface="Lucida Sans"/>
                <a:cs typeface="Lucida Sans"/>
              </a:rPr>
              <a:t>R</a:t>
            </a:r>
            <a:r>
              <a:rPr sz="3600" spc="-450" dirty="0">
                <a:latin typeface="Lucida Sans"/>
                <a:cs typeface="Lucida Sans"/>
              </a:rPr>
              <a:t>T</a:t>
            </a:r>
            <a:r>
              <a:rPr sz="3600" spc="-195" dirty="0">
                <a:latin typeface="Lucida Sans"/>
                <a:cs typeface="Lucida Sans"/>
              </a:rPr>
              <a:t>M</a:t>
            </a:r>
            <a:r>
              <a:rPr sz="3600" spc="75" dirty="0">
                <a:latin typeface="Lucida Sans"/>
                <a:cs typeface="Lucida Sans"/>
              </a:rPr>
              <a:t>E</a:t>
            </a:r>
            <a:r>
              <a:rPr sz="3600" spc="-240" dirty="0">
                <a:latin typeface="Lucida Sans"/>
                <a:cs typeface="Lucida Sans"/>
              </a:rPr>
              <a:t>N</a:t>
            </a:r>
            <a:r>
              <a:rPr sz="3600" spc="-450" dirty="0">
                <a:latin typeface="Lucida Sans"/>
                <a:cs typeface="Lucida Sans"/>
              </a:rPr>
              <a:t>T</a:t>
            </a:r>
            <a:r>
              <a:rPr lang="en-IN" sz="3600" spc="-450" dirty="0">
                <a:latin typeface="Lucida Sans"/>
                <a:cs typeface="Lucida Sans"/>
              </a:rPr>
              <a:t> </a:t>
            </a:r>
            <a:r>
              <a:rPr sz="3600" spc="-385" dirty="0">
                <a:latin typeface="Lucida Sans"/>
                <a:cs typeface="Lucida Sans"/>
              </a:rPr>
              <a:t>:</a:t>
            </a:r>
            <a:r>
              <a:rPr sz="3600" spc="254" dirty="0">
                <a:latin typeface="Lucida Sans"/>
                <a:cs typeface="Lucida Sans"/>
              </a:rPr>
              <a:t> </a:t>
            </a:r>
            <a:r>
              <a:rPr lang="en-IN" sz="3600" spc="-20" dirty="0">
                <a:latin typeface="Lucida Sans"/>
                <a:cs typeface="Lucida Sans"/>
              </a:rPr>
              <a:t>    III </a:t>
            </a:r>
            <a:r>
              <a:rPr sz="3600" spc="-395" dirty="0">
                <a:latin typeface="Lucida Sans"/>
                <a:cs typeface="Lucida Sans"/>
              </a:rPr>
              <a:t>Y</a:t>
            </a:r>
            <a:r>
              <a:rPr lang="en-IN" sz="3600" spc="75" dirty="0">
                <a:latin typeface="Lucida Sans"/>
                <a:cs typeface="Lucida Sans"/>
              </a:rPr>
              <a:t>ear</a:t>
            </a:r>
            <a:r>
              <a:rPr sz="3600" spc="-425" dirty="0">
                <a:latin typeface="Lucida Sans"/>
                <a:cs typeface="Lucida Sans"/>
              </a:rPr>
              <a:t> </a:t>
            </a:r>
            <a:r>
              <a:rPr sz="3600" spc="170" dirty="0">
                <a:latin typeface="Lucida Sans"/>
                <a:cs typeface="Lucida Sans"/>
              </a:rPr>
              <a:t>B</a:t>
            </a:r>
            <a:r>
              <a:rPr sz="3600" spc="-430" dirty="0">
                <a:latin typeface="Lucida Sans"/>
                <a:cs typeface="Lucida Sans"/>
              </a:rPr>
              <a:t>.</a:t>
            </a:r>
            <a:r>
              <a:rPr lang="en-IN" sz="3600" spc="-430" dirty="0">
                <a:latin typeface="Lucida Sans"/>
                <a:cs typeface="Lucida Sans"/>
              </a:rPr>
              <a:t>com Bank Managem</a:t>
            </a:r>
            <a:r>
              <a:rPr lang="en-IN" sz="3600" spc="-225" dirty="0">
                <a:latin typeface="Lucida Sans"/>
                <a:cs typeface="Lucida Sans"/>
              </a:rPr>
              <a:t>ent </a:t>
            </a:r>
            <a:endParaRPr lang="en-IN" sz="3600" spc="-425" dirty="0">
              <a:latin typeface="Lucida Sans"/>
              <a:cs typeface="Lucida Sans"/>
            </a:endParaRPr>
          </a:p>
          <a:p>
            <a:pPr marL="12700">
              <a:lnSpc>
                <a:spcPts val="4110"/>
              </a:lnSpc>
            </a:pPr>
            <a:r>
              <a:rPr sz="3600" spc="-225" dirty="0">
                <a:latin typeface="Lucida Sans"/>
                <a:cs typeface="Lucida Sans"/>
              </a:rPr>
              <a:t>COLLEGE:</a:t>
            </a:r>
            <a:r>
              <a:rPr sz="3600" spc="254" dirty="0">
                <a:latin typeface="Lucida Sans"/>
                <a:cs typeface="Lucida Sans"/>
              </a:rPr>
              <a:t> </a:t>
            </a:r>
            <a:r>
              <a:rPr lang="en-IN" sz="3600" spc="-320" dirty="0">
                <a:latin typeface="Lucida Sans"/>
                <a:cs typeface="Lucida Sans"/>
              </a:rPr>
              <a:t>               Anna </a:t>
            </a:r>
            <a:r>
              <a:rPr lang="en-IN" sz="3600" spc="-320" dirty="0" err="1">
                <a:latin typeface="Lucida Sans"/>
                <a:cs typeface="Lucida Sans"/>
              </a:rPr>
              <a:t>Adarsh</a:t>
            </a:r>
            <a:r>
              <a:rPr lang="en-IN" sz="3600" spc="-320" dirty="0">
                <a:latin typeface="Lucida Sans"/>
                <a:cs typeface="Lucida Sans"/>
              </a:rPr>
              <a:t> College for Women </a:t>
            </a:r>
            <a:endParaRPr sz="3600" dirty="0">
              <a:latin typeface="Lucida Sans"/>
              <a:cs typeface="Lucida Sans"/>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297" y="517841"/>
            <a:ext cx="5644515" cy="1122680"/>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EXPLANATION</a:t>
            </a:r>
          </a:p>
        </p:txBody>
      </p:sp>
      <p:pic>
        <p:nvPicPr>
          <p:cNvPr id="3" name="object 3"/>
          <p:cNvPicPr/>
          <p:nvPr/>
        </p:nvPicPr>
        <p:blipFill>
          <a:blip r:embed="rId2" cstate="print"/>
          <a:stretch>
            <a:fillRect/>
          </a:stretch>
        </p:blipFill>
        <p:spPr>
          <a:xfrm>
            <a:off x="3133590" y="1642710"/>
            <a:ext cx="9026310" cy="8505948"/>
          </a:xfrm>
          <a:prstGeom prst="rect">
            <a:avLst/>
          </a:prstGeom>
        </p:spPr>
      </p:pic>
      <p:sp>
        <p:nvSpPr>
          <p:cNvPr id="4" name="object 4"/>
          <p:cNvSpPr txBox="1"/>
          <p:nvPr/>
        </p:nvSpPr>
        <p:spPr>
          <a:xfrm>
            <a:off x="3285609" y="1768630"/>
            <a:ext cx="4499610" cy="3611879"/>
          </a:xfrm>
          <a:prstGeom prst="rect">
            <a:avLst/>
          </a:prstGeom>
        </p:spPr>
        <p:txBody>
          <a:bodyPr vert="horz" wrap="square" lIns="0" tIns="45085" rIns="0" bIns="0" rtlCol="0">
            <a:spAutoFit/>
          </a:bodyPr>
          <a:lstStyle/>
          <a:p>
            <a:pPr marL="12700" marR="2488565">
              <a:lnSpc>
                <a:spcPts val="1650"/>
              </a:lnSpc>
              <a:spcBef>
                <a:spcPts val="355"/>
              </a:spcBef>
            </a:pPr>
            <a:r>
              <a:rPr sz="1550" spc="-30" dirty="0">
                <a:solidFill>
                  <a:srgbClr val="FFFFFF"/>
                </a:solidFill>
                <a:latin typeface="Trebuchet MS"/>
                <a:cs typeface="Trebuchet MS"/>
              </a:rPr>
              <a:t>C</a:t>
            </a:r>
            <a:r>
              <a:rPr sz="1550" spc="-5" dirty="0">
                <a:solidFill>
                  <a:srgbClr val="FFFFFF"/>
                </a:solidFill>
                <a:latin typeface="Trebuchet MS"/>
                <a:cs typeface="Trebuchet MS"/>
              </a:rPr>
              <a:t>r</a:t>
            </a:r>
            <a:r>
              <a:rPr sz="1550" spc="-75" dirty="0">
                <a:solidFill>
                  <a:srgbClr val="FFFFFF"/>
                </a:solidFill>
                <a:latin typeface="Trebuchet MS"/>
                <a:cs typeface="Trebuchet MS"/>
              </a:rPr>
              <a:t>e</a:t>
            </a:r>
            <a:r>
              <a:rPr sz="1550" spc="-60" dirty="0">
                <a:solidFill>
                  <a:srgbClr val="FFFFFF"/>
                </a:solidFill>
                <a:latin typeface="Trebuchet MS"/>
                <a:cs typeface="Trebuchet MS"/>
              </a:rPr>
              <a:t>a</a:t>
            </a:r>
            <a:r>
              <a:rPr sz="1550" spc="-30" dirty="0">
                <a:solidFill>
                  <a:srgbClr val="FFFFFF"/>
                </a:solidFill>
                <a:latin typeface="Trebuchet MS"/>
                <a:cs typeface="Trebuchet MS"/>
              </a:rPr>
              <a:t>t</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10" dirty="0">
                <a:solidFill>
                  <a:srgbClr val="FFFFFF"/>
                </a:solidFill>
                <a:latin typeface="Trebuchet MS"/>
                <a:cs typeface="Trebuchet MS"/>
              </a:rPr>
              <a:t>h</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45" dirty="0">
                <a:solidFill>
                  <a:srgbClr val="FFFFFF"/>
                </a:solidFill>
                <a:latin typeface="Trebuchet MS"/>
                <a:cs typeface="Trebuchet MS"/>
              </a:rPr>
              <a:t>p</a:t>
            </a:r>
            <a:r>
              <a:rPr sz="1550" spc="-75" dirty="0">
                <a:solidFill>
                  <a:srgbClr val="FFFFFF"/>
                </a:solidFill>
                <a:latin typeface="Trebuchet MS"/>
                <a:cs typeface="Trebuchet MS"/>
              </a:rPr>
              <a:t>e</a:t>
            </a:r>
            <a:r>
              <a:rPr sz="1550" spc="-5" dirty="0">
                <a:solidFill>
                  <a:srgbClr val="FFFFFF"/>
                </a:solidFill>
                <a:latin typeface="Trebuchet MS"/>
                <a:cs typeface="Trebuchet MS"/>
              </a:rPr>
              <a:t>r</a:t>
            </a:r>
            <a:r>
              <a:rPr sz="1550" spc="-55" dirty="0">
                <a:solidFill>
                  <a:srgbClr val="FFFFFF"/>
                </a:solidFill>
                <a:latin typeface="Trebuchet MS"/>
                <a:cs typeface="Trebuchet MS"/>
              </a:rPr>
              <a:t>f</a:t>
            </a:r>
            <a:r>
              <a:rPr sz="1550" spc="-35" dirty="0">
                <a:solidFill>
                  <a:srgbClr val="FFFFFF"/>
                </a:solidFill>
                <a:latin typeface="Trebuchet MS"/>
                <a:cs typeface="Trebuchet MS"/>
              </a:rPr>
              <a:t>o</a:t>
            </a:r>
            <a:r>
              <a:rPr sz="1550" spc="-5" dirty="0">
                <a:solidFill>
                  <a:srgbClr val="FFFFFF"/>
                </a:solidFill>
                <a:latin typeface="Trebuchet MS"/>
                <a:cs typeface="Trebuchet MS"/>
              </a:rPr>
              <a:t>r</a:t>
            </a:r>
            <a:r>
              <a:rPr sz="1550" spc="-105" dirty="0">
                <a:solidFill>
                  <a:srgbClr val="FFFFFF"/>
                </a:solidFill>
                <a:latin typeface="Trebuchet MS"/>
                <a:cs typeface="Trebuchet MS"/>
              </a:rPr>
              <a:t>m</a:t>
            </a:r>
            <a:r>
              <a:rPr sz="1550" spc="-60" dirty="0">
                <a:solidFill>
                  <a:srgbClr val="FFFFFF"/>
                </a:solidFill>
                <a:latin typeface="Trebuchet MS"/>
                <a:cs typeface="Trebuchet MS"/>
              </a:rPr>
              <a:t>a</a:t>
            </a:r>
            <a:r>
              <a:rPr sz="1550" spc="-10" dirty="0">
                <a:solidFill>
                  <a:srgbClr val="FFFFFF"/>
                </a:solidFill>
                <a:latin typeface="Trebuchet MS"/>
                <a:cs typeface="Trebuchet MS"/>
              </a:rPr>
              <a:t>n</a:t>
            </a:r>
            <a:r>
              <a:rPr sz="1550" spc="-30" dirty="0">
                <a:solidFill>
                  <a:srgbClr val="FFFFFF"/>
                </a:solidFill>
                <a:latin typeface="Trebuchet MS"/>
                <a:cs typeface="Trebuchet MS"/>
              </a:rPr>
              <a:t>c</a:t>
            </a:r>
            <a:r>
              <a:rPr sz="1550" spc="-60" dirty="0">
                <a:solidFill>
                  <a:srgbClr val="FFFFFF"/>
                </a:solidFill>
                <a:latin typeface="Trebuchet MS"/>
                <a:cs typeface="Trebuchet MS"/>
              </a:rPr>
              <a:t>e  </a:t>
            </a:r>
            <a:r>
              <a:rPr sz="1550" spc="-85" dirty="0">
                <a:solidFill>
                  <a:srgbClr val="FFFFFF"/>
                </a:solidFill>
                <a:latin typeface="Trebuchet MS"/>
                <a:cs typeface="Trebuchet MS"/>
              </a:rPr>
              <a:t>l</a:t>
            </a:r>
            <a:r>
              <a:rPr sz="1550" spc="-75" dirty="0">
                <a:solidFill>
                  <a:srgbClr val="FFFFFF"/>
                </a:solidFill>
                <a:latin typeface="Trebuchet MS"/>
                <a:cs typeface="Trebuchet MS"/>
              </a:rPr>
              <a:t>e</a:t>
            </a:r>
            <a:r>
              <a:rPr sz="1550" spc="-90" dirty="0">
                <a:solidFill>
                  <a:srgbClr val="FFFFFF"/>
                </a:solidFill>
                <a:latin typeface="Trebuchet MS"/>
                <a:cs typeface="Trebuchet MS"/>
              </a:rPr>
              <a:t>v</a:t>
            </a:r>
            <a:r>
              <a:rPr sz="1550" spc="-75" dirty="0">
                <a:solidFill>
                  <a:srgbClr val="FFFFFF"/>
                </a:solidFill>
                <a:latin typeface="Trebuchet MS"/>
                <a:cs typeface="Trebuchet MS"/>
              </a:rPr>
              <a:t>e</a:t>
            </a:r>
            <a:r>
              <a:rPr sz="1550" spc="-95" dirty="0">
                <a:solidFill>
                  <a:srgbClr val="FFFFFF"/>
                </a:solidFill>
                <a:latin typeface="Trebuchet MS"/>
                <a:cs typeface="Trebuchet MS"/>
              </a:rPr>
              <a:t>l</a:t>
            </a:r>
            <a:r>
              <a:rPr sz="1550" spc="-155" dirty="0">
                <a:solidFill>
                  <a:srgbClr val="FFFFFF"/>
                </a:solidFill>
                <a:latin typeface="Trebuchet MS"/>
                <a:cs typeface="Trebuchet MS"/>
              </a:rPr>
              <a:t> </a:t>
            </a:r>
            <a:r>
              <a:rPr sz="1550" spc="-55" dirty="0">
                <a:solidFill>
                  <a:srgbClr val="FFFFFF"/>
                </a:solidFill>
                <a:latin typeface="Trebuchet MS"/>
                <a:cs typeface="Trebuchet MS"/>
              </a:rPr>
              <a:t>f</a:t>
            </a:r>
            <a:r>
              <a:rPr sz="1550" spc="-35" dirty="0">
                <a:solidFill>
                  <a:srgbClr val="FFFFFF"/>
                </a:solidFill>
                <a:latin typeface="Trebuchet MS"/>
                <a:cs typeface="Trebuchet MS"/>
              </a:rPr>
              <a:t>o</a:t>
            </a:r>
            <a:r>
              <a:rPr sz="1550" spc="-15" dirty="0">
                <a:solidFill>
                  <a:srgbClr val="FFFFFF"/>
                </a:solidFill>
                <a:latin typeface="Trebuchet MS"/>
                <a:cs typeface="Trebuchet MS"/>
              </a:rPr>
              <a:t>r</a:t>
            </a:r>
            <a:r>
              <a:rPr sz="1550" spc="-155" dirty="0">
                <a:solidFill>
                  <a:srgbClr val="FFFFFF"/>
                </a:solidFill>
                <a:latin typeface="Trebuchet MS"/>
                <a:cs typeface="Trebuchet MS"/>
              </a:rPr>
              <a:t> </a:t>
            </a:r>
            <a:r>
              <a:rPr sz="1550" spc="65" dirty="0">
                <a:solidFill>
                  <a:srgbClr val="FFFFFF"/>
                </a:solidFill>
                <a:latin typeface="Trebuchet MS"/>
                <a:cs typeface="Trebuchet MS"/>
              </a:rPr>
              <a:t>s</a:t>
            </a:r>
            <a:r>
              <a:rPr sz="1550" spc="-10" dirty="0">
                <a:solidFill>
                  <a:srgbClr val="FFFFFF"/>
                </a:solidFill>
                <a:latin typeface="Trebuchet MS"/>
                <a:cs typeface="Trebuchet MS"/>
              </a:rPr>
              <a:t>h</a:t>
            </a:r>
            <a:r>
              <a:rPr sz="1550" spc="-35" dirty="0">
                <a:solidFill>
                  <a:srgbClr val="FFFFFF"/>
                </a:solidFill>
                <a:latin typeface="Trebuchet MS"/>
                <a:cs typeface="Trebuchet MS"/>
              </a:rPr>
              <a:t>o</a:t>
            </a:r>
            <a:r>
              <a:rPr sz="1550" spc="-105" dirty="0">
                <a:solidFill>
                  <a:srgbClr val="FFFFFF"/>
                </a:solidFill>
                <a:latin typeface="Trebuchet MS"/>
                <a:cs typeface="Trebuchet MS"/>
              </a:rPr>
              <a:t>w</a:t>
            </a:r>
            <a:r>
              <a:rPr sz="1550" spc="-70" dirty="0">
                <a:solidFill>
                  <a:srgbClr val="FFFFFF"/>
                </a:solidFill>
                <a:latin typeface="Trebuchet MS"/>
                <a:cs typeface="Trebuchet MS"/>
              </a:rPr>
              <a:t>i</a:t>
            </a:r>
            <a:r>
              <a:rPr sz="1550" spc="-10" dirty="0">
                <a:solidFill>
                  <a:srgbClr val="FFFFFF"/>
                </a:solidFill>
                <a:latin typeface="Trebuchet MS"/>
                <a:cs typeface="Trebuchet MS"/>
              </a:rPr>
              <a:t>n</a:t>
            </a:r>
            <a:r>
              <a:rPr sz="1550" spc="30" dirty="0">
                <a:solidFill>
                  <a:srgbClr val="FFFFFF"/>
                </a:solidFill>
                <a:latin typeface="Trebuchet MS"/>
                <a:cs typeface="Trebuchet MS"/>
              </a:rPr>
              <a:t>g</a:t>
            </a:r>
            <a:r>
              <a:rPr sz="1550" spc="-155" dirty="0">
                <a:solidFill>
                  <a:srgbClr val="FFFFFF"/>
                </a:solidFill>
                <a:latin typeface="Trebuchet MS"/>
                <a:cs typeface="Trebuchet MS"/>
              </a:rPr>
              <a:t> </a:t>
            </a:r>
            <a:r>
              <a:rPr sz="1550" spc="-5" dirty="0">
                <a:solidFill>
                  <a:srgbClr val="FFFFFF"/>
                </a:solidFill>
                <a:latin typeface="Trebuchet MS"/>
                <a:cs typeface="Trebuchet MS"/>
              </a:rPr>
              <a:t>r</a:t>
            </a:r>
            <a:r>
              <a:rPr sz="1550" spc="-60" dirty="0">
                <a:solidFill>
                  <a:srgbClr val="FFFFFF"/>
                </a:solidFill>
                <a:latin typeface="Trebuchet MS"/>
                <a:cs typeface="Trebuchet MS"/>
              </a:rPr>
              <a:t>a</a:t>
            </a:r>
            <a:r>
              <a:rPr sz="1550" spc="-30" dirty="0">
                <a:solidFill>
                  <a:srgbClr val="FFFFFF"/>
                </a:solidFill>
                <a:latin typeface="Trebuchet MS"/>
                <a:cs typeface="Trebuchet MS"/>
              </a:rPr>
              <a:t>t</a:t>
            </a:r>
            <a:r>
              <a:rPr sz="1550" spc="-70" dirty="0">
                <a:solidFill>
                  <a:srgbClr val="FFFFFF"/>
                </a:solidFill>
                <a:latin typeface="Trebuchet MS"/>
                <a:cs typeface="Trebuchet MS"/>
              </a:rPr>
              <a:t>i</a:t>
            </a:r>
            <a:r>
              <a:rPr sz="1550" spc="-10" dirty="0">
                <a:solidFill>
                  <a:srgbClr val="FFFFFF"/>
                </a:solidFill>
                <a:latin typeface="Trebuchet MS"/>
                <a:cs typeface="Trebuchet MS"/>
              </a:rPr>
              <a:t>n</a:t>
            </a:r>
            <a:r>
              <a:rPr sz="1550" spc="20" dirty="0">
                <a:solidFill>
                  <a:srgbClr val="FFFFFF"/>
                </a:solidFill>
                <a:latin typeface="Trebuchet MS"/>
                <a:cs typeface="Trebuchet MS"/>
              </a:rPr>
              <a:t>g  </a:t>
            </a:r>
            <a:r>
              <a:rPr sz="1550" spc="-75" dirty="0">
                <a:solidFill>
                  <a:srgbClr val="FFFFFF"/>
                </a:solidFill>
                <a:latin typeface="Trebuchet MS"/>
                <a:cs typeface="Trebuchet MS"/>
              </a:rPr>
              <a:t>e</a:t>
            </a:r>
            <a:r>
              <a:rPr sz="1550" spc="-105" dirty="0">
                <a:solidFill>
                  <a:srgbClr val="FFFFFF"/>
                </a:solidFill>
                <a:latin typeface="Trebuchet MS"/>
                <a:cs typeface="Trebuchet MS"/>
              </a:rPr>
              <a:t>m</a:t>
            </a:r>
            <a:r>
              <a:rPr sz="1550" spc="-45" dirty="0">
                <a:solidFill>
                  <a:srgbClr val="FFFFFF"/>
                </a:solidFill>
                <a:latin typeface="Trebuchet MS"/>
                <a:cs typeface="Trebuchet MS"/>
              </a:rPr>
              <a:t>p</a:t>
            </a:r>
            <a:r>
              <a:rPr sz="1550" spc="-85" dirty="0">
                <a:solidFill>
                  <a:srgbClr val="FFFFFF"/>
                </a:solidFill>
                <a:latin typeface="Trebuchet MS"/>
                <a:cs typeface="Trebuchet MS"/>
              </a:rPr>
              <a:t>l</a:t>
            </a:r>
            <a:r>
              <a:rPr sz="1550" spc="-35" dirty="0">
                <a:solidFill>
                  <a:srgbClr val="FFFFFF"/>
                </a:solidFill>
                <a:latin typeface="Trebuchet MS"/>
                <a:cs typeface="Trebuchet MS"/>
              </a:rPr>
              <a:t>o</a:t>
            </a:r>
            <a:r>
              <a:rPr sz="1550" spc="-85" dirty="0">
                <a:solidFill>
                  <a:srgbClr val="FFFFFF"/>
                </a:solidFill>
                <a:latin typeface="Trebuchet MS"/>
                <a:cs typeface="Trebuchet MS"/>
              </a:rPr>
              <a:t>y</a:t>
            </a:r>
            <a:r>
              <a:rPr sz="1550" spc="-75" dirty="0">
                <a:solidFill>
                  <a:srgbClr val="FFFFFF"/>
                </a:solidFill>
                <a:latin typeface="Trebuchet MS"/>
                <a:cs typeface="Trebuchet MS"/>
              </a:rPr>
              <a:t>e</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45" dirty="0">
                <a:solidFill>
                  <a:srgbClr val="FFFFFF"/>
                </a:solidFill>
                <a:latin typeface="Trebuchet MS"/>
                <a:cs typeface="Trebuchet MS"/>
              </a:rPr>
              <a:t>b</a:t>
            </a:r>
            <a:r>
              <a:rPr sz="1550" spc="-95" dirty="0">
                <a:solidFill>
                  <a:srgbClr val="FFFFFF"/>
                </a:solidFill>
                <a:latin typeface="Trebuchet MS"/>
                <a:cs typeface="Trebuchet MS"/>
              </a:rPr>
              <a:t>y</a:t>
            </a:r>
            <a:r>
              <a:rPr sz="1550" spc="-155" dirty="0">
                <a:solidFill>
                  <a:srgbClr val="FFFFFF"/>
                </a:solidFill>
                <a:latin typeface="Trebuchet MS"/>
                <a:cs typeface="Trebuchet MS"/>
              </a:rPr>
              <a:t> </a:t>
            </a:r>
            <a:r>
              <a:rPr sz="1550" spc="-5" dirty="0">
                <a:solidFill>
                  <a:srgbClr val="FFFFFF"/>
                </a:solidFill>
                <a:latin typeface="Trebuchet MS"/>
                <a:cs typeface="Trebuchet MS"/>
              </a:rPr>
              <a:t>u</a:t>
            </a:r>
            <a:r>
              <a:rPr sz="1550" spc="65" dirty="0">
                <a:solidFill>
                  <a:srgbClr val="FFFFFF"/>
                </a:solidFill>
                <a:latin typeface="Trebuchet MS"/>
                <a:cs typeface="Trebuchet MS"/>
              </a:rPr>
              <a:t>s</a:t>
            </a:r>
            <a:r>
              <a:rPr sz="1550" spc="-70" dirty="0">
                <a:solidFill>
                  <a:srgbClr val="FFFFFF"/>
                </a:solidFill>
                <a:latin typeface="Trebuchet MS"/>
                <a:cs typeface="Trebuchet MS"/>
              </a:rPr>
              <a:t>i</a:t>
            </a:r>
            <a:r>
              <a:rPr sz="1550" spc="-10" dirty="0">
                <a:solidFill>
                  <a:srgbClr val="FFFFFF"/>
                </a:solidFill>
                <a:latin typeface="Trebuchet MS"/>
                <a:cs typeface="Trebuchet MS"/>
              </a:rPr>
              <a:t>n</a:t>
            </a:r>
            <a:r>
              <a:rPr sz="1550" spc="30" dirty="0">
                <a:solidFill>
                  <a:srgbClr val="FFFFFF"/>
                </a:solidFill>
                <a:latin typeface="Trebuchet MS"/>
                <a:cs typeface="Trebuchet MS"/>
              </a:rPr>
              <a:t>g</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10" dirty="0">
                <a:solidFill>
                  <a:srgbClr val="FFFFFF"/>
                </a:solidFill>
                <a:latin typeface="Trebuchet MS"/>
                <a:cs typeface="Trebuchet MS"/>
              </a:rPr>
              <a:t>h</a:t>
            </a:r>
            <a:r>
              <a:rPr sz="1550" spc="-60" dirty="0">
                <a:solidFill>
                  <a:srgbClr val="FFFFFF"/>
                </a:solidFill>
                <a:latin typeface="Trebuchet MS"/>
                <a:cs typeface="Trebuchet MS"/>
              </a:rPr>
              <a:t>e  </a:t>
            </a:r>
            <a:r>
              <a:rPr sz="1550" spc="20" dirty="0">
                <a:solidFill>
                  <a:srgbClr val="FFFFFF"/>
                </a:solidFill>
                <a:latin typeface="Trebuchet MS"/>
                <a:cs typeface="Trebuchet MS"/>
              </a:rPr>
              <a:t>F</a:t>
            </a:r>
            <a:r>
              <a:rPr sz="1550" spc="-35" dirty="0">
                <a:solidFill>
                  <a:srgbClr val="FFFFFF"/>
                </a:solidFill>
                <a:latin typeface="Trebuchet MS"/>
                <a:cs typeface="Trebuchet MS"/>
              </a:rPr>
              <a:t>o</a:t>
            </a:r>
            <a:r>
              <a:rPr sz="1550" spc="-5" dirty="0">
                <a:solidFill>
                  <a:srgbClr val="FFFFFF"/>
                </a:solidFill>
                <a:latin typeface="Trebuchet MS"/>
                <a:cs typeface="Trebuchet MS"/>
              </a:rPr>
              <a:t>r</a:t>
            </a:r>
            <a:r>
              <a:rPr sz="1550" spc="-105" dirty="0">
                <a:solidFill>
                  <a:srgbClr val="FFFFFF"/>
                </a:solidFill>
                <a:latin typeface="Trebuchet MS"/>
                <a:cs typeface="Trebuchet MS"/>
              </a:rPr>
              <a:t>m</a:t>
            </a:r>
            <a:r>
              <a:rPr sz="1550" spc="-5" dirty="0">
                <a:solidFill>
                  <a:srgbClr val="FFFFFF"/>
                </a:solidFill>
                <a:latin typeface="Trebuchet MS"/>
                <a:cs typeface="Trebuchet MS"/>
              </a:rPr>
              <a:t>u</a:t>
            </a:r>
            <a:r>
              <a:rPr sz="1550" spc="-85" dirty="0">
                <a:solidFill>
                  <a:srgbClr val="FFFFFF"/>
                </a:solidFill>
                <a:latin typeface="Trebuchet MS"/>
                <a:cs typeface="Trebuchet MS"/>
              </a:rPr>
              <a:t>l</a:t>
            </a:r>
            <a:r>
              <a:rPr sz="1550" spc="-70" dirty="0">
                <a:solidFill>
                  <a:srgbClr val="FFFFFF"/>
                </a:solidFill>
                <a:latin typeface="Trebuchet MS"/>
                <a:cs typeface="Trebuchet MS"/>
              </a:rPr>
              <a:t>a</a:t>
            </a:r>
            <a:r>
              <a:rPr sz="1550" spc="-155" dirty="0">
                <a:solidFill>
                  <a:srgbClr val="FFFFFF"/>
                </a:solidFill>
                <a:latin typeface="Trebuchet MS"/>
                <a:cs typeface="Trebuchet MS"/>
              </a:rPr>
              <a:t> </a:t>
            </a:r>
            <a:r>
              <a:rPr sz="1550" spc="-35" dirty="0">
                <a:solidFill>
                  <a:srgbClr val="FFFFFF"/>
                </a:solidFill>
                <a:latin typeface="Trebuchet MS"/>
                <a:cs typeface="Trebuchet MS"/>
              </a:rPr>
              <a:t>o</a:t>
            </a:r>
            <a:r>
              <a:rPr sz="1550" spc="-65" dirty="0">
                <a:solidFill>
                  <a:srgbClr val="FFFFFF"/>
                </a:solidFill>
                <a:latin typeface="Trebuchet MS"/>
                <a:cs typeface="Trebuchet MS"/>
              </a:rPr>
              <a:t>f</a:t>
            </a:r>
            <a:endParaRPr sz="1550">
              <a:latin typeface="Trebuchet MS"/>
              <a:cs typeface="Trebuchet MS"/>
            </a:endParaRPr>
          </a:p>
          <a:p>
            <a:pPr marL="12700" marR="2274570">
              <a:lnSpc>
                <a:spcPts val="1650"/>
              </a:lnSpc>
            </a:pPr>
            <a:r>
              <a:rPr sz="1550" spc="-55" dirty="0">
                <a:solidFill>
                  <a:srgbClr val="FFFFFF"/>
                </a:solidFill>
                <a:latin typeface="Trebuchet MS"/>
                <a:cs typeface="Trebuchet MS"/>
              </a:rPr>
              <a:t>=@IFS(Z3&gt;=5,”VERYHIGH”, </a:t>
            </a:r>
            <a:r>
              <a:rPr sz="1550" spc="-455" dirty="0">
                <a:solidFill>
                  <a:srgbClr val="FFFFFF"/>
                </a:solidFill>
                <a:latin typeface="Trebuchet MS"/>
                <a:cs typeface="Trebuchet MS"/>
              </a:rPr>
              <a:t> </a:t>
            </a:r>
            <a:r>
              <a:rPr sz="1550" spc="-85" dirty="0">
                <a:solidFill>
                  <a:srgbClr val="FFFFFF"/>
                </a:solidFill>
                <a:latin typeface="Trebuchet MS"/>
                <a:cs typeface="Trebuchet MS"/>
              </a:rPr>
              <a:t>Z3&gt;=4,”HIGH”,Z3&gt;=3,”MED </a:t>
            </a:r>
            <a:r>
              <a:rPr sz="1550" spc="-80" dirty="0">
                <a:solidFill>
                  <a:srgbClr val="FFFFFF"/>
                </a:solidFill>
                <a:latin typeface="Trebuchet MS"/>
                <a:cs typeface="Trebuchet MS"/>
              </a:rPr>
              <a:t> </a:t>
            </a:r>
            <a:r>
              <a:rPr sz="1550" spc="-280" dirty="0">
                <a:solidFill>
                  <a:srgbClr val="FFFFFF"/>
                </a:solidFill>
                <a:latin typeface="Trebuchet MS"/>
                <a:cs typeface="Trebuchet MS"/>
              </a:rPr>
              <a:t>”</a:t>
            </a:r>
            <a:r>
              <a:rPr sz="1550" spc="-260" dirty="0">
                <a:solidFill>
                  <a:srgbClr val="FFFFFF"/>
                </a:solidFill>
                <a:latin typeface="Trebuchet MS"/>
                <a:cs typeface="Trebuchet MS"/>
              </a:rPr>
              <a:t>,</a:t>
            </a:r>
            <a:r>
              <a:rPr sz="1550" spc="-105" dirty="0">
                <a:solidFill>
                  <a:srgbClr val="FFFFFF"/>
                </a:solidFill>
                <a:latin typeface="Trebuchet MS"/>
                <a:cs typeface="Trebuchet MS"/>
              </a:rPr>
              <a:t>T</a:t>
            </a:r>
            <a:r>
              <a:rPr sz="1550" spc="35" dirty="0">
                <a:solidFill>
                  <a:srgbClr val="FFFFFF"/>
                </a:solidFill>
                <a:latin typeface="Trebuchet MS"/>
                <a:cs typeface="Trebuchet MS"/>
              </a:rPr>
              <a:t>R</a:t>
            </a:r>
            <a:r>
              <a:rPr sz="1550" spc="10" dirty="0">
                <a:solidFill>
                  <a:srgbClr val="FFFFFF"/>
                </a:solidFill>
                <a:latin typeface="Trebuchet MS"/>
                <a:cs typeface="Trebuchet MS"/>
              </a:rPr>
              <a:t>U</a:t>
            </a:r>
            <a:r>
              <a:rPr sz="1550" spc="50" dirty="0">
                <a:solidFill>
                  <a:srgbClr val="FFFFFF"/>
                </a:solidFill>
                <a:latin typeface="Trebuchet MS"/>
                <a:cs typeface="Trebuchet MS"/>
              </a:rPr>
              <a:t>E</a:t>
            </a:r>
            <a:r>
              <a:rPr sz="1550" spc="-260" dirty="0">
                <a:solidFill>
                  <a:srgbClr val="FFFFFF"/>
                </a:solidFill>
                <a:latin typeface="Trebuchet MS"/>
                <a:cs typeface="Trebuchet MS"/>
              </a:rPr>
              <a:t>,</a:t>
            </a:r>
            <a:r>
              <a:rPr sz="1550" spc="-280" dirty="0">
                <a:solidFill>
                  <a:srgbClr val="FFFFFF"/>
                </a:solidFill>
                <a:latin typeface="Trebuchet MS"/>
                <a:cs typeface="Trebuchet MS"/>
              </a:rPr>
              <a:t>”</a:t>
            </a:r>
            <a:r>
              <a:rPr sz="1550" spc="25" dirty="0">
                <a:solidFill>
                  <a:srgbClr val="FFFFFF"/>
                </a:solidFill>
                <a:latin typeface="Trebuchet MS"/>
                <a:cs typeface="Trebuchet MS"/>
              </a:rPr>
              <a:t>L</a:t>
            </a:r>
            <a:r>
              <a:rPr sz="1550" spc="-75" dirty="0">
                <a:solidFill>
                  <a:srgbClr val="FFFFFF"/>
                </a:solidFill>
                <a:latin typeface="Trebuchet MS"/>
                <a:cs typeface="Trebuchet MS"/>
              </a:rPr>
              <a:t>O</a:t>
            </a:r>
            <a:r>
              <a:rPr sz="1550" spc="25" dirty="0">
                <a:solidFill>
                  <a:srgbClr val="FFFFFF"/>
                </a:solidFill>
                <a:latin typeface="Trebuchet MS"/>
                <a:cs typeface="Trebuchet MS"/>
              </a:rPr>
              <a:t>W</a:t>
            </a:r>
            <a:r>
              <a:rPr sz="1550" spc="-280" dirty="0">
                <a:solidFill>
                  <a:srgbClr val="FFFFFF"/>
                </a:solidFill>
                <a:latin typeface="Trebuchet MS"/>
                <a:cs typeface="Trebuchet MS"/>
              </a:rPr>
              <a:t>”</a:t>
            </a:r>
            <a:r>
              <a:rPr sz="1550" spc="-65" dirty="0">
                <a:solidFill>
                  <a:srgbClr val="FFFFFF"/>
                </a:solidFill>
                <a:latin typeface="Trebuchet MS"/>
                <a:cs typeface="Trebuchet MS"/>
              </a:rPr>
              <a:t>)</a:t>
            </a:r>
            <a:r>
              <a:rPr sz="1550" spc="40" dirty="0">
                <a:solidFill>
                  <a:srgbClr val="FFFFFF"/>
                </a:solidFill>
                <a:latin typeface="Trebuchet MS"/>
                <a:cs typeface="Trebuchet MS"/>
              </a:rPr>
              <a:t>D</a:t>
            </a:r>
            <a:r>
              <a:rPr sz="1550" spc="-5" dirty="0">
                <a:solidFill>
                  <a:srgbClr val="FFFFFF"/>
                </a:solidFill>
                <a:latin typeface="Trebuchet MS"/>
                <a:cs typeface="Trebuchet MS"/>
              </a:rPr>
              <a:t>r</a:t>
            </a:r>
            <a:r>
              <a:rPr sz="1550" spc="-60" dirty="0">
                <a:solidFill>
                  <a:srgbClr val="FFFFFF"/>
                </a:solidFill>
                <a:latin typeface="Trebuchet MS"/>
                <a:cs typeface="Trebuchet MS"/>
              </a:rPr>
              <a:t>a</a:t>
            </a:r>
            <a:r>
              <a:rPr sz="1550" spc="30" dirty="0">
                <a:solidFill>
                  <a:srgbClr val="FFFFFF"/>
                </a:solidFill>
                <a:latin typeface="Trebuchet MS"/>
                <a:cs typeface="Trebuchet MS"/>
              </a:rPr>
              <a:t>g</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10" dirty="0">
                <a:solidFill>
                  <a:srgbClr val="FFFFFF"/>
                </a:solidFill>
                <a:latin typeface="Trebuchet MS"/>
                <a:cs typeface="Trebuchet MS"/>
              </a:rPr>
              <a:t>h</a:t>
            </a:r>
            <a:r>
              <a:rPr sz="1550" spc="-60" dirty="0">
                <a:solidFill>
                  <a:srgbClr val="FFFFFF"/>
                </a:solidFill>
                <a:latin typeface="Trebuchet MS"/>
                <a:cs typeface="Trebuchet MS"/>
              </a:rPr>
              <a:t>e  </a:t>
            </a:r>
            <a:r>
              <a:rPr sz="1550" spc="-90" dirty="0">
                <a:solidFill>
                  <a:srgbClr val="FFFFFF"/>
                </a:solidFill>
                <a:latin typeface="Trebuchet MS"/>
                <a:cs typeface="Trebuchet MS"/>
              </a:rPr>
              <a:t>v</a:t>
            </a:r>
            <a:r>
              <a:rPr sz="1550" spc="-60" dirty="0">
                <a:solidFill>
                  <a:srgbClr val="FFFFFF"/>
                </a:solidFill>
                <a:latin typeface="Trebuchet MS"/>
                <a:cs typeface="Trebuchet MS"/>
              </a:rPr>
              <a:t>a</a:t>
            </a:r>
            <a:r>
              <a:rPr sz="1550" spc="-85" dirty="0">
                <a:solidFill>
                  <a:srgbClr val="FFFFFF"/>
                </a:solidFill>
                <a:latin typeface="Trebuchet MS"/>
                <a:cs typeface="Trebuchet MS"/>
              </a:rPr>
              <a:t>l</a:t>
            </a:r>
            <a:r>
              <a:rPr sz="1550" spc="-5" dirty="0">
                <a:solidFill>
                  <a:srgbClr val="FFFFFF"/>
                </a:solidFill>
                <a:latin typeface="Trebuchet MS"/>
                <a:cs typeface="Trebuchet MS"/>
              </a:rPr>
              <a:t>u</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75" dirty="0">
                <a:solidFill>
                  <a:srgbClr val="FFFFFF"/>
                </a:solidFill>
                <a:latin typeface="Trebuchet MS"/>
                <a:cs typeface="Trebuchet MS"/>
              </a:rPr>
              <a:t>e</a:t>
            </a:r>
            <a:r>
              <a:rPr sz="1550" spc="-60" dirty="0">
                <a:solidFill>
                  <a:srgbClr val="FFFFFF"/>
                </a:solidFill>
                <a:latin typeface="Trebuchet MS"/>
                <a:cs typeface="Trebuchet MS"/>
              </a:rPr>
              <a:t>a</a:t>
            </a:r>
            <a:r>
              <a:rPr sz="1550" spc="-30" dirty="0">
                <a:solidFill>
                  <a:srgbClr val="FFFFFF"/>
                </a:solidFill>
                <a:latin typeface="Trebuchet MS"/>
                <a:cs typeface="Trebuchet MS"/>
              </a:rPr>
              <a:t>c</a:t>
            </a:r>
            <a:r>
              <a:rPr sz="1550" spc="-20" dirty="0">
                <a:solidFill>
                  <a:srgbClr val="FFFFFF"/>
                </a:solidFill>
                <a:latin typeface="Trebuchet MS"/>
                <a:cs typeface="Trebuchet MS"/>
              </a:rPr>
              <a:t>h</a:t>
            </a:r>
            <a:r>
              <a:rPr sz="1550" spc="-155" dirty="0">
                <a:solidFill>
                  <a:srgbClr val="FFFFFF"/>
                </a:solidFill>
                <a:latin typeface="Trebuchet MS"/>
                <a:cs typeface="Trebuchet MS"/>
              </a:rPr>
              <a:t> </a:t>
            </a:r>
            <a:r>
              <a:rPr sz="1550" spc="-75" dirty="0">
                <a:solidFill>
                  <a:srgbClr val="FFFFFF"/>
                </a:solidFill>
                <a:latin typeface="Trebuchet MS"/>
                <a:cs typeface="Trebuchet MS"/>
              </a:rPr>
              <a:t>e</a:t>
            </a:r>
            <a:r>
              <a:rPr sz="1550" spc="-90" dirty="0">
                <a:solidFill>
                  <a:srgbClr val="FFFFFF"/>
                </a:solidFill>
                <a:latin typeface="Trebuchet MS"/>
                <a:cs typeface="Trebuchet MS"/>
              </a:rPr>
              <a:t>v</a:t>
            </a:r>
            <a:r>
              <a:rPr sz="1550" spc="-75" dirty="0">
                <a:solidFill>
                  <a:srgbClr val="FFFFFF"/>
                </a:solidFill>
                <a:latin typeface="Trebuchet MS"/>
                <a:cs typeface="Trebuchet MS"/>
              </a:rPr>
              <a:t>e</a:t>
            </a:r>
            <a:r>
              <a:rPr sz="1550" spc="-5" dirty="0">
                <a:solidFill>
                  <a:srgbClr val="FFFFFF"/>
                </a:solidFill>
                <a:latin typeface="Trebuchet MS"/>
                <a:cs typeface="Trebuchet MS"/>
              </a:rPr>
              <a:t>r</a:t>
            </a:r>
            <a:r>
              <a:rPr sz="1550" spc="-95" dirty="0">
                <a:solidFill>
                  <a:srgbClr val="FFFFFF"/>
                </a:solidFill>
                <a:latin typeface="Trebuchet MS"/>
                <a:cs typeface="Trebuchet MS"/>
              </a:rPr>
              <a:t>y</a:t>
            </a:r>
            <a:r>
              <a:rPr sz="1550" spc="-155" dirty="0">
                <a:solidFill>
                  <a:srgbClr val="FFFFFF"/>
                </a:solidFill>
                <a:latin typeface="Trebuchet MS"/>
                <a:cs typeface="Trebuchet MS"/>
              </a:rPr>
              <a:t> </a:t>
            </a:r>
            <a:r>
              <a:rPr sz="1550" spc="-5" dirty="0">
                <a:solidFill>
                  <a:srgbClr val="FFFFFF"/>
                </a:solidFill>
                <a:latin typeface="Trebuchet MS"/>
                <a:cs typeface="Trebuchet MS"/>
              </a:rPr>
              <a:t>r</a:t>
            </a:r>
            <a:r>
              <a:rPr sz="1550" spc="-35" dirty="0">
                <a:solidFill>
                  <a:srgbClr val="FFFFFF"/>
                </a:solidFill>
                <a:latin typeface="Trebuchet MS"/>
                <a:cs typeface="Trebuchet MS"/>
              </a:rPr>
              <a:t>o</a:t>
            </a:r>
            <a:r>
              <a:rPr sz="1550" spc="-114" dirty="0">
                <a:solidFill>
                  <a:srgbClr val="FFFFFF"/>
                </a:solidFill>
                <a:latin typeface="Trebuchet MS"/>
                <a:cs typeface="Trebuchet MS"/>
              </a:rPr>
              <a:t>w</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35" dirty="0">
                <a:solidFill>
                  <a:srgbClr val="FFFFFF"/>
                </a:solidFill>
                <a:latin typeface="Trebuchet MS"/>
                <a:cs typeface="Trebuchet MS"/>
              </a:rPr>
              <a:t>o  </a:t>
            </a:r>
            <a:r>
              <a:rPr sz="1550" spc="-60" dirty="0">
                <a:solidFill>
                  <a:srgbClr val="FFFFFF"/>
                </a:solidFill>
                <a:latin typeface="Trebuchet MS"/>
                <a:cs typeface="Trebuchet MS"/>
              </a:rPr>
              <a:t>a</a:t>
            </a:r>
            <a:r>
              <a:rPr sz="1550" spc="-45" dirty="0">
                <a:solidFill>
                  <a:srgbClr val="FFFFFF"/>
                </a:solidFill>
                <a:latin typeface="Trebuchet MS"/>
                <a:cs typeface="Trebuchet MS"/>
              </a:rPr>
              <a:t>pp</a:t>
            </a:r>
            <a:r>
              <a:rPr sz="1550" spc="-85" dirty="0">
                <a:solidFill>
                  <a:srgbClr val="FFFFFF"/>
                </a:solidFill>
                <a:latin typeface="Trebuchet MS"/>
                <a:cs typeface="Trebuchet MS"/>
              </a:rPr>
              <a:t>l</a:t>
            </a:r>
            <a:r>
              <a:rPr sz="1550" spc="-95" dirty="0">
                <a:solidFill>
                  <a:srgbClr val="FFFFFF"/>
                </a:solidFill>
                <a:latin typeface="Trebuchet MS"/>
                <a:cs typeface="Trebuchet MS"/>
              </a:rPr>
              <a:t>y</a:t>
            </a:r>
            <a:r>
              <a:rPr sz="1550" spc="-155" dirty="0">
                <a:solidFill>
                  <a:srgbClr val="FFFFFF"/>
                </a:solidFill>
                <a:latin typeface="Trebuchet MS"/>
                <a:cs typeface="Trebuchet MS"/>
              </a:rPr>
              <a:t> </a:t>
            </a:r>
            <a:r>
              <a:rPr sz="1550" spc="-70" dirty="0">
                <a:solidFill>
                  <a:srgbClr val="FFFFFF"/>
                </a:solidFill>
                <a:latin typeface="Trebuchet MS"/>
                <a:cs typeface="Trebuchet MS"/>
              </a:rPr>
              <a:t>i</a:t>
            </a:r>
            <a:r>
              <a:rPr sz="1550" spc="-40" dirty="0">
                <a:solidFill>
                  <a:srgbClr val="FFFFFF"/>
                </a:solidFill>
                <a:latin typeface="Trebuchet MS"/>
                <a:cs typeface="Trebuchet MS"/>
              </a:rPr>
              <a:t>t</a:t>
            </a:r>
            <a:r>
              <a:rPr sz="1550" spc="-155" dirty="0">
                <a:solidFill>
                  <a:srgbClr val="FFFFFF"/>
                </a:solidFill>
                <a:latin typeface="Trebuchet MS"/>
                <a:cs typeface="Trebuchet MS"/>
              </a:rPr>
              <a:t> </a:t>
            </a:r>
            <a:r>
              <a:rPr sz="1550" spc="-55" dirty="0">
                <a:solidFill>
                  <a:srgbClr val="FFFFFF"/>
                </a:solidFill>
                <a:latin typeface="Trebuchet MS"/>
                <a:cs typeface="Trebuchet MS"/>
              </a:rPr>
              <a:t>f</a:t>
            </a:r>
            <a:r>
              <a:rPr sz="1550" spc="-35" dirty="0">
                <a:solidFill>
                  <a:srgbClr val="FFFFFF"/>
                </a:solidFill>
                <a:latin typeface="Trebuchet MS"/>
                <a:cs typeface="Trebuchet MS"/>
              </a:rPr>
              <a:t>o</a:t>
            </a:r>
            <a:r>
              <a:rPr sz="1550" spc="-15" dirty="0">
                <a:solidFill>
                  <a:srgbClr val="FFFFFF"/>
                </a:solidFill>
                <a:latin typeface="Trebuchet MS"/>
                <a:cs typeface="Trebuchet MS"/>
              </a:rPr>
              <a:t>r</a:t>
            </a:r>
            <a:r>
              <a:rPr sz="1550" spc="-155" dirty="0">
                <a:solidFill>
                  <a:srgbClr val="FFFFFF"/>
                </a:solidFill>
                <a:latin typeface="Trebuchet MS"/>
                <a:cs typeface="Trebuchet MS"/>
              </a:rPr>
              <a:t> </a:t>
            </a:r>
            <a:r>
              <a:rPr sz="1550" spc="-60" dirty="0">
                <a:solidFill>
                  <a:srgbClr val="FFFFFF"/>
                </a:solidFill>
                <a:latin typeface="Trebuchet MS"/>
                <a:cs typeface="Trebuchet MS"/>
              </a:rPr>
              <a:t>a</a:t>
            </a:r>
            <a:r>
              <a:rPr sz="1550" spc="-85" dirty="0">
                <a:solidFill>
                  <a:srgbClr val="FFFFFF"/>
                </a:solidFill>
                <a:latin typeface="Trebuchet MS"/>
                <a:cs typeface="Trebuchet MS"/>
              </a:rPr>
              <a:t>ll</a:t>
            </a:r>
            <a:r>
              <a:rPr sz="1550" spc="-270" dirty="0">
                <a:solidFill>
                  <a:srgbClr val="FFFFFF"/>
                </a:solidFill>
                <a:latin typeface="Trebuchet MS"/>
                <a:cs typeface="Trebuchet MS"/>
              </a:rPr>
              <a:t>.</a:t>
            </a:r>
            <a:endParaRPr sz="1550">
              <a:latin typeface="Trebuchet MS"/>
              <a:cs typeface="Trebuchet MS"/>
            </a:endParaRPr>
          </a:p>
          <a:p>
            <a:pPr>
              <a:lnSpc>
                <a:spcPct val="100000"/>
              </a:lnSpc>
              <a:spcBef>
                <a:spcPts val="35"/>
              </a:spcBef>
            </a:pPr>
            <a:endParaRPr sz="2700">
              <a:latin typeface="Trebuchet MS"/>
              <a:cs typeface="Trebuchet MS"/>
            </a:endParaRPr>
          </a:p>
          <a:p>
            <a:pPr marL="2007870" marR="96520">
              <a:lnSpc>
                <a:spcPts val="1430"/>
              </a:lnSpc>
            </a:pPr>
            <a:r>
              <a:rPr sz="1350" spc="-100" dirty="0">
                <a:solidFill>
                  <a:srgbClr val="FFFFFF"/>
                </a:solidFill>
                <a:latin typeface="Trebuchet MS"/>
                <a:cs typeface="Trebuchet MS"/>
              </a:rPr>
              <a:t>T</a:t>
            </a:r>
            <a:r>
              <a:rPr sz="1350" spc="-50" dirty="0">
                <a:solidFill>
                  <a:srgbClr val="FFFFFF"/>
                </a:solidFill>
                <a:latin typeface="Trebuchet MS"/>
                <a:cs typeface="Trebuchet MS"/>
              </a:rPr>
              <a:t>o</a:t>
            </a:r>
            <a:r>
              <a:rPr sz="1350" spc="-140" dirty="0">
                <a:solidFill>
                  <a:srgbClr val="FFFFFF"/>
                </a:solidFill>
                <a:latin typeface="Trebuchet MS"/>
                <a:cs typeface="Trebuchet MS"/>
              </a:rPr>
              <a:t> </a:t>
            </a:r>
            <a:r>
              <a:rPr sz="1350" spc="50" dirty="0">
                <a:solidFill>
                  <a:srgbClr val="FFFFFF"/>
                </a:solidFill>
                <a:latin typeface="Trebuchet MS"/>
                <a:cs typeface="Trebuchet MS"/>
              </a:rPr>
              <a:t>s</a:t>
            </a:r>
            <a:r>
              <a:rPr sz="1350" spc="-15" dirty="0">
                <a:solidFill>
                  <a:srgbClr val="FFFFFF"/>
                </a:solidFill>
                <a:latin typeface="Trebuchet MS"/>
                <a:cs typeface="Trebuchet MS"/>
              </a:rPr>
              <a:t>u</a:t>
            </a:r>
            <a:r>
              <a:rPr sz="1350" spc="-105" dirty="0">
                <a:solidFill>
                  <a:srgbClr val="FFFFFF"/>
                </a:solidFill>
                <a:latin typeface="Trebuchet MS"/>
                <a:cs typeface="Trebuchet MS"/>
              </a:rPr>
              <a:t>mm</a:t>
            </a:r>
            <a:r>
              <a:rPr sz="1350" spc="-60" dirty="0">
                <a:solidFill>
                  <a:srgbClr val="FFFFFF"/>
                </a:solidFill>
                <a:latin typeface="Trebuchet MS"/>
                <a:cs typeface="Trebuchet MS"/>
              </a:rPr>
              <a:t>a</a:t>
            </a:r>
            <a:r>
              <a:rPr sz="1350" spc="-10" dirty="0">
                <a:solidFill>
                  <a:srgbClr val="FFFFFF"/>
                </a:solidFill>
                <a:latin typeface="Trebuchet MS"/>
                <a:cs typeface="Trebuchet MS"/>
              </a:rPr>
              <a:t>r</a:t>
            </a:r>
            <a:r>
              <a:rPr sz="1350" spc="-65" dirty="0">
                <a:solidFill>
                  <a:srgbClr val="FFFFFF"/>
                </a:solidFill>
                <a:latin typeface="Trebuchet MS"/>
                <a:cs typeface="Trebuchet MS"/>
              </a:rPr>
              <a:t>i</a:t>
            </a:r>
            <a:r>
              <a:rPr sz="1350" spc="-114" dirty="0">
                <a:solidFill>
                  <a:srgbClr val="FFFFFF"/>
                </a:solidFill>
                <a:latin typeface="Trebuchet MS"/>
                <a:cs typeface="Trebuchet MS"/>
              </a:rPr>
              <a:t>z</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65" dirty="0">
                <a:solidFill>
                  <a:srgbClr val="FFFFFF"/>
                </a:solidFill>
                <a:latin typeface="Trebuchet MS"/>
                <a:cs typeface="Trebuchet MS"/>
              </a:rPr>
              <a:t>i</a:t>
            </a:r>
            <a:r>
              <a:rPr sz="1350" spc="40" dirty="0">
                <a:solidFill>
                  <a:srgbClr val="FFFFFF"/>
                </a:solidFill>
                <a:latin typeface="Trebuchet MS"/>
                <a:cs typeface="Trebuchet MS"/>
              </a:rPr>
              <a:t>s</a:t>
            </a:r>
            <a:r>
              <a:rPr sz="1350" spc="-140" dirty="0">
                <a:solidFill>
                  <a:srgbClr val="FFFFFF"/>
                </a:solidFill>
                <a:latin typeface="Trebuchet MS"/>
                <a:cs typeface="Trebuchet MS"/>
              </a:rPr>
              <a:t> </a:t>
            </a:r>
            <a:r>
              <a:rPr sz="1350" spc="-85" dirty="0">
                <a:solidFill>
                  <a:srgbClr val="FFFFFF"/>
                </a:solidFill>
                <a:latin typeface="Trebuchet MS"/>
                <a:cs typeface="Trebuchet MS"/>
              </a:rPr>
              <a:t>y</a:t>
            </a:r>
            <a:r>
              <a:rPr sz="1350" spc="-40" dirty="0">
                <a:solidFill>
                  <a:srgbClr val="FFFFFF"/>
                </a:solidFill>
                <a:latin typeface="Trebuchet MS"/>
                <a:cs typeface="Trebuchet MS"/>
              </a:rPr>
              <a:t>o</a:t>
            </a:r>
            <a:r>
              <a:rPr sz="1350" spc="-25" dirty="0">
                <a:solidFill>
                  <a:srgbClr val="FFFFFF"/>
                </a:solidFill>
                <a:latin typeface="Trebuchet MS"/>
                <a:cs typeface="Trebuchet MS"/>
              </a:rPr>
              <a:t>u</a:t>
            </a:r>
            <a:r>
              <a:rPr sz="1350" spc="-140" dirty="0">
                <a:solidFill>
                  <a:srgbClr val="FFFFFF"/>
                </a:solidFill>
                <a:latin typeface="Trebuchet MS"/>
                <a:cs typeface="Trebuchet MS"/>
              </a:rPr>
              <a:t> </a:t>
            </a:r>
            <a:r>
              <a:rPr sz="1350" spc="-20" dirty="0">
                <a:solidFill>
                  <a:srgbClr val="FFFFFF"/>
                </a:solidFill>
                <a:latin typeface="Trebuchet MS"/>
                <a:cs typeface="Trebuchet MS"/>
              </a:rPr>
              <a:t>h</a:t>
            </a:r>
            <a:r>
              <a:rPr sz="1350" spc="-60" dirty="0">
                <a:solidFill>
                  <a:srgbClr val="FFFFFF"/>
                </a:solidFill>
                <a:latin typeface="Trebuchet MS"/>
                <a:cs typeface="Trebuchet MS"/>
              </a:rPr>
              <a:t>a</a:t>
            </a:r>
            <a:r>
              <a:rPr sz="1350" spc="-85" dirty="0">
                <a:solidFill>
                  <a:srgbClr val="FFFFFF"/>
                </a:solidFill>
                <a:latin typeface="Trebuchet MS"/>
                <a:cs typeface="Trebuchet MS"/>
              </a:rPr>
              <a:t>ve</a:t>
            </a:r>
            <a:r>
              <a:rPr sz="1350" spc="-140" dirty="0">
                <a:solidFill>
                  <a:srgbClr val="FFFFFF"/>
                </a:solidFill>
                <a:latin typeface="Trebuchet MS"/>
                <a:cs typeface="Trebuchet MS"/>
              </a:rPr>
              <a:t> </a:t>
            </a:r>
            <a:r>
              <a:rPr sz="1350" spc="-35" dirty="0">
                <a:solidFill>
                  <a:srgbClr val="FFFFFF"/>
                </a:solidFill>
                <a:latin typeface="Trebuchet MS"/>
                <a:cs typeface="Trebuchet MS"/>
              </a:rPr>
              <a:t>to  c</a:t>
            </a:r>
            <a:r>
              <a:rPr sz="1350" spc="-10" dirty="0">
                <a:solidFill>
                  <a:srgbClr val="FFFFFF"/>
                </a:solidFill>
                <a:latin typeface="Trebuchet MS"/>
                <a:cs typeface="Trebuchet MS"/>
              </a:rPr>
              <a:t>r</a:t>
            </a:r>
            <a:r>
              <a:rPr sz="1350" spc="-75" dirty="0">
                <a:solidFill>
                  <a:srgbClr val="FFFFFF"/>
                </a:solidFill>
                <a:latin typeface="Trebuchet MS"/>
                <a:cs typeface="Trebuchet MS"/>
              </a:rPr>
              <a:t>e</a:t>
            </a:r>
            <a:r>
              <a:rPr sz="1350" spc="-60" dirty="0">
                <a:solidFill>
                  <a:srgbClr val="FFFFFF"/>
                </a:solidFill>
                <a:latin typeface="Trebuchet MS"/>
                <a:cs typeface="Trebuchet MS"/>
              </a:rPr>
              <a:t>a</a:t>
            </a:r>
            <a:r>
              <a:rPr sz="1350" spc="-35" dirty="0">
                <a:solidFill>
                  <a:srgbClr val="FFFFFF"/>
                </a:solidFill>
                <a:latin typeface="Trebuchet MS"/>
                <a:cs typeface="Trebuchet MS"/>
              </a:rPr>
              <a:t>t</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50" dirty="0">
                <a:solidFill>
                  <a:srgbClr val="FFFFFF"/>
                </a:solidFill>
                <a:latin typeface="Trebuchet MS"/>
                <a:cs typeface="Trebuchet MS"/>
              </a:rPr>
              <a:t>p</a:t>
            </a:r>
            <a:r>
              <a:rPr sz="1350" spc="-65" dirty="0">
                <a:solidFill>
                  <a:srgbClr val="FFFFFF"/>
                </a:solidFill>
                <a:latin typeface="Trebuchet MS"/>
                <a:cs typeface="Trebuchet MS"/>
              </a:rPr>
              <a:t>i</a:t>
            </a:r>
            <a:r>
              <a:rPr sz="1350" spc="-85" dirty="0">
                <a:solidFill>
                  <a:srgbClr val="FFFFFF"/>
                </a:solidFill>
                <a:latin typeface="Trebuchet MS"/>
                <a:cs typeface="Trebuchet MS"/>
              </a:rPr>
              <a:t>v</a:t>
            </a:r>
            <a:r>
              <a:rPr sz="1350" spc="-40" dirty="0">
                <a:solidFill>
                  <a:srgbClr val="FFFFFF"/>
                </a:solidFill>
                <a:latin typeface="Trebuchet MS"/>
                <a:cs typeface="Trebuchet MS"/>
              </a:rPr>
              <a:t>o</a:t>
            </a:r>
            <a:r>
              <a:rPr sz="1350" spc="-45" dirty="0">
                <a:solidFill>
                  <a:srgbClr val="FFFFFF"/>
                </a:solidFill>
                <a:latin typeface="Trebuchet MS"/>
                <a:cs typeface="Trebuchet MS"/>
              </a:rPr>
              <a:t>t</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60" dirty="0">
                <a:solidFill>
                  <a:srgbClr val="FFFFFF"/>
                </a:solidFill>
                <a:latin typeface="Trebuchet MS"/>
                <a:cs typeface="Trebuchet MS"/>
              </a:rPr>
              <a:t>a</a:t>
            </a:r>
            <a:r>
              <a:rPr sz="1350" spc="-50" dirty="0">
                <a:solidFill>
                  <a:srgbClr val="FFFFFF"/>
                </a:solidFill>
                <a:latin typeface="Trebuchet MS"/>
                <a:cs typeface="Trebuchet MS"/>
              </a:rPr>
              <a:t>b</a:t>
            </a:r>
            <a:r>
              <a:rPr sz="1350" spc="-80" dirty="0">
                <a:solidFill>
                  <a:srgbClr val="FFFFFF"/>
                </a:solidFill>
                <a:latin typeface="Trebuchet MS"/>
                <a:cs typeface="Trebuchet MS"/>
              </a:rPr>
              <a:t>l</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60" dirty="0">
                <a:solidFill>
                  <a:srgbClr val="FFFFFF"/>
                </a:solidFill>
                <a:latin typeface="Trebuchet MS"/>
                <a:cs typeface="Trebuchet MS"/>
              </a:rPr>
              <a:t>a</a:t>
            </a:r>
            <a:r>
              <a:rPr sz="1350" spc="-45" dirty="0">
                <a:solidFill>
                  <a:srgbClr val="FFFFFF"/>
                </a:solidFill>
                <a:latin typeface="Trebuchet MS"/>
                <a:cs typeface="Trebuchet MS"/>
              </a:rPr>
              <a:t>t</a:t>
            </a:r>
            <a:r>
              <a:rPr sz="1350" spc="-140" dirty="0">
                <a:solidFill>
                  <a:srgbClr val="FFFFFF"/>
                </a:solidFill>
                <a:latin typeface="Trebuchet MS"/>
                <a:cs typeface="Trebuchet MS"/>
              </a:rPr>
              <a:t> </a:t>
            </a:r>
            <a:r>
              <a:rPr sz="1350" spc="-75" dirty="0">
                <a:solidFill>
                  <a:srgbClr val="FFFFFF"/>
                </a:solidFill>
                <a:latin typeface="Trebuchet MS"/>
                <a:cs typeface="Trebuchet MS"/>
              </a:rPr>
              <a:t>e</a:t>
            </a:r>
            <a:r>
              <a:rPr sz="1350" spc="-20" dirty="0">
                <a:solidFill>
                  <a:srgbClr val="FFFFFF"/>
                </a:solidFill>
                <a:latin typeface="Trebuchet MS"/>
                <a:cs typeface="Trebuchet MS"/>
              </a:rPr>
              <a:t>n</a:t>
            </a:r>
            <a:r>
              <a:rPr sz="1350" spc="-35" dirty="0">
                <a:solidFill>
                  <a:srgbClr val="FFFFFF"/>
                </a:solidFill>
                <a:latin typeface="Trebuchet MS"/>
                <a:cs typeface="Trebuchet MS"/>
              </a:rPr>
              <a:t>t</a:t>
            </a:r>
            <a:r>
              <a:rPr sz="1350" spc="-75" dirty="0">
                <a:solidFill>
                  <a:srgbClr val="FFFFFF"/>
                </a:solidFill>
                <a:latin typeface="Trebuchet MS"/>
                <a:cs typeface="Trebuchet MS"/>
              </a:rPr>
              <a:t>e</a:t>
            </a:r>
            <a:r>
              <a:rPr sz="1350" spc="-20" dirty="0">
                <a:solidFill>
                  <a:srgbClr val="FFFFFF"/>
                </a:solidFill>
                <a:latin typeface="Trebuchet MS"/>
                <a:cs typeface="Trebuchet MS"/>
              </a:rPr>
              <a:t>r  </a:t>
            </a:r>
            <a:r>
              <a:rPr sz="1350" spc="35" dirty="0">
                <a:solidFill>
                  <a:srgbClr val="FFFFFF"/>
                </a:solidFill>
                <a:latin typeface="Trebuchet MS"/>
                <a:cs typeface="Trebuchet MS"/>
              </a:rPr>
              <a:t>E</a:t>
            </a:r>
            <a:r>
              <a:rPr sz="1350" spc="-20" dirty="0">
                <a:solidFill>
                  <a:srgbClr val="FFFFFF"/>
                </a:solidFill>
                <a:latin typeface="Trebuchet MS"/>
                <a:cs typeface="Trebuchet MS"/>
              </a:rPr>
              <a:t>n</a:t>
            </a:r>
            <a:r>
              <a:rPr sz="1350" spc="-35" dirty="0">
                <a:solidFill>
                  <a:srgbClr val="FFFFFF"/>
                </a:solidFill>
                <a:latin typeface="Trebuchet MS"/>
                <a:cs typeface="Trebuchet MS"/>
              </a:rPr>
              <a:t>t</a:t>
            </a:r>
            <a:r>
              <a:rPr sz="1350" spc="-75" dirty="0">
                <a:solidFill>
                  <a:srgbClr val="FFFFFF"/>
                </a:solidFill>
                <a:latin typeface="Trebuchet MS"/>
                <a:cs typeface="Trebuchet MS"/>
              </a:rPr>
              <a:t>e</a:t>
            </a:r>
            <a:r>
              <a:rPr sz="1350" spc="-20" dirty="0">
                <a:solidFill>
                  <a:srgbClr val="FFFFFF"/>
                </a:solidFill>
                <a:latin typeface="Trebuchet MS"/>
                <a:cs typeface="Trebuchet MS"/>
              </a:rPr>
              <a:t>r</a:t>
            </a:r>
            <a:r>
              <a:rPr sz="1350" spc="-140" dirty="0">
                <a:solidFill>
                  <a:srgbClr val="FFFFFF"/>
                </a:solidFill>
                <a:latin typeface="Trebuchet MS"/>
                <a:cs typeface="Trebuchet MS"/>
              </a:rPr>
              <a:t> </a:t>
            </a:r>
            <a:r>
              <a:rPr sz="1350" spc="-50" dirty="0">
                <a:solidFill>
                  <a:srgbClr val="FFFFFF"/>
                </a:solidFill>
                <a:latin typeface="Trebuchet MS"/>
                <a:cs typeface="Trebuchet MS"/>
              </a:rPr>
              <a:t>b</a:t>
            </a:r>
            <a:r>
              <a:rPr sz="1350" spc="-15" dirty="0">
                <a:solidFill>
                  <a:srgbClr val="FFFFFF"/>
                </a:solidFill>
                <a:latin typeface="Trebuchet MS"/>
                <a:cs typeface="Trebuchet MS"/>
              </a:rPr>
              <a:t>u</a:t>
            </a:r>
            <a:r>
              <a:rPr sz="1350" spc="50" dirty="0">
                <a:solidFill>
                  <a:srgbClr val="FFFFFF"/>
                </a:solidFill>
                <a:latin typeface="Trebuchet MS"/>
                <a:cs typeface="Trebuchet MS"/>
              </a:rPr>
              <a:t>s</a:t>
            </a:r>
            <a:r>
              <a:rPr sz="1350" spc="-65" dirty="0">
                <a:solidFill>
                  <a:srgbClr val="FFFFFF"/>
                </a:solidFill>
                <a:latin typeface="Trebuchet MS"/>
                <a:cs typeface="Trebuchet MS"/>
              </a:rPr>
              <a:t>i</a:t>
            </a:r>
            <a:r>
              <a:rPr sz="1350" spc="-20" dirty="0">
                <a:solidFill>
                  <a:srgbClr val="FFFFFF"/>
                </a:solidFill>
                <a:latin typeface="Trebuchet MS"/>
                <a:cs typeface="Trebuchet MS"/>
              </a:rPr>
              <a:t>n</a:t>
            </a:r>
            <a:r>
              <a:rPr sz="1350" spc="-75" dirty="0">
                <a:solidFill>
                  <a:srgbClr val="FFFFFF"/>
                </a:solidFill>
                <a:latin typeface="Trebuchet MS"/>
                <a:cs typeface="Trebuchet MS"/>
              </a:rPr>
              <a:t>e</a:t>
            </a:r>
            <a:r>
              <a:rPr sz="1350" spc="50" dirty="0">
                <a:solidFill>
                  <a:srgbClr val="FFFFFF"/>
                </a:solidFill>
                <a:latin typeface="Trebuchet MS"/>
                <a:cs typeface="Trebuchet MS"/>
              </a:rPr>
              <a:t>s</a:t>
            </a:r>
            <a:r>
              <a:rPr sz="1350" spc="40" dirty="0">
                <a:solidFill>
                  <a:srgbClr val="FFFFFF"/>
                </a:solidFill>
                <a:latin typeface="Trebuchet MS"/>
                <a:cs typeface="Trebuchet MS"/>
              </a:rPr>
              <a:t>s</a:t>
            </a:r>
            <a:r>
              <a:rPr sz="1350" spc="-140" dirty="0">
                <a:solidFill>
                  <a:srgbClr val="FFFFFF"/>
                </a:solidFill>
                <a:latin typeface="Trebuchet MS"/>
                <a:cs typeface="Trebuchet MS"/>
              </a:rPr>
              <a:t> </a:t>
            </a:r>
            <a:r>
              <a:rPr sz="1350" spc="-15" dirty="0">
                <a:solidFill>
                  <a:srgbClr val="FFFFFF"/>
                </a:solidFill>
                <a:latin typeface="Trebuchet MS"/>
                <a:cs typeface="Trebuchet MS"/>
              </a:rPr>
              <a:t>u</a:t>
            </a:r>
            <a:r>
              <a:rPr sz="1350" spc="-20" dirty="0">
                <a:solidFill>
                  <a:srgbClr val="FFFFFF"/>
                </a:solidFill>
                <a:latin typeface="Trebuchet MS"/>
                <a:cs typeface="Trebuchet MS"/>
              </a:rPr>
              <a:t>n</a:t>
            </a:r>
            <a:r>
              <a:rPr sz="1350" spc="-35" dirty="0">
                <a:solidFill>
                  <a:srgbClr val="FFFFFF"/>
                </a:solidFill>
                <a:latin typeface="Trebuchet MS"/>
                <a:cs typeface="Trebuchet MS"/>
              </a:rPr>
              <a:t>t</a:t>
            </a:r>
            <a:r>
              <a:rPr sz="1350" spc="-65" dirty="0">
                <a:solidFill>
                  <a:srgbClr val="FFFFFF"/>
                </a:solidFill>
                <a:latin typeface="Trebuchet MS"/>
                <a:cs typeface="Trebuchet MS"/>
              </a:rPr>
              <a:t>i</a:t>
            </a:r>
            <a:r>
              <a:rPr sz="1350" spc="-90" dirty="0">
                <a:solidFill>
                  <a:srgbClr val="FFFFFF"/>
                </a:solidFill>
                <a:latin typeface="Trebuchet MS"/>
                <a:cs typeface="Trebuchet MS"/>
              </a:rPr>
              <a:t>l</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10" dirty="0">
                <a:solidFill>
                  <a:srgbClr val="FFFFFF"/>
                </a:solidFill>
                <a:latin typeface="Trebuchet MS"/>
                <a:cs typeface="Trebuchet MS"/>
              </a:rPr>
              <a:t>r</a:t>
            </a:r>
            <a:r>
              <a:rPr sz="1350" spc="-40" dirty="0">
                <a:solidFill>
                  <a:srgbClr val="FFFFFF"/>
                </a:solidFill>
                <a:latin typeface="Trebuchet MS"/>
                <a:cs typeface="Trebuchet MS"/>
              </a:rPr>
              <a:t>o</a:t>
            </a:r>
            <a:r>
              <a:rPr sz="1350" spc="-105" dirty="0">
                <a:solidFill>
                  <a:srgbClr val="FFFFFF"/>
                </a:solidFill>
                <a:latin typeface="Trebuchet MS"/>
                <a:cs typeface="Trebuchet MS"/>
              </a:rPr>
              <a:t>w</a:t>
            </a:r>
            <a:r>
              <a:rPr sz="1350" spc="50" dirty="0">
                <a:solidFill>
                  <a:srgbClr val="FFFFFF"/>
                </a:solidFill>
                <a:latin typeface="Trebuchet MS"/>
                <a:cs typeface="Trebuchet MS"/>
              </a:rPr>
              <a:t>s</a:t>
            </a:r>
            <a:r>
              <a:rPr sz="1350" spc="-215" dirty="0">
                <a:solidFill>
                  <a:srgbClr val="FFFFFF"/>
                </a:solidFill>
                <a:latin typeface="Trebuchet MS"/>
                <a:cs typeface="Trebuchet MS"/>
              </a:rPr>
              <a:t>,  </a:t>
            </a:r>
            <a:r>
              <a:rPr sz="1350" spc="-50" dirty="0">
                <a:solidFill>
                  <a:srgbClr val="FFFFFF"/>
                </a:solidFill>
                <a:latin typeface="Trebuchet MS"/>
                <a:cs typeface="Trebuchet MS"/>
              </a:rPr>
              <a:t>p</a:t>
            </a:r>
            <a:r>
              <a:rPr sz="1350" spc="-75" dirty="0">
                <a:solidFill>
                  <a:srgbClr val="FFFFFF"/>
                </a:solidFill>
                <a:latin typeface="Trebuchet MS"/>
                <a:cs typeface="Trebuchet MS"/>
              </a:rPr>
              <a:t>e</a:t>
            </a:r>
            <a:r>
              <a:rPr sz="1350" spc="-10" dirty="0">
                <a:solidFill>
                  <a:srgbClr val="FFFFFF"/>
                </a:solidFill>
                <a:latin typeface="Trebuchet MS"/>
                <a:cs typeface="Trebuchet MS"/>
              </a:rPr>
              <a:t>r</a:t>
            </a:r>
            <a:r>
              <a:rPr sz="1350" spc="-55" dirty="0">
                <a:solidFill>
                  <a:srgbClr val="FFFFFF"/>
                </a:solidFill>
                <a:latin typeface="Trebuchet MS"/>
                <a:cs typeface="Trebuchet MS"/>
              </a:rPr>
              <a:t>f</a:t>
            </a:r>
            <a:r>
              <a:rPr sz="1350" spc="-40" dirty="0">
                <a:solidFill>
                  <a:srgbClr val="FFFFFF"/>
                </a:solidFill>
                <a:latin typeface="Trebuchet MS"/>
                <a:cs typeface="Trebuchet MS"/>
              </a:rPr>
              <a:t>o</a:t>
            </a:r>
            <a:r>
              <a:rPr sz="1350" spc="-10" dirty="0">
                <a:solidFill>
                  <a:srgbClr val="FFFFFF"/>
                </a:solidFill>
                <a:latin typeface="Trebuchet MS"/>
                <a:cs typeface="Trebuchet MS"/>
              </a:rPr>
              <a:t>r</a:t>
            </a:r>
            <a:r>
              <a:rPr sz="1350" spc="-105" dirty="0">
                <a:solidFill>
                  <a:srgbClr val="FFFFFF"/>
                </a:solidFill>
                <a:latin typeface="Trebuchet MS"/>
                <a:cs typeface="Trebuchet MS"/>
              </a:rPr>
              <a:t>m</a:t>
            </a:r>
            <a:r>
              <a:rPr sz="1350" spc="-60" dirty="0">
                <a:solidFill>
                  <a:srgbClr val="FFFFFF"/>
                </a:solidFill>
                <a:latin typeface="Trebuchet MS"/>
                <a:cs typeface="Trebuchet MS"/>
              </a:rPr>
              <a:t>a</a:t>
            </a:r>
            <a:r>
              <a:rPr sz="1350" spc="-20" dirty="0">
                <a:solidFill>
                  <a:srgbClr val="FFFFFF"/>
                </a:solidFill>
                <a:latin typeface="Trebuchet MS"/>
                <a:cs typeface="Trebuchet MS"/>
              </a:rPr>
              <a:t>n</a:t>
            </a:r>
            <a:r>
              <a:rPr sz="1350" spc="-35" dirty="0">
                <a:solidFill>
                  <a:srgbClr val="FFFFFF"/>
                </a:solidFill>
                <a:latin typeface="Trebuchet MS"/>
                <a:cs typeface="Trebuchet MS"/>
              </a:rPr>
              <a:t>c</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80" dirty="0">
                <a:solidFill>
                  <a:srgbClr val="FFFFFF"/>
                </a:solidFill>
                <a:latin typeface="Trebuchet MS"/>
                <a:cs typeface="Trebuchet MS"/>
              </a:rPr>
              <a:t>l</a:t>
            </a:r>
            <a:r>
              <a:rPr sz="1350" spc="-75" dirty="0">
                <a:solidFill>
                  <a:srgbClr val="FFFFFF"/>
                </a:solidFill>
                <a:latin typeface="Trebuchet MS"/>
                <a:cs typeface="Trebuchet MS"/>
              </a:rPr>
              <a:t>e</a:t>
            </a:r>
            <a:r>
              <a:rPr sz="1350" spc="-85" dirty="0">
                <a:solidFill>
                  <a:srgbClr val="FFFFFF"/>
                </a:solidFill>
                <a:latin typeface="Trebuchet MS"/>
                <a:cs typeface="Trebuchet MS"/>
              </a:rPr>
              <a:t>v</a:t>
            </a:r>
            <a:r>
              <a:rPr sz="1350" spc="-75" dirty="0">
                <a:solidFill>
                  <a:srgbClr val="FFFFFF"/>
                </a:solidFill>
                <a:latin typeface="Trebuchet MS"/>
                <a:cs typeface="Trebuchet MS"/>
              </a:rPr>
              <a:t>e</a:t>
            </a:r>
            <a:r>
              <a:rPr sz="1350" spc="-90" dirty="0">
                <a:solidFill>
                  <a:srgbClr val="FFFFFF"/>
                </a:solidFill>
                <a:latin typeface="Trebuchet MS"/>
                <a:cs typeface="Trebuchet MS"/>
              </a:rPr>
              <a:t>l</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35" dirty="0">
                <a:solidFill>
                  <a:srgbClr val="FFFFFF"/>
                </a:solidFill>
                <a:latin typeface="Trebuchet MS"/>
                <a:cs typeface="Trebuchet MS"/>
              </a:rPr>
              <a:t>c</a:t>
            </a:r>
            <a:r>
              <a:rPr sz="1350" spc="-40" dirty="0">
                <a:solidFill>
                  <a:srgbClr val="FFFFFF"/>
                </a:solidFill>
                <a:latin typeface="Trebuchet MS"/>
                <a:cs typeface="Trebuchet MS"/>
              </a:rPr>
              <a:t>o</a:t>
            </a:r>
            <a:r>
              <a:rPr sz="1350" spc="-80" dirty="0">
                <a:solidFill>
                  <a:srgbClr val="FFFFFF"/>
                </a:solidFill>
                <a:latin typeface="Trebuchet MS"/>
                <a:cs typeface="Trebuchet MS"/>
              </a:rPr>
              <a:t>l</a:t>
            </a:r>
            <a:r>
              <a:rPr sz="1350" spc="-15" dirty="0">
                <a:solidFill>
                  <a:srgbClr val="FFFFFF"/>
                </a:solidFill>
                <a:latin typeface="Trebuchet MS"/>
                <a:cs typeface="Trebuchet MS"/>
              </a:rPr>
              <a:t>u</a:t>
            </a:r>
            <a:r>
              <a:rPr sz="1350" spc="-105" dirty="0">
                <a:solidFill>
                  <a:srgbClr val="FFFFFF"/>
                </a:solidFill>
                <a:latin typeface="Trebuchet MS"/>
                <a:cs typeface="Trebuchet MS"/>
              </a:rPr>
              <a:t>m</a:t>
            </a:r>
            <a:r>
              <a:rPr sz="1350" spc="-20" dirty="0">
                <a:solidFill>
                  <a:srgbClr val="FFFFFF"/>
                </a:solidFill>
                <a:latin typeface="Trebuchet MS"/>
                <a:cs typeface="Trebuchet MS"/>
              </a:rPr>
              <a:t>n</a:t>
            </a:r>
            <a:r>
              <a:rPr sz="1350" spc="50" dirty="0">
                <a:solidFill>
                  <a:srgbClr val="FFFFFF"/>
                </a:solidFill>
                <a:latin typeface="Trebuchet MS"/>
                <a:cs typeface="Trebuchet MS"/>
              </a:rPr>
              <a:t>s</a:t>
            </a:r>
            <a:r>
              <a:rPr sz="1350" spc="-240" dirty="0">
                <a:solidFill>
                  <a:srgbClr val="FFFFFF"/>
                </a:solidFill>
                <a:latin typeface="Trebuchet MS"/>
                <a:cs typeface="Trebuchet MS"/>
              </a:rPr>
              <a:t>,</a:t>
            </a:r>
            <a:r>
              <a:rPr sz="1350" spc="-140" dirty="0">
                <a:solidFill>
                  <a:srgbClr val="FFFFFF"/>
                </a:solidFill>
                <a:latin typeface="Trebuchet MS"/>
                <a:cs typeface="Trebuchet MS"/>
              </a:rPr>
              <a:t> </a:t>
            </a:r>
            <a:r>
              <a:rPr sz="1350" spc="-50" dirty="0">
                <a:solidFill>
                  <a:srgbClr val="FFFFFF"/>
                </a:solidFill>
                <a:latin typeface="Trebuchet MS"/>
                <a:cs typeface="Trebuchet MS"/>
              </a:rPr>
              <a:t>p</a:t>
            </a:r>
            <a:r>
              <a:rPr sz="1350" spc="-15" dirty="0">
                <a:solidFill>
                  <a:srgbClr val="FFFFFF"/>
                </a:solidFill>
                <a:latin typeface="Trebuchet MS"/>
                <a:cs typeface="Trebuchet MS"/>
              </a:rPr>
              <a:t>u</a:t>
            </a:r>
            <a:r>
              <a:rPr sz="1350" spc="-40" dirty="0">
                <a:solidFill>
                  <a:srgbClr val="FFFFFF"/>
                </a:solidFill>
                <a:latin typeface="Trebuchet MS"/>
                <a:cs typeface="Trebuchet MS"/>
              </a:rPr>
              <a:t>t  </a:t>
            </a:r>
            <a:r>
              <a:rPr sz="1350" spc="25" dirty="0">
                <a:solidFill>
                  <a:srgbClr val="FFFFFF"/>
                </a:solidFill>
                <a:latin typeface="Trebuchet MS"/>
                <a:cs typeface="Trebuchet MS"/>
              </a:rPr>
              <a:t>g</a:t>
            </a:r>
            <a:r>
              <a:rPr sz="1350" spc="-75" dirty="0">
                <a:solidFill>
                  <a:srgbClr val="FFFFFF"/>
                </a:solidFill>
                <a:latin typeface="Trebuchet MS"/>
                <a:cs typeface="Trebuchet MS"/>
              </a:rPr>
              <a:t>e</a:t>
            </a:r>
            <a:r>
              <a:rPr sz="1350" spc="-20" dirty="0">
                <a:solidFill>
                  <a:srgbClr val="FFFFFF"/>
                </a:solidFill>
                <a:latin typeface="Trebuchet MS"/>
                <a:cs typeface="Trebuchet MS"/>
              </a:rPr>
              <a:t>n</a:t>
            </a:r>
            <a:r>
              <a:rPr sz="1350" spc="-50" dirty="0">
                <a:solidFill>
                  <a:srgbClr val="FFFFFF"/>
                </a:solidFill>
                <a:latin typeface="Trebuchet MS"/>
                <a:cs typeface="Trebuchet MS"/>
              </a:rPr>
              <a:t>d</a:t>
            </a:r>
            <a:r>
              <a:rPr sz="1350" spc="-75" dirty="0">
                <a:solidFill>
                  <a:srgbClr val="FFFFFF"/>
                </a:solidFill>
                <a:latin typeface="Trebuchet MS"/>
                <a:cs typeface="Trebuchet MS"/>
              </a:rPr>
              <a:t>e</a:t>
            </a:r>
            <a:r>
              <a:rPr sz="1350" spc="-20" dirty="0">
                <a:solidFill>
                  <a:srgbClr val="FFFFFF"/>
                </a:solidFill>
                <a:latin typeface="Trebuchet MS"/>
                <a:cs typeface="Trebuchet MS"/>
              </a:rPr>
              <a:t>r</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endParaRPr sz="1350">
              <a:latin typeface="Trebuchet MS"/>
              <a:cs typeface="Trebuchet MS"/>
            </a:endParaRPr>
          </a:p>
          <a:p>
            <a:pPr marL="2040255">
              <a:lnSpc>
                <a:spcPts val="1290"/>
              </a:lnSpc>
            </a:pPr>
            <a:r>
              <a:rPr sz="1350" spc="10" dirty="0">
                <a:solidFill>
                  <a:srgbClr val="FFFFFF"/>
                </a:solidFill>
                <a:latin typeface="Trebuchet MS"/>
                <a:cs typeface="Trebuchet MS"/>
              </a:rPr>
              <a:t>F</a:t>
            </a:r>
            <a:r>
              <a:rPr sz="1350" spc="-65" dirty="0">
                <a:solidFill>
                  <a:srgbClr val="FFFFFF"/>
                </a:solidFill>
                <a:latin typeface="Trebuchet MS"/>
                <a:cs typeface="Trebuchet MS"/>
              </a:rPr>
              <a:t>i</a:t>
            </a:r>
            <a:r>
              <a:rPr sz="1350" spc="-80" dirty="0">
                <a:solidFill>
                  <a:srgbClr val="FFFFFF"/>
                </a:solidFill>
                <a:latin typeface="Trebuchet MS"/>
                <a:cs typeface="Trebuchet MS"/>
              </a:rPr>
              <a:t>l</a:t>
            </a:r>
            <a:r>
              <a:rPr sz="1350" spc="-35" dirty="0">
                <a:solidFill>
                  <a:srgbClr val="FFFFFF"/>
                </a:solidFill>
                <a:latin typeface="Trebuchet MS"/>
                <a:cs typeface="Trebuchet MS"/>
              </a:rPr>
              <a:t>t</a:t>
            </a:r>
            <a:r>
              <a:rPr sz="1350" spc="-75" dirty="0">
                <a:solidFill>
                  <a:srgbClr val="FFFFFF"/>
                </a:solidFill>
                <a:latin typeface="Trebuchet MS"/>
                <a:cs typeface="Trebuchet MS"/>
              </a:rPr>
              <a:t>e</a:t>
            </a:r>
            <a:r>
              <a:rPr sz="1350" spc="-10" dirty="0">
                <a:solidFill>
                  <a:srgbClr val="FFFFFF"/>
                </a:solidFill>
                <a:latin typeface="Trebuchet MS"/>
                <a:cs typeface="Trebuchet MS"/>
              </a:rPr>
              <a:t>r</a:t>
            </a:r>
            <a:r>
              <a:rPr sz="1350" spc="40" dirty="0">
                <a:solidFill>
                  <a:srgbClr val="FFFFFF"/>
                </a:solidFill>
                <a:latin typeface="Trebuchet MS"/>
                <a:cs typeface="Trebuchet MS"/>
              </a:rPr>
              <a:t>s</a:t>
            </a:r>
            <a:r>
              <a:rPr sz="1350" spc="-140" dirty="0">
                <a:solidFill>
                  <a:srgbClr val="FFFFFF"/>
                </a:solidFill>
                <a:latin typeface="Trebuchet MS"/>
                <a:cs typeface="Trebuchet MS"/>
              </a:rPr>
              <a:t> </a:t>
            </a:r>
            <a:r>
              <a:rPr sz="1350" spc="-60" dirty="0">
                <a:solidFill>
                  <a:srgbClr val="FFFFFF"/>
                </a:solidFill>
                <a:latin typeface="Trebuchet MS"/>
                <a:cs typeface="Trebuchet MS"/>
              </a:rPr>
              <a:t>a</a:t>
            </a:r>
            <a:r>
              <a:rPr sz="1350" spc="-20" dirty="0">
                <a:solidFill>
                  <a:srgbClr val="FFFFFF"/>
                </a:solidFill>
                <a:latin typeface="Trebuchet MS"/>
                <a:cs typeface="Trebuchet MS"/>
              </a:rPr>
              <a:t>n</a:t>
            </a:r>
            <a:r>
              <a:rPr sz="1350" spc="-60" dirty="0">
                <a:solidFill>
                  <a:srgbClr val="FFFFFF"/>
                </a:solidFill>
                <a:latin typeface="Trebuchet MS"/>
                <a:cs typeface="Trebuchet MS"/>
              </a:rPr>
              <a:t>d</a:t>
            </a:r>
            <a:r>
              <a:rPr sz="1350" spc="-140" dirty="0">
                <a:solidFill>
                  <a:srgbClr val="FFFFFF"/>
                </a:solidFill>
                <a:latin typeface="Trebuchet MS"/>
                <a:cs typeface="Trebuchet MS"/>
              </a:rPr>
              <a:t> </a:t>
            </a:r>
            <a:r>
              <a:rPr sz="1350" spc="-10" dirty="0">
                <a:solidFill>
                  <a:srgbClr val="FFFFFF"/>
                </a:solidFill>
                <a:latin typeface="Trebuchet MS"/>
                <a:cs typeface="Trebuchet MS"/>
              </a:rPr>
              <a:t>r</a:t>
            </a:r>
            <a:r>
              <a:rPr sz="1350" spc="-75" dirty="0">
                <a:solidFill>
                  <a:srgbClr val="FFFFFF"/>
                </a:solidFill>
                <a:latin typeface="Trebuchet MS"/>
                <a:cs typeface="Trebuchet MS"/>
              </a:rPr>
              <a:t>e</a:t>
            </a:r>
            <a:r>
              <a:rPr sz="1350" spc="-105" dirty="0">
                <a:solidFill>
                  <a:srgbClr val="FFFFFF"/>
                </a:solidFill>
                <a:latin typeface="Trebuchet MS"/>
                <a:cs typeface="Trebuchet MS"/>
              </a:rPr>
              <a:t>m</a:t>
            </a:r>
            <a:r>
              <a:rPr sz="1350" spc="-40" dirty="0">
                <a:solidFill>
                  <a:srgbClr val="FFFFFF"/>
                </a:solidFill>
                <a:latin typeface="Trebuchet MS"/>
                <a:cs typeface="Trebuchet MS"/>
              </a:rPr>
              <a:t>o</a:t>
            </a:r>
            <a:r>
              <a:rPr sz="1350" spc="-85" dirty="0">
                <a:solidFill>
                  <a:srgbClr val="FFFFFF"/>
                </a:solidFill>
                <a:latin typeface="Trebuchet MS"/>
                <a:cs typeface="Trebuchet MS"/>
              </a:rPr>
              <a:t>ve</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50" dirty="0">
                <a:solidFill>
                  <a:srgbClr val="FFFFFF"/>
                </a:solidFill>
                <a:latin typeface="Trebuchet MS"/>
                <a:cs typeface="Trebuchet MS"/>
              </a:rPr>
              <a:t>b</a:t>
            </a:r>
            <a:r>
              <a:rPr sz="1350" spc="-80" dirty="0">
                <a:solidFill>
                  <a:srgbClr val="FFFFFF"/>
                </a:solidFill>
                <a:latin typeface="Trebuchet MS"/>
                <a:cs typeface="Trebuchet MS"/>
              </a:rPr>
              <a:t>l</a:t>
            </a:r>
            <a:r>
              <a:rPr sz="1350" spc="-60" dirty="0">
                <a:solidFill>
                  <a:srgbClr val="FFFFFF"/>
                </a:solidFill>
                <a:latin typeface="Trebuchet MS"/>
                <a:cs typeface="Trebuchet MS"/>
              </a:rPr>
              <a:t>a</a:t>
            </a:r>
            <a:r>
              <a:rPr sz="1350" spc="-20" dirty="0">
                <a:solidFill>
                  <a:srgbClr val="FFFFFF"/>
                </a:solidFill>
                <a:latin typeface="Trebuchet MS"/>
                <a:cs typeface="Trebuchet MS"/>
              </a:rPr>
              <a:t>n</a:t>
            </a:r>
            <a:r>
              <a:rPr sz="1350" spc="-75" dirty="0">
                <a:solidFill>
                  <a:srgbClr val="FFFFFF"/>
                </a:solidFill>
                <a:latin typeface="Trebuchet MS"/>
                <a:cs typeface="Trebuchet MS"/>
              </a:rPr>
              <a:t>k</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85" dirty="0">
                <a:solidFill>
                  <a:srgbClr val="FFFFFF"/>
                </a:solidFill>
                <a:latin typeface="Trebuchet MS"/>
                <a:cs typeface="Trebuchet MS"/>
              </a:rPr>
              <a:t>e</a:t>
            </a:r>
            <a:endParaRPr sz="1350">
              <a:latin typeface="Trebuchet MS"/>
              <a:cs typeface="Trebuchet MS"/>
            </a:endParaRPr>
          </a:p>
          <a:p>
            <a:pPr marL="2007870">
              <a:lnSpc>
                <a:spcPts val="1520"/>
              </a:lnSpc>
            </a:pPr>
            <a:r>
              <a:rPr sz="1350" spc="-55" dirty="0">
                <a:solidFill>
                  <a:srgbClr val="FFFFFF"/>
                </a:solidFill>
                <a:latin typeface="Trebuchet MS"/>
                <a:cs typeface="Trebuchet MS"/>
              </a:rPr>
              <a:t>filter</a:t>
            </a:r>
            <a:endParaRPr sz="1350">
              <a:latin typeface="Trebuchet MS"/>
              <a:cs typeface="Trebuchet MS"/>
            </a:endParaRPr>
          </a:p>
        </p:txBody>
      </p:sp>
      <p:sp>
        <p:nvSpPr>
          <p:cNvPr id="5" name="object 5"/>
          <p:cNvSpPr txBox="1"/>
          <p:nvPr/>
        </p:nvSpPr>
        <p:spPr>
          <a:xfrm>
            <a:off x="7052076" y="6068343"/>
            <a:ext cx="2807335" cy="1054100"/>
          </a:xfrm>
          <a:prstGeom prst="rect">
            <a:avLst/>
          </a:prstGeom>
        </p:spPr>
        <p:txBody>
          <a:bodyPr vert="horz" wrap="square" lIns="0" tIns="42545" rIns="0" bIns="0" rtlCol="0">
            <a:spAutoFit/>
          </a:bodyPr>
          <a:lstStyle/>
          <a:p>
            <a:pPr marL="12700" marR="5080">
              <a:lnSpc>
                <a:spcPts val="1580"/>
              </a:lnSpc>
              <a:spcBef>
                <a:spcPts val="335"/>
              </a:spcBef>
            </a:pPr>
            <a:r>
              <a:rPr sz="1500" spc="90" dirty="0">
                <a:solidFill>
                  <a:srgbClr val="FFFFFF"/>
                </a:solidFill>
                <a:latin typeface="Trebuchet MS"/>
                <a:cs typeface="Trebuchet MS"/>
              </a:rPr>
              <a:t>S</a:t>
            </a:r>
            <a:r>
              <a:rPr sz="1500" spc="-90" dirty="0">
                <a:solidFill>
                  <a:srgbClr val="FFFFFF"/>
                </a:solidFill>
                <a:latin typeface="Trebuchet MS"/>
                <a:cs typeface="Trebuchet MS"/>
              </a:rPr>
              <a:t>l</a:t>
            </a:r>
            <a:r>
              <a:rPr sz="1500" spc="-75" dirty="0">
                <a:solidFill>
                  <a:srgbClr val="FFFFFF"/>
                </a:solidFill>
                <a:latin typeface="Trebuchet MS"/>
                <a:cs typeface="Trebuchet MS"/>
              </a:rPr>
              <a:t>i</a:t>
            </a:r>
            <a:r>
              <a:rPr sz="1500" spc="-40" dirty="0">
                <a:solidFill>
                  <a:srgbClr val="FFFFFF"/>
                </a:solidFill>
                <a:latin typeface="Trebuchet MS"/>
                <a:cs typeface="Trebuchet MS"/>
              </a:rPr>
              <a:t>c</a:t>
            </a:r>
            <a:r>
              <a:rPr sz="1500" spc="-85" dirty="0">
                <a:solidFill>
                  <a:srgbClr val="FFFFFF"/>
                </a:solidFill>
                <a:latin typeface="Trebuchet MS"/>
                <a:cs typeface="Trebuchet MS"/>
              </a:rPr>
              <a:t>e</a:t>
            </a:r>
            <a:r>
              <a:rPr sz="1500" spc="-25" dirty="0">
                <a:solidFill>
                  <a:srgbClr val="FFFFFF"/>
                </a:solidFill>
                <a:latin typeface="Trebuchet MS"/>
                <a:cs typeface="Trebuchet MS"/>
              </a:rPr>
              <a:t>r</a:t>
            </a:r>
            <a:r>
              <a:rPr sz="1500" spc="-155" dirty="0">
                <a:solidFill>
                  <a:srgbClr val="FFFFFF"/>
                </a:solidFill>
                <a:latin typeface="Trebuchet MS"/>
                <a:cs typeface="Trebuchet MS"/>
              </a:rPr>
              <a:t> </a:t>
            </a:r>
            <a:r>
              <a:rPr sz="1500" spc="-45" dirty="0">
                <a:solidFill>
                  <a:srgbClr val="FFFFFF"/>
                </a:solidFill>
                <a:latin typeface="Trebuchet MS"/>
                <a:cs typeface="Trebuchet MS"/>
              </a:rPr>
              <a:t>o</a:t>
            </a:r>
            <a:r>
              <a:rPr sz="1500" spc="-55" dirty="0">
                <a:solidFill>
                  <a:srgbClr val="FFFFFF"/>
                </a:solidFill>
                <a:latin typeface="Trebuchet MS"/>
                <a:cs typeface="Trebuchet MS"/>
              </a:rPr>
              <a:t>p</a:t>
            </a:r>
            <a:r>
              <a:rPr sz="1500" spc="-40" dirty="0">
                <a:solidFill>
                  <a:srgbClr val="FFFFFF"/>
                </a:solidFill>
                <a:latin typeface="Trebuchet MS"/>
                <a:cs typeface="Trebuchet MS"/>
              </a:rPr>
              <a:t>t</a:t>
            </a:r>
            <a:r>
              <a:rPr sz="1500" spc="-75" dirty="0">
                <a:solidFill>
                  <a:srgbClr val="FFFFFF"/>
                </a:solidFill>
                <a:latin typeface="Trebuchet MS"/>
                <a:cs typeface="Trebuchet MS"/>
              </a:rPr>
              <a:t>i</a:t>
            </a:r>
            <a:r>
              <a:rPr sz="1500" spc="-45" dirty="0">
                <a:solidFill>
                  <a:srgbClr val="FFFFFF"/>
                </a:solidFill>
                <a:latin typeface="Trebuchet MS"/>
                <a:cs typeface="Trebuchet MS"/>
              </a:rPr>
              <a:t>o</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45" dirty="0">
                <a:solidFill>
                  <a:srgbClr val="FFFFFF"/>
                </a:solidFill>
                <a:latin typeface="Trebuchet MS"/>
                <a:cs typeface="Trebuchet MS"/>
              </a:rPr>
              <a:t>s</a:t>
            </a:r>
            <a:r>
              <a:rPr sz="1500" spc="-155" dirty="0">
                <a:solidFill>
                  <a:srgbClr val="FFFFFF"/>
                </a:solidFill>
                <a:latin typeface="Trebuchet MS"/>
                <a:cs typeface="Trebuchet MS"/>
              </a:rPr>
              <a:t> </a:t>
            </a:r>
            <a:r>
              <a:rPr sz="1500" spc="-15" dirty="0">
                <a:solidFill>
                  <a:srgbClr val="FFFFFF"/>
                </a:solidFill>
                <a:latin typeface="Trebuchet MS"/>
                <a:cs typeface="Trebuchet MS"/>
              </a:rPr>
              <a:t>u</a:t>
            </a:r>
            <a:r>
              <a:rPr sz="1500" spc="55" dirty="0">
                <a:solidFill>
                  <a:srgbClr val="FFFFFF"/>
                </a:solidFill>
                <a:latin typeface="Trebuchet MS"/>
                <a:cs typeface="Trebuchet MS"/>
              </a:rPr>
              <a:t>s</a:t>
            </a:r>
            <a:r>
              <a:rPr sz="1500" spc="-85" dirty="0">
                <a:solidFill>
                  <a:srgbClr val="FFFFFF"/>
                </a:solidFill>
                <a:latin typeface="Trebuchet MS"/>
                <a:cs typeface="Trebuchet MS"/>
              </a:rPr>
              <a:t>e</a:t>
            </a:r>
            <a:r>
              <a:rPr sz="1500" spc="-65" dirty="0">
                <a:solidFill>
                  <a:srgbClr val="FFFFFF"/>
                </a:solidFill>
                <a:latin typeface="Trebuchet MS"/>
                <a:cs typeface="Trebuchet MS"/>
              </a:rPr>
              <a:t>d</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55" dirty="0">
                <a:solidFill>
                  <a:srgbClr val="FFFFFF"/>
                </a:solidFill>
                <a:latin typeface="Trebuchet MS"/>
                <a:cs typeface="Trebuchet MS"/>
              </a:rPr>
              <a:t>o</a:t>
            </a:r>
            <a:r>
              <a:rPr sz="1500" spc="-155" dirty="0">
                <a:solidFill>
                  <a:srgbClr val="FFFFFF"/>
                </a:solidFill>
                <a:latin typeface="Trebuchet MS"/>
                <a:cs typeface="Trebuchet MS"/>
              </a:rPr>
              <a:t> </a:t>
            </a:r>
            <a:r>
              <a:rPr sz="1500" spc="-75" dirty="0">
                <a:solidFill>
                  <a:srgbClr val="FFFFFF"/>
                </a:solidFill>
                <a:latin typeface="Trebuchet MS"/>
                <a:cs typeface="Trebuchet MS"/>
              </a:rPr>
              <a:t>k</a:t>
            </a:r>
            <a:r>
              <a:rPr sz="1500" spc="-25" dirty="0">
                <a:solidFill>
                  <a:srgbClr val="FFFFFF"/>
                </a:solidFill>
                <a:latin typeface="Trebuchet MS"/>
                <a:cs typeface="Trebuchet MS"/>
              </a:rPr>
              <a:t>n</a:t>
            </a:r>
            <a:r>
              <a:rPr sz="1500" spc="-45" dirty="0">
                <a:solidFill>
                  <a:srgbClr val="FFFFFF"/>
                </a:solidFill>
                <a:latin typeface="Trebuchet MS"/>
                <a:cs typeface="Trebuchet MS"/>
              </a:rPr>
              <a:t>o</a:t>
            </a:r>
            <a:r>
              <a:rPr sz="1500" spc="-130" dirty="0">
                <a:solidFill>
                  <a:srgbClr val="FFFFFF"/>
                </a:solidFill>
                <a:latin typeface="Trebuchet MS"/>
                <a:cs typeface="Trebuchet MS"/>
              </a:rPr>
              <a:t>w</a:t>
            </a:r>
            <a:r>
              <a:rPr sz="1500" spc="-155" dirty="0">
                <a:solidFill>
                  <a:srgbClr val="FFFFFF"/>
                </a:solidFill>
                <a:latin typeface="Trebuchet MS"/>
                <a:cs typeface="Trebuchet MS"/>
              </a:rPr>
              <a:t> </a:t>
            </a:r>
            <a:r>
              <a:rPr sz="1500" spc="-120" dirty="0">
                <a:solidFill>
                  <a:srgbClr val="FFFFFF"/>
                </a:solidFill>
                <a:latin typeface="Trebuchet MS"/>
                <a:cs typeface="Trebuchet MS"/>
              </a:rPr>
              <a:t>w</a:t>
            </a:r>
            <a:r>
              <a:rPr sz="1500" spc="-25" dirty="0">
                <a:solidFill>
                  <a:srgbClr val="FFFFFF"/>
                </a:solidFill>
                <a:latin typeface="Trebuchet MS"/>
                <a:cs typeface="Trebuchet MS"/>
              </a:rPr>
              <a:t>h</a:t>
            </a:r>
            <a:r>
              <a:rPr sz="1500" spc="-70" dirty="0">
                <a:solidFill>
                  <a:srgbClr val="FFFFFF"/>
                </a:solidFill>
                <a:latin typeface="Trebuchet MS"/>
                <a:cs typeface="Trebuchet MS"/>
              </a:rPr>
              <a:t>a</a:t>
            </a:r>
            <a:r>
              <a:rPr sz="1500" spc="-40" dirty="0">
                <a:solidFill>
                  <a:srgbClr val="FFFFFF"/>
                </a:solidFill>
                <a:latin typeface="Trebuchet MS"/>
                <a:cs typeface="Trebuchet MS"/>
              </a:rPr>
              <a:t>t  t</a:t>
            </a:r>
            <a:r>
              <a:rPr sz="1500" spc="-95" dirty="0">
                <a:solidFill>
                  <a:srgbClr val="FFFFFF"/>
                </a:solidFill>
                <a:latin typeface="Trebuchet MS"/>
                <a:cs typeface="Trebuchet MS"/>
              </a:rPr>
              <a:t>y</a:t>
            </a:r>
            <a:r>
              <a:rPr sz="1500" spc="-55" dirty="0">
                <a:solidFill>
                  <a:srgbClr val="FFFFFF"/>
                </a:solidFill>
                <a:latin typeface="Trebuchet MS"/>
                <a:cs typeface="Trebuchet MS"/>
              </a:rPr>
              <a:t>p</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45" dirty="0">
                <a:solidFill>
                  <a:srgbClr val="FFFFFF"/>
                </a:solidFill>
                <a:latin typeface="Trebuchet MS"/>
                <a:cs typeface="Trebuchet MS"/>
              </a:rPr>
              <a:t>o</a:t>
            </a:r>
            <a:r>
              <a:rPr sz="1500" spc="-70" dirty="0">
                <a:solidFill>
                  <a:srgbClr val="FFFFFF"/>
                </a:solidFill>
                <a:latin typeface="Trebuchet MS"/>
                <a:cs typeface="Trebuchet MS"/>
              </a:rPr>
              <a:t>f</a:t>
            </a:r>
            <a:r>
              <a:rPr sz="1500" spc="-155" dirty="0">
                <a:solidFill>
                  <a:srgbClr val="FFFFFF"/>
                </a:solidFill>
                <a:latin typeface="Trebuchet MS"/>
                <a:cs typeface="Trebuchet MS"/>
              </a:rPr>
              <a:t> </a:t>
            </a:r>
            <a:r>
              <a:rPr sz="1500" spc="-85" dirty="0">
                <a:solidFill>
                  <a:srgbClr val="FFFFFF"/>
                </a:solidFill>
                <a:latin typeface="Trebuchet MS"/>
                <a:cs typeface="Trebuchet MS"/>
              </a:rPr>
              <a:t>e</a:t>
            </a:r>
            <a:r>
              <a:rPr sz="1500" spc="-120" dirty="0">
                <a:solidFill>
                  <a:srgbClr val="FFFFFF"/>
                </a:solidFill>
                <a:latin typeface="Trebuchet MS"/>
                <a:cs typeface="Trebuchet MS"/>
              </a:rPr>
              <a:t>m</a:t>
            </a:r>
            <a:r>
              <a:rPr sz="1500" spc="-55" dirty="0">
                <a:solidFill>
                  <a:srgbClr val="FFFFFF"/>
                </a:solidFill>
                <a:latin typeface="Trebuchet MS"/>
                <a:cs typeface="Trebuchet MS"/>
              </a:rPr>
              <a:t>p</a:t>
            </a:r>
            <a:r>
              <a:rPr sz="1500" spc="-90" dirty="0">
                <a:solidFill>
                  <a:srgbClr val="FFFFFF"/>
                </a:solidFill>
                <a:latin typeface="Trebuchet MS"/>
                <a:cs typeface="Trebuchet MS"/>
              </a:rPr>
              <a:t>l</a:t>
            </a:r>
            <a:r>
              <a:rPr sz="1500" spc="-45" dirty="0">
                <a:solidFill>
                  <a:srgbClr val="FFFFFF"/>
                </a:solidFill>
                <a:latin typeface="Trebuchet MS"/>
                <a:cs typeface="Trebuchet MS"/>
              </a:rPr>
              <a:t>o</a:t>
            </a:r>
            <a:r>
              <a:rPr sz="1500" spc="-95" dirty="0">
                <a:solidFill>
                  <a:srgbClr val="FFFFFF"/>
                </a:solidFill>
                <a:latin typeface="Trebuchet MS"/>
                <a:cs typeface="Trebuchet MS"/>
              </a:rPr>
              <a:t>y</a:t>
            </a:r>
            <a:r>
              <a:rPr sz="1500" spc="-85" dirty="0">
                <a:solidFill>
                  <a:srgbClr val="FFFFFF"/>
                </a:solidFill>
                <a:latin typeface="Trebuchet MS"/>
                <a:cs typeface="Trebuchet MS"/>
              </a:rPr>
              <a:t>e</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70" dirty="0">
                <a:solidFill>
                  <a:srgbClr val="FFFFFF"/>
                </a:solidFill>
                <a:latin typeface="Trebuchet MS"/>
                <a:cs typeface="Trebuchet MS"/>
              </a:rPr>
              <a:t>a</a:t>
            </a:r>
            <a:r>
              <a:rPr sz="1500" spc="-15" dirty="0">
                <a:solidFill>
                  <a:srgbClr val="FFFFFF"/>
                </a:solidFill>
                <a:latin typeface="Trebuchet MS"/>
                <a:cs typeface="Trebuchet MS"/>
              </a:rPr>
              <a:t>r</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120" dirty="0">
                <a:solidFill>
                  <a:srgbClr val="FFFFFF"/>
                </a:solidFill>
                <a:latin typeface="Trebuchet MS"/>
                <a:cs typeface="Trebuchet MS"/>
              </a:rPr>
              <a:t>w</a:t>
            </a:r>
            <a:r>
              <a:rPr sz="1500" spc="-45" dirty="0">
                <a:solidFill>
                  <a:srgbClr val="FFFFFF"/>
                </a:solidFill>
                <a:latin typeface="Trebuchet MS"/>
                <a:cs typeface="Trebuchet MS"/>
              </a:rPr>
              <a:t>o</a:t>
            </a:r>
            <a:r>
              <a:rPr sz="1500" spc="-15" dirty="0">
                <a:solidFill>
                  <a:srgbClr val="FFFFFF"/>
                </a:solidFill>
                <a:latin typeface="Trebuchet MS"/>
                <a:cs typeface="Trebuchet MS"/>
              </a:rPr>
              <a:t>r</a:t>
            </a:r>
            <a:r>
              <a:rPr sz="1500" spc="-75" dirty="0">
                <a:solidFill>
                  <a:srgbClr val="FFFFFF"/>
                </a:solidFill>
                <a:latin typeface="Trebuchet MS"/>
                <a:cs typeface="Trebuchet MS"/>
              </a:rPr>
              <a:t>ki</a:t>
            </a:r>
            <a:r>
              <a:rPr sz="1500" spc="-25" dirty="0">
                <a:solidFill>
                  <a:srgbClr val="FFFFFF"/>
                </a:solidFill>
                <a:latin typeface="Trebuchet MS"/>
                <a:cs typeface="Trebuchet MS"/>
              </a:rPr>
              <a:t>n</a:t>
            </a:r>
            <a:r>
              <a:rPr sz="1500" spc="15" dirty="0">
                <a:solidFill>
                  <a:srgbClr val="FFFFFF"/>
                </a:solidFill>
                <a:latin typeface="Trebuchet MS"/>
                <a:cs typeface="Trebuchet MS"/>
              </a:rPr>
              <a:t>g</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25" dirty="0">
                <a:solidFill>
                  <a:srgbClr val="FFFFFF"/>
                </a:solidFill>
                <a:latin typeface="Trebuchet MS"/>
                <a:cs typeface="Trebuchet MS"/>
              </a:rPr>
              <a:t>h</a:t>
            </a:r>
            <a:r>
              <a:rPr sz="1500" spc="-65" dirty="0">
                <a:solidFill>
                  <a:srgbClr val="FFFFFF"/>
                </a:solidFill>
                <a:latin typeface="Trebuchet MS"/>
                <a:cs typeface="Trebuchet MS"/>
              </a:rPr>
              <a:t>e  </a:t>
            </a:r>
            <a:r>
              <a:rPr sz="1500" spc="-90" dirty="0">
                <a:solidFill>
                  <a:srgbClr val="FFFFFF"/>
                </a:solidFill>
                <a:latin typeface="Trebuchet MS"/>
                <a:cs typeface="Trebuchet MS"/>
              </a:rPr>
              <a:t>O</a:t>
            </a:r>
            <a:r>
              <a:rPr sz="1500" spc="-15" dirty="0">
                <a:solidFill>
                  <a:srgbClr val="FFFFFF"/>
                </a:solidFill>
                <a:latin typeface="Trebuchet MS"/>
                <a:cs typeface="Trebuchet MS"/>
              </a:rPr>
              <a:t>r</a:t>
            </a:r>
            <a:r>
              <a:rPr sz="1500" spc="25" dirty="0">
                <a:solidFill>
                  <a:srgbClr val="FFFFFF"/>
                </a:solidFill>
                <a:latin typeface="Trebuchet MS"/>
                <a:cs typeface="Trebuchet MS"/>
              </a:rPr>
              <a:t>g</a:t>
            </a:r>
            <a:r>
              <a:rPr sz="1500" spc="-70" dirty="0">
                <a:solidFill>
                  <a:srgbClr val="FFFFFF"/>
                </a:solidFill>
                <a:latin typeface="Trebuchet MS"/>
                <a:cs typeface="Trebuchet MS"/>
              </a:rPr>
              <a:t>a</a:t>
            </a:r>
            <a:r>
              <a:rPr sz="1500" spc="-25" dirty="0">
                <a:solidFill>
                  <a:srgbClr val="FFFFFF"/>
                </a:solidFill>
                <a:latin typeface="Trebuchet MS"/>
                <a:cs typeface="Trebuchet MS"/>
              </a:rPr>
              <a:t>n</a:t>
            </a:r>
            <a:r>
              <a:rPr sz="1500" spc="-75" dirty="0">
                <a:solidFill>
                  <a:srgbClr val="FFFFFF"/>
                </a:solidFill>
                <a:latin typeface="Trebuchet MS"/>
                <a:cs typeface="Trebuchet MS"/>
              </a:rPr>
              <a:t>i</a:t>
            </a:r>
            <a:r>
              <a:rPr sz="1500" spc="-125" dirty="0">
                <a:solidFill>
                  <a:srgbClr val="FFFFFF"/>
                </a:solidFill>
                <a:latin typeface="Trebuchet MS"/>
                <a:cs typeface="Trebuchet MS"/>
              </a:rPr>
              <a:t>z</a:t>
            </a:r>
            <a:r>
              <a:rPr sz="1500" spc="-70" dirty="0">
                <a:solidFill>
                  <a:srgbClr val="FFFFFF"/>
                </a:solidFill>
                <a:latin typeface="Trebuchet MS"/>
                <a:cs typeface="Trebuchet MS"/>
              </a:rPr>
              <a:t>a</a:t>
            </a:r>
            <a:r>
              <a:rPr sz="1500" spc="-40" dirty="0">
                <a:solidFill>
                  <a:srgbClr val="FFFFFF"/>
                </a:solidFill>
                <a:latin typeface="Trebuchet MS"/>
                <a:cs typeface="Trebuchet MS"/>
              </a:rPr>
              <a:t>t</a:t>
            </a:r>
            <a:r>
              <a:rPr sz="1500" spc="-75" dirty="0">
                <a:solidFill>
                  <a:srgbClr val="FFFFFF"/>
                </a:solidFill>
                <a:latin typeface="Trebuchet MS"/>
                <a:cs typeface="Trebuchet MS"/>
              </a:rPr>
              <a:t>i</a:t>
            </a:r>
            <a:r>
              <a:rPr sz="1500" spc="-45" dirty="0">
                <a:solidFill>
                  <a:srgbClr val="FFFFFF"/>
                </a:solidFill>
                <a:latin typeface="Trebuchet MS"/>
                <a:cs typeface="Trebuchet MS"/>
              </a:rPr>
              <a:t>o</a:t>
            </a:r>
            <a:r>
              <a:rPr sz="1500" spc="-25" dirty="0">
                <a:solidFill>
                  <a:srgbClr val="FFFFFF"/>
                </a:solidFill>
                <a:latin typeface="Trebuchet MS"/>
                <a:cs typeface="Trebuchet MS"/>
              </a:rPr>
              <a:t>n</a:t>
            </a:r>
            <a:r>
              <a:rPr sz="1500" spc="45" dirty="0">
                <a:solidFill>
                  <a:srgbClr val="FFFFFF"/>
                </a:solidFill>
                <a:latin typeface="Trebuchet MS"/>
                <a:cs typeface="Trebuchet MS"/>
              </a:rPr>
              <a:t>s</a:t>
            </a:r>
            <a:r>
              <a:rPr sz="1500" spc="-155" dirty="0">
                <a:solidFill>
                  <a:srgbClr val="FFFFFF"/>
                </a:solidFill>
                <a:latin typeface="Trebuchet MS"/>
                <a:cs typeface="Trebuchet MS"/>
              </a:rPr>
              <a:t> </a:t>
            </a:r>
            <a:r>
              <a:rPr sz="1500" spc="5" dirty="0">
                <a:solidFill>
                  <a:srgbClr val="FFFFFF"/>
                </a:solidFill>
                <a:latin typeface="Trebuchet MS"/>
                <a:cs typeface="Trebuchet MS"/>
              </a:rPr>
              <a:t>W</a:t>
            </a:r>
            <a:r>
              <a:rPr sz="1500" spc="-25" dirty="0">
                <a:solidFill>
                  <a:srgbClr val="FFFFFF"/>
                </a:solidFill>
                <a:latin typeface="Trebuchet MS"/>
                <a:cs typeface="Trebuchet MS"/>
              </a:rPr>
              <a:t>h</a:t>
            </a:r>
            <a:r>
              <a:rPr sz="1500" spc="-85" dirty="0">
                <a:solidFill>
                  <a:srgbClr val="FFFFFF"/>
                </a:solidFill>
                <a:latin typeface="Trebuchet MS"/>
                <a:cs typeface="Trebuchet MS"/>
              </a:rPr>
              <a:t>e</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40" dirty="0">
                <a:solidFill>
                  <a:srgbClr val="FFFFFF"/>
                </a:solidFill>
                <a:latin typeface="Trebuchet MS"/>
                <a:cs typeface="Trebuchet MS"/>
              </a:rPr>
              <a:t>c</a:t>
            </a:r>
            <a:r>
              <a:rPr sz="1500" spc="-90" dirty="0">
                <a:solidFill>
                  <a:srgbClr val="FFFFFF"/>
                </a:solidFill>
                <a:latin typeface="Trebuchet MS"/>
                <a:cs typeface="Trebuchet MS"/>
              </a:rPr>
              <a:t>l</a:t>
            </a:r>
            <a:r>
              <a:rPr sz="1500" spc="-75" dirty="0">
                <a:solidFill>
                  <a:srgbClr val="FFFFFF"/>
                </a:solidFill>
                <a:latin typeface="Trebuchet MS"/>
                <a:cs typeface="Trebuchet MS"/>
              </a:rPr>
              <a:t>i</a:t>
            </a:r>
            <a:r>
              <a:rPr sz="1500" spc="-40" dirty="0">
                <a:solidFill>
                  <a:srgbClr val="FFFFFF"/>
                </a:solidFill>
                <a:latin typeface="Trebuchet MS"/>
                <a:cs typeface="Trebuchet MS"/>
              </a:rPr>
              <a:t>c</a:t>
            </a:r>
            <a:r>
              <a:rPr sz="1500" spc="-85" dirty="0">
                <a:solidFill>
                  <a:srgbClr val="FFFFFF"/>
                </a:solidFill>
                <a:latin typeface="Trebuchet MS"/>
                <a:cs typeface="Trebuchet MS"/>
              </a:rPr>
              <a:t>k</a:t>
            </a:r>
            <a:r>
              <a:rPr sz="1500" spc="-155" dirty="0">
                <a:solidFill>
                  <a:srgbClr val="FFFFFF"/>
                </a:solidFill>
                <a:latin typeface="Trebuchet MS"/>
                <a:cs typeface="Trebuchet MS"/>
              </a:rPr>
              <a:t> </a:t>
            </a:r>
            <a:r>
              <a:rPr sz="1500" spc="-45" dirty="0">
                <a:solidFill>
                  <a:srgbClr val="FFFFFF"/>
                </a:solidFill>
                <a:latin typeface="Trebuchet MS"/>
                <a:cs typeface="Trebuchet MS"/>
              </a:rPr>
              <a:t>o</a:t>
            </a:r>
            <a:r>
              <a:rPr sz="1500" spc="-35" dirty="0">
                <a:solidFill>
                  <a:srgbClr val="FFFFFF"/>
                </a:solidFill>
                <a:latin typeface="Trebuchet MS"/>
                <a:cs typeface="Trebuchet MS"/>
              </a:rPr>
              <a:t>n</a:t>
            </a:r>
            <a:r>
              <a:rPr sz="1500" spc="130" dirty="0">
                <a:solidFill>
                  <a:srgbClr val="FFFFFF"/>
                </a:solidFill>
                <a:latin typeface="Trebuchet MS"/>
                <a:cs typeface="Trebuchet MS"/>
              </a:rPr>
              <a:t> </a:t>
            </a:r>
            <a:r>
              <a:rPr sz="1500" spc="-70" dirty="0">
                <a:solidFill>
                  <a:srgbClr val="FFFFFF"/>
                </a:solidFill>
                <a:latin typeface="Trebuchet MS"/>
                <a:cs typeface="Trebuchet MS"/>
              </a:rPr>
              <a:t>a</a:t>
            </a:r>
            <a:r>
              <a:rPr sz="1500" spc="-25" dirty="0">
                <a:solidFill>
                  <a:srgbClr val="FFFFFF"/>
                </a:solidFill>
                <a:latin typeface="Trebuchet MS"/>
                <a:cs typeface="Trebuchet MS"/>
              </a:rPr>
              <a:t>n</a:t>
            </a:r>
            <a:r>
              <a:rPr sz="1500" spc="-80" dirty="0">
                <a:solidFill>
                  <a:srgbClr val="FFFFFF"/>
                </a:solidFill>
                <a:latin typeface="Trebuchet MS"/>
                <a:cs typeface="Trebuchet MS"/>
              </a:rPr>
              <a:t>y  </a:t>
            </a:r>
            <a:r>
              <a:rPr sz="1500" spc="-40" dirty="0">
                <a:solidFill>
                  <a:srgbClr val="FFFFFF"/>
                </a:solidFill>
                <a:latin typeface="Trebuchet MS"/>
                <a:cs typeface="Trebuchet MS"/>
              </a:rPr>
              <a:t>t</a:t>
            </a:r>
            <a:r>
              <a:rPr sz="1500" spc="-95" dirty="0">
                <a:solidFill>
                  <a:srgbClr val="FFFFFF"/>
                </a:solidFill>
                <a:latin typeface="Trebuchet MS"/>
                <a:cs typeface="Trebuchet MS"/>
              </a:rPr>
              <a:t>y</a:t>
            </a:r>
            <a:r>
              <a:rPr sz="1500" spc="-55" dirty="0">
                <a:solidFill>
                  <a:srgbClr val="FFFFFF"/>
                </a:solidFill>
                <a:latin typeface="Trebuchet MS"/>
                <a:cs typeface="Trebuchet MS"/>
              </a:rPr>
              <a:t>p</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50" dirty="0">
                <a:solidFill>
                  <a:srgbClr val="FFFFFF"/>
                </a:solidFill>
                <a:latin typeface="Trebuchet MS"/>
                <a:cs typeface="Trebuchet MS"/>
              </a:rPr>
              <a:t>t</a:t>
            </a:r>
            <a:r>
              <a:rPr sz="1500" spc="-155" dirty="0">
                <a:solidFill>
                  <a:srgbClr val="FFFFFF"/>
                </a:solidFill>
                <a:latin typeface="Trebuchet MS"/>
                <a:cs typeface="Trebuchet MS"/>
              </a:rPr>
              <a:t> </a:t>
            </a:r>
            <a:r>
              <a:rPr sz="1500" spc="25" dirty="0">
                <a:solidFill>
                  <a:srgbClr val="FFFFFF"/>
                </a:solidFill>
                <a:latin typeface="Trebuchet MS"/>
                <a:cs typeface="Trebuchet MS"/>
              </a:rPr>
              <a:t>g</a:t>
            </a:r>
            <a:r>
              <a:rPr sz="1500" spc="-85" dirty="0">
                <a:solidFill>
                  <a:srgbClr val="FFFFFF"/>
                </a:solidFill>
                <a:latin typeface="Trebuchet MS"/>
                <a:cs typeface="Trebuchet MS"/>
              </a:rPr>
              <a:t>e</a:t>
            </a:r>
            <a:r>
              <a:rPr sz="1500" spc="-25" dirty="0">
                <a:solidFill>
                  <a:srgbClr val="FFFFFF"/>
                </a:solidFill>
                <a:latin typeface="Trebuchet MS"/>
                <a:cs typeface="Trebuchet MS"/>
              </a:rPr>
              <a:t>n</a:t>
            </a:r>
            <a:r>
              <a:rPr sz="1500" spc="-85" dirty="0">
                <a:solidFill>
                  <a:srgbClr val="FFFFFF"/>
                </a:solidFill>
                <a:latin typeface="Trebuchet MS"/>
                <a:cs typeface="Trebuchet MS"/>
              </a:rPr>
              <a:t>e</a:t>
            </a:r>
            <a:r>
              <a:rPr sz="1500" spc="-15" dirty="0">
                <a:solidFill>
                  <a:srgbClr val="FFFFFF"/>
                </a:solidFill>
                <a:latin typeface="Trebuchet MS"/>
                <a:cs typeface="Trebuchet MS"/>
              </a:rPr>
              <a:t>r</a:t>
            </a:r>
            <a:r>
              <a:rPr sz="1500" spc="-70" dirty="0">
                <a:solidFill>
                  <a:srgbClr val="FFFFFF"/>
                </a:solidFill>
                <a:latin typeface="Trebuchet MS"/>
                <a:cs typeface="Trebuchet MS"/>
              </a:rPr>
              <a:t>a</a:t>
            </a:r>
            <a:r>
              <a:rPr sz="1500" spc="-40" dirty="0">
                <a:solidFill>
                  <a:srgbClr val="FFFFFF"/>
                </a:solidFill>
                <a:latin typeface="Trebuchet MS"/>
                <a:cs typeface="Trebuchet MS"/>
              </a:rPr>
              <a:t>t</a:t>
            </a:r>
            <a:r>
              <a:rPr sz="1500" spc="-85" dirty="0">
                <a:solidFill>
                  <a:srgbClr val="FFFFFF"/>
                </a:solidFill>
                <a:latin typeface="Trebuchet MS"/>
                <a:cs typeface="Trebuchet MS"/>
              </a:rPr>
              <a:t>e</a:t>
            </a:r>
            <a:r>
              <a:rPr sz="1500" spc="-65" dirty="0">
                <a:solidFill>
                  <a:srgbClr val="FFFFFF"/>
                </a:solidFill>
                <a:latin typeface="Trebuchet MS"/>
                <a:cs typeface="Trebuchet MS"/>
              </a:rPr>
              <a:t>d</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25" dirty="0">
                <a:solidFill>
                  <a:srgbClr val="FFFFFF"/>
                </a:solidFill>
                <a:latin typeface="Trebuchet MS"/>
                <a:cs typeface="Trebuchet MS"/>
              </a:rPr>
              <a:t>h</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55" dirty="0">
                <a:solidFill>
                  <a:srgbClr val="FFFFFF"/>
                </a:solidFill>
                <a:latin typeface="Trebuchet MS"/>
                <a:cs typeface="Trebuchet MS"/>
              </a:rPr>
              <a:t>p</a:t>
            </a:r>
            <a:r>
              <a:rPr sz="1500" spc="-75" dirty="0">
                <a:solidFill>
                  <a:srgbClr val="FFFFFF"/>
                </a:solidFill>
                <a:latin typeface="Trebuchet MS"/>
                <a:cs typeface="Trebuchet MS"/>
              </a:rPr>
              <a:t>i</a:t>
            </a:r>
            <a:r>
              <a:rPr sz="1500" spc="-95" dirty="0">
                <a:solidFill>
                  <a:srgbClr val="FFFFFF"/>
                </a:solidFill>
                <a:latin typeface="Trebuchet MS"/>
                <a:cs typeface="Trebuchet MS"/>
              </a:rPr>
              <a:t>v</a:t>
            </a:r>
            <a:r>
              <a:rPr sz="1500" spc="-45" dirty="0">
                <a:solidFill>
                  <a:srgbClr val="FFFFFF"/>
                </a:solidFill>
                <a:latin typeface="Trebuchet MS"/>
                <a:cs typeface="Trebuchet MS"/>
              </a:rPr>
              <a:t>o</a:t>
            </a:r>
            <a:r>
              <a:rPr sz="1500" spc="-50" dirty="0">
                <a:solidFill>
                  <a:srgbClr val="FFFFFF"/>
                </a:solidFill>
                <a:latin typeface="Trebuchet MS"/>
                <a:cs typeface="Trebuchet MS"/>
              </a:rPr>
              <a:t>t</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70" dirty="0">
                <a:solidFill>
                  <a:srgbClr val="FFFFFF"/>
                </a:solidFill>
                <a:latin typeface="Trebuchet MS"/>
                <a:cs typeface="Trebuchet MS"/>
              </a:rPr>
              <a:t>a</a:t>
            </a:r>
            <a:r>
              <a:rPr sz="1500" spc="-55" dirty="0">
                <a:solidFill>
                  <a:srgbClr val="FFFFFF"/>
                </a:solidFill>
                <a:latin typeface="Trebuchet MS"/>
                <a:cs typeface="Trebuchet MS"/>
              </a:rPr>
              <a:t>b</a:t>
            </a:r>
            <a:r>
              <a:rPr sz="1500" spc="-90" dirty="0">
                <a:solidFill>
                  <a:srgbClr val="FFFFFF"/>
                </a:solidFill>
                <a:latin typeface="Trebuchet MS"/>
                <a:cs typeface="Trebuchet MS"/>
              </a:rPr>
              <a:t>l</a:t>
            </a:r>
            <a:r>
              <a:rPr sz="1500" spc="-65" dirty="0">
                <a:solidFill>
                  <a:srgbClr val="FFFFFF"/>
                </a:solidFill>
                <a:latin typeface="Trebuchet MS"/>
                <a:cs typeface="Trebuchet MS"/>
              </a:rPr>
              <a:t>e  </a:t>
            </a:r>
            <a:r>
              <a:rPr sz="1500" spc="-100" dirty="0">
                <a:solidFill>
                  <a:srgbClr val="FFFFFF"/>
                </a:solidFill>
                <a:latin typeface="Trebuchet MS"/>
                <a:cs typeface="Trebuchet MS"/>
              </a:rPr>
              <a:t>too.</a:t>
            </a:r>
            <a:endParaRPr sz="1500">
              <a:latin typeface="Trebuchet MS"/>
              <a:cs typeface="Trebuchet MS"/>
            </a:endParaRPr>
          </a:p>
        </p:txBody>
      </p:sp>
      <p:sp>
        <p:nvSpPr>
          <p:cNvPr id="6" name="object 6"/>
          <p:cNvSpPr txBox="1"/>
          <p:nvPr/>
        </p:nvSpPr>
        <p:spPr>
          <a:xfrm>
            <a:off x="9444673" y="8251904"/>
            <a:ext cx="2560320" cy="1179830"/>
          </a:xfrm>
          <a:prstGeom prst="rect">
            <a:avLst/>
          </a:prstGeom>
        </p:spPr>
        <p:txBody>
          <a:bodyPr vert="horz" wrap="square" lIns="0" tIns="35560" rIns="0" bIns="0" rtlCol="0">
            <a:spAutoFit/>
          </a:bodyPr>
          <a:lstStyle/>
          <a:p>
            <a:pPr marL="12700" marR="5080">
              <a:lnSpc>
                <a:spcPts val="1270"/>
              </a:lnSpc>
              <a:spcBef>
                <a:spcPts val="280"/>
              </a:spcBef>
            </a:pPr>
            <a:r>
              <a:rPr sz="1200" spc="-30" dirty="0">
                <a:solidFill>
                  <a:srgbClr val="FFFFFF"/>
                </a:solidFill>
                <a:latin typeface="Trebuchet MS"/>
                <a:cs typeface="Trebuchet MS"/>
              </a:rPr>
              <a:t>C</a:t>
            </a:r>
            <a:r>
              <a:rPr sz="1200" spc="-10" dirty="0">
                <a:solidFill>
                  <a:srgbClr val="FFFFFF"/>
                </a:solidFill>
                <a:latin typeface="Trebuchet MS"/>
                <a:cs typeface="Trebuchet MS"/>
              </a:rPr>
              <a:t>r</a:t>
            </a:r>
            <a:r>
              <a:rPr sz="1200" spc="-65" dirty="0">
                <a:solidFill>
                  <a:srgbClr val="FFFFFF"/>
                </a:solidFill>
                <a:latin typeface="Trebuchet MS"/>
                <a:cs typeface="Trebuchet MS"/>
              </a:rPr>
              <a:t>e</a:t>
            </a:r>
            <a:r>
              <a:rPr sz="1200" spc="-55" dirty="0">
                <a:solidFill>
                  <a:srgbClr val="FFFFFF"/>
                </a:solidFill>
                <a:latin typeface="Trebuchet MS"/>
                <a:cs typeface="Trebuchet MS"/>
              </a:rPr>
              <a:t>a</a:t>
            </a:r>
            <a:r>
              <a:rPr sz="1200" spc="-30" dirty="0">
                <a:solidFill>
                  <a:srgbClr val="FFFFFF"/>
                </a:solidFill>
                <a:latin typeface="Trebuchet MS"/>
                <a:cs typeface="Trebuchet MS"/>
              </a:rPr>
              <a:t>t</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25" dirty="0">
                <a:solidFill>
                  <a:srgbClr val="FFFFFF"/>
                </a:solidFill>
                <a:latin typeface="Trebuchet MS"/>
                <a:cs typeface="Trebuchet MS"/>
              </a:rPr>
              <a:t>g</a:t>
            </a:r>
            <a:r>
              <a:rPr sz="1200" spc="-10" dirty="0">
                <a:solidFill>
                  <a:srgbClr val="FFFFFF"/>
                </a:solidFill>
                <a:latin typeface="Trebuchet MS"/>
                <a:cs typeface="Trebuchet MS"/>
              </a:rPr>
              <a:t>r</a:t>
            </a:r>
            <a:r>
              <a:rPr sz="1200" spc="-55" dirty="0">
                <a:solidFill>
                  <a:srgbClr val="FFFFFF"/>
                </a:solidFill>
                <a:latin typeface="Trebuchet MS"/>
                <a:cs typeface="Trebuchet MS"/>
              </a:rPr>
              <a:t>a</a:t>
            </a:r>
            <a:r>
              <a:rPr sz="1200" spc="-45" dirty="0">
                <a:solidFill>
                  <a:srgbClr val="FFFFFF"/>
                </a:solidFill>
                <a:latin typeface="Trebuchet MS"/>
                <a:cs typeface="Trebuchet MS"/>
              </a:rPr>
              <a:t>p</a:t>
            </a:r>
            <a:r>
              <a:rPr sz="1200" spc="-30" dirty="0">
                <a:solidFill>
                  <a:srgbClr val="FFFFFF"/>
                </a:solidFill>
                <a:latin typeface="Trebuchet MS"/>
                <a:cs typeface="Trebuchet MS"/>
              </a:rPr>
              <a:t>h</a:t>
            </a:r>
            <a:r>
              <a:rPr sz="1200" spc="-125" dirty="0">
                <a:solidFill>
                  <a:srgbClr val="FFFFFF"/>
                </a:solidFill>
                <a:latin typeface="Trebuchet MS"/>
                <a:cs typeface="Trebuchet MS"/>
              </a:rPr>
              <a:t> </a:t>
            </a:r>
            <a:r>
              <a:rPr sz="1200" spc="-10" dirty="0">
                <a:solidFill>
                  <a:srgbClr val="FFFFFF"/>
                </a:solidFill>
                <a:latin typeface="Trebuchet MS"/>
                <a:cs typeface="Trebuchet MS"/>
              </a:rPr>
              <a:t>u</a:t>
            </a:r>
            <a:r>
              <a:rPr sz="1200" spc="45" dirty="0">
                <a:solidFill>
                  <a:srgbClr val="FFFFFF"/>
                </a:solidFill>
                <a:latin typeface="Trebuchet MS"/>
                <a:cs typeface="Trebuchet MS"/>
              </a:rPr>
              <a:t>s</a:t>
            </a:r>
            <a:r>
              <a:rPr sz="1200" spc="-60" dirty="0">
                <a:solidFill>
                  <a:srgbClr val="FFFFFF"/>
                </a:solidFill>
                <a:latin typeface="Trebuchet MS"/>
                <a:cs typeface="Trebuchet MS"/>
              </a:rPr>
              <a:t>i</a:t>
            </a:r>
            <a:r>
              <a:rPr sz="1200" spc="-20" dirty="0">
                <a:solidFill>
                  <a:srgbClr val="FFFFFF"/>
                </a:solidFill>
                <a:latin typeface="Trebuchet MS"/>
                <a:cs typeface="Trebuchet MS"/>
              </a:rPr>
              <a:t>n</a:t>
            </a:r>
            <a:r>
              <a:rPr sz="1200" spc="15" dirty="0">
                <a:solidFill>
                  <a:srgbClr val="FFFFFF"/>
                </a:solidFill>
                <a:latin typeface="Trebuchet MS"/>
                <a:cs typeface="Trebuchet MS"/>
              </a:rPr>
              <a:t>g</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45" dirty="0">
                <a:solidFill>
                  <a:srgbClr val="FFFFFF"/>
                </a:solidFill>
                <a:latin typeface="Trebuchet MS"/>
                <a:cs typeface="Trebuchet MS"/>
              </a:rPr>
              <a:t>p</a:t>
            </a:r>
            <a:r>
              <a:rPr sz="1200" spc="-60" dirty="0">
                <a:solidFill>
                  <a:srgbClr val="FFFFFF"/>
                </a:solidFill>
                <a:latin typeface="Trebuchet MS"/>
                <a:cs typeface="Trebuchet MS"/>
              </a:rPr>
              <a:t>i</a:t>
            </a:r>
            <a:r>
              <a:rPr sz="1200" spc="-75" dirty="0">
                <a:solidFill>
                  <a:srgbClr val="FFFFFF"/>
                </a:solidFill>
                <a:latin typeface="Trebuchet MS"/>
                <a:cs typeface="Trebuchet MS"/>
              </a:rPr>
              <a:t>v</a:t>
            </a:r>
            <a:r>
              <a:rPr sz="1200" spc="-35" dirty="0">
                <a:solidFill>
                  <a:srgbClr val="FFFFFF"/>
                </a:solidFill>
                <a:latin typeface="Trebuchet MS"/>
                <a:cs typeface="Trebuchet MS"/>
              </a:rPr>
              <a:t>o</a:t>
            </a:r>
            <a:r>
              <a:rPr sz="1200" spc="-40" dirty="0">
                <a:solidFill>
                  <a:srgbClr val="FFFFFF"/>
                </a:solidFill>
                <a:latin typeface="Trebuchet MS"/>
                <a:cs typeface="Trebuchet MS"/>
              </a:rPr>
              <a:t>t</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55" dirty="0">
                <a:solidFill>
                  <a:srgbClr val="FFFFFF"/>
                </a:solidFill>
                <a:latin typeface="Trebuchet MS"/>
                <a:cs typeface="Trebuchet MS"/>
              </a:rPr>
              <a:t>a</a:t>
            </a:r>
            <a:r>
              <a:rPr sz="1200" spc="-45" dirty="0">
                <a:solidFill>
                  <a:srgbClr val="FFFFFF"/>
                </a:solidFill>
                <a:latin typeface="Trebuchet MS"/>
                <a:cs typeface="Trebuchet MS"/>
              </a:rPr>
              <a:t>b</a:t>
            </a:r>
            <a:r>
              <a:rPr sz="1200" spc="-70" dirty="0">
                <a:solidFill>
                  <a:srgbClr val="FFFFFF"/>
                </a:solidFill>
                <a:latin typeface="Trebuchet MS"/>
                <a:cs typeface="Trebuchet MS"/>
              </a:rPr>
              <a:t>l</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60" dirty="0">
                <a:solidFill>
                  <a:srgbClr val="FFFFFF"/>
                </a:solidFill>
                <a:latin typeface="Trebuchet MS"/>
                <a:cs typeface="Trebuchet MS"/>
              </a:rPr>
              <a:t>i</a:t>
            </a:r>
            <a:r>
              <a:rPr sz="1200" spc="-20" dirty="0">
                <a:solidFill>
                  <a:srgbClr val="FFFFFF"/>
                </a:solidFill>
                <a:latin typeface="Trebuchet MS"/>
                <a:cs typeface="Trebuchet MS"/>
              </a:rPr>
              <a:t>n  </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55" dirty="0">
                <a:solidFill>
                  <a:srgbClr val="FFFFFF"/>
                </a:solidFill>
                <a:latin typeface="Trebuchet MS"/>
                <a:cs typeface="Trebuchet MS"/>
              </a:rPr>
              <a:t>a</a:t>
            </a:r>
            <a:r>
              <a:rPr sz="1200" spc="-40" dirty="0">
                <a:solidFill>
                  <a:srgbClr val="FFFFFF"/>
                </a:solidFill>
                <a:latin typeface="Trebuchet MS"/>
                <a:cs typeface="Trebuchet MS"/>
              </a:rPr>
              <a:t>t</a:t>
            </a:r>
            <a:r>
              <a:rPr sz="1200" spc="-125" dirty="0">
                <a:solidFill>
                  <a:srgbClr val="FFFFFF"/>
                </a:solidFill>
                <a:latin typeface="Trebuchet MS"/>
                <a:cs typeface="Trebuchet MS"/>
              </a:rPr>
              <a:t> </a:t>
            </a:r>
            <a:r>
              <a:rPr sz="1200" spc="-75" dirty="0">
                <a:solidFill>
                  <a:srgbClr val="FFFFFF"/>
                </a:solidFill>
                <a:latin typeface="Trebuchet MS"/>
                <a:cs typeface="Trebuchet MS"/>
              </a:rPr>
              <a:t>y</a:t>
            </a:r>
            <a:r>
              <a:rPr sz="1200" spc="-35" dirty="0">
                <a:solidFill>
                  <a:srgbClr val="FFFFFF"/>
                </a:solidFill>
                <a:latin typeface="Trebuchet MS"/>
                <a:cs typeface="Trebuchet MS"/>
              </a:rPr>
              <a:t>o</a:t>
            </a:r>
            <a:r>
              <a:rPr sz="1200" spc="-20" dirty="0">
                <a:solidFill>
                  <a:srgbClr val="FFFFFF"/>
                </a:solidFill>
                <a:latin typeface="Trebuchet MS"/>
                <a:cs typeface="Trebuchet MS"/>
              </a:rPr>
              <a:t>u</a:t>
            </a:r>
            <a:r>
              <a:rPr sz="1200" spc="-125" dirty="0">
                <a:solidFill>
                  <a:srgbClr val="FFFFFF"/>
                </a:solidFill>
                <a:latin typeface="Trebuchet MS"/>
                <a:cs typeface="Trebuchet MS"/>
              </a:rPr>
              <a:t> </a:t>
            </a:r>
            <a:r>
              <a:rPr sz="1200" spc="-20" dirty="0">
                <a:solidFill>
                  <a:srgbClr val="FFFFFF"/>
                </a:solidFill>
                <a:latin typeface="Trebuchet MS"/>
                <a:cs typeface="Trebuchet MS"/>
              </a:rPr>
              <a:t>h</a:t>
            </a:r>
            <a:r>
              <a:rPr sz="1200" spc="-55" dirty="0">
                <a:solidFill>
                  <a:srgbClr val="FFFFFF"/>
                </a:solidFill>
                <a:latin typeface="Trebuchet MS"/>
                <a:cs typeface="Trebuchet MS"/>
              </a:rPr>
              <a:t>a</a:t>
            </a:r>
            <a:r>
              <a:rPr sz="1200" spc="-75" dirty="0">
                <a:solidFill>
                  <a:srgbClr val="FFFFFF"/>
                </a:solidFill>
                <a:latin typeface="Trebuchet MS"/>
                <a:cs typeface="Trebuchet MS"/>
              </a:rPr>
              <a:t>ve</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10" dirty="0">
                <a:solidFill>
                  <a:srgbClr val="FFFFFF"/>
                </a:solidFill>
                <a:latin typeface="Trebuchet MS"/>
                <a:cs typeface="Trebuchet MS"/>
              </a:rPr>
              <a:t>r</a:t>
            </a:r>
            <a:r>
              <a:rPr sz="1200" spc="-65" dirty="0">
                <a:solidFill>
                  <a:srgbClr val="FFFFFF"/>
                </a:solidFill>
                <a:latin typeface="Trebuchet MS"/>
                <a:cs typeface="Trebuchet MS"/>
              </a:rPr>
              <a:t>e</a:t>
            </a:r>
            <a:r>
              <a:rPr sz="1200" spc="-20" dirty="0">
                <a:solidFill>
                  <a:srgbClr val="FFFFFF"/>
                </a:solidFill>
                <a:latin typeface="Trebuchet MS"/>
                <a:cs typeface="Trebuchet MS"/>
              </a:rPr>
              <a:t>n</a:t>
            </a:r>
            <a:r>
              <a:rPr sz="1200" spc="-55" dirty="0">
                <a:solidFill>
                  <a:srgbClr val="FFFFFF"/>
                </a:solidFill>
                <a:latin typeface="Trebuchet MS"/>
                <a:cs typeface="Trebuchet MS"/>
              </a:rPr>
              <a:t>d</a:t>
            </a:r>
            <a:r>
              <a:rPr sz="1200" spc="-125" dirty="0">
                <a:solidFill>
                  <a:srgbClr val="FFFFFF"/>
                </a:solidFill>
                <a:latin typeface="Trebuchet MS"/>
                <a:cs typeface="Trebuchet MS"/>
              </a:rPr>
              <a:t> </a:t>
            </a:r>
            <a:r>
              <a:rPr sz="1200" spc="-70" dirty="0">
                <a:solidFill>
                  <a:srgbClr val="FFFFFF"/>
                </a:solidFill>
                <a:latin typeface="Trebuchet MS"/>
                <a:cs typeface="Trebuchet MS"/>
              </a:rPr>
              <a:t>l</a:t>
            </a:r>
            <a:r>
              <a:rPr sz="1200" spc="-60" dirty="0">
                <a:solidFill>
                  <a:srgbClr val="FFFFFF"/>
                </a:solidFill>
                <a:latin typeface="Trebuchet MS"/>
                <a:cs typeface="Trebuchet MS"/>
              </a:rPr>
              <a:t>i</a:t>
            </a:r>
            <a:r>
              <a:rPr sz="1200" spc="-20" dirty="0">
                <a:solidFill>
                  <a:srgbClr val="FFFFFF"/>
                </a:solidFill>
                <a:latin typeface="Trebuchet MS"/>
                <a:cs typeface="Trebuchet MS"/>
              </a:rPr>
              <a:t>n</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45" dirty="0">
                <a:solidFill>
                  <a:srgbClr val="FFFFFF"/>
                </a:solidFill>
                <a:latin typeface="Trebuchet MS"/>
                <a:cs typeface="Trebuchet MS"/>
              </a:rPr>
              <a:t>s</a:t>
            </a:r>
            <a:r>
              <a:rPr sz="1200" spc="-20" dirty="0">
                <a:solidFill>
                  <a:srgbClr val="FFFFFF"/>
                </a:solidFill>
                <a:latin typeface="Trebuchet MS"/>
                <a:cs typeface="Trebuchet MS"/>
              </a:rPr>
              <a:t>h</a:t>
            </a:r>
            <a:r>
              <a:rPr sz="1200" spc="-35" dirty="0">
                <a:solidFill>
                  <a:srgbClr val="FFFFFF"/>
                </a:solidFill>
                <a:latin typeface="Trebuchet MS"/>
                <a:cs typeface="Trebuchet MS"/>
              </a:rPr>
              <a:t>o</a:t>
            </a:r>
            <a:r>
              <a:rPr sz="1200" spc="-105" dirty="0">
                <a:solidFill>
                  <a:srgbClr val="FFFFFF"/>
                </a:solidFill>
                <a:latin typeface="Trebuchet MS"/>
                <a:cs typeface="Trebuchet MS"/>
              </a:rPr>
              <a:t>w</a:t>
            </a:r>
            <a:r>
              <a:rPr sz="1200" spc="-125" dirty="0">
                <a:solidFill>
                  <a:srgbClr val="FFFFFF"/>
                </a:solidFill>
                <a:latin typeface="Trebuchet MS"/>
                <a:cs typeface="Trebuchet MS"/>
              </a:rPr>
              <a:t> </a:t>
            </a:r>
            <a:r>
              <a:rPr sz="1200" spc="-95" dirty="0">
                <a:solidFill>
                  <a:srgbClr val="FFFFFF"/>
                </a:solidFill>
                <a:latin typeface="Trebuchet MS"/>
                <a:cs typeface="Trebuchet MS"/>
              </a:rPr>
              <a:t>w</a:t>
            </a:r>
            <a:r>
              <a:rPr sz="1200" spc="-20" dirty="0">
                <a:solidFill>
                  <a:srgbClr val="FFFFFF"/>
                </a:solidFill>
                <a:latin typeface="Trebuchet MS"/>
                <a:cs typeface="Trebuchet MS"/>
              </a:rPr>
              <a:t>h</a:t>
            </a:r>
            <a:r>
              <a:rPr sz="1200" spc="-60" dirty="0">
                <a:solidFill>
                  <a:srgbClr val="FFFFFF"/>
                </a:solidFill>
                <a:latin typeface="Trebuchet MS"/>
                <a:cs typeface="Trebuchet MS"/>
              </a:rPr>
              <a:t>i</a:t>
            </a:r>
            <a:r>
              <a:rPr sz="1200" spc="-30" dirty="0">
                <a:solidFill>
                  <a:srgbClr val="FFFFFF"/>
                </a:solidFill>
                <a:latin typeface="Trebuchet MS"/>
                <a:cs typeface="Trebuchet MS"/>
              </a:rPr>
              <a:t>c</a:t>
            </a:r>
            <a:r>
              <a:rPr sz="1200" spc="-20" dirty="0">
                <a:solidFill>
                  <a:srgbClr val="FFFFFF"/>
                </a:solidFill>
                <a:latin typeface="Trebuchet MS"/>
                <a:cs typeface="Trebuchet MS"/>
              </a:rPr>
              <a:t>h  </a:t>
            </a:r>
            <a:r>
              <a:rPr sz="1200" spc="10" dirty="0">
                <a:solidFill>
                  <a:srgbClr val="FFFFFF"/>
                </a:solidFill>
                <a:latin typeface="Trebuchet MS"/>
                <a:cs typeface="Trebuchet MS"/>
              </a:rPr>
              <a:t>H</a:t>
            </a:r>
            <a:r>
              <a:rPr sz="1200" spc="-60" dirty="0">
                <a:solidFill>
                  <a:srgbClr val="FFFFFF"/>
                </a:solidFill>
                <a:latin typeface="Trebuchet MS"/>
                <a:cs typeface="Trebuchet MS"/>
              </a:rPr>
              <a:t>i</a:t>
            </a:r>
            <a:r>
              <a:rPr sz="1200" spc="25" dirty="0">
                <a:solidFill>
                  <a:srgbClr val="FFFFFF"/>
                </a:solidFill>
                <a:latin typeface="Trebuchet MS"/>
                <a:cs typeface="Trebuchet MS"/>
              </a:rPr>
              <a:t>g</a:t>
            </a:r>
            <a:r>
              <a:rPr sz="1200" spc="-20" dirty="0">
                <a:solidFill>
                  <a:srgbClr val="FFFFFF"/>
                </a:solidFill>
                <a:latin typeface="Trebuchet MS"/>
                <a:cs typeface="Trebuchet MS"/>
              </a:rPr>
              <a:t>h</a:t>
            </a:r>
            <a:r>
              <a:rPr sz="1200" spc="-65" dirty="0">
                <a:solidFill>
                  <a:srgbClr val="FFFFFF"/>
                </a:solidFill>
                <a:latin typeface="Trebuchet MS"/>
                <a:cs typeface="Trebuchet MS"/>
              </a:rPr>
              <a:t>e</a:t>
            </a:r>
            <a:r>
              <a:rPr sz="1200" spc="-20" dirty="0">
                <a:solidFill>
                  <a:srgbClr val="FFFFFF"/>
                </a:solidFill>
                <a:latin typeface="Trebuchet MS"/>
                <a:cs typeface="Trebuchet MS"/>
              </a:rPr>
              <a:t>r</a:t>
            </a:r>
            <a:r>
              <a:rPr sz="1200" spc="-125" dirty="0">
                <a:solidFill>
                  <a:srgbClr val="FFFFFF"/>
                </a:solidFill>
                <a:latin typeface="Trebuchet MS"/>
                <a:cs typeface="Trebuchet MS"/>
              </a:rPr>
              <a:t> </a:t>
            </a:r>
            <a:r>
              <a:rPr sz="1200" spc="-95" dirty="0">
                <a:solidFill>
                  <a:srgbClr val="FFFFFF"/>
                </a:solidFill>
                <a:latin typeface="Trebuchet MS"/>
                <a:cs typeface="Trebuchet MS"/>
              </a:rPr>
              <a:t>w</a:t>
            </a:r>
            <a:r>
              <a:rPr sz="1200" spc="-20" dirty="0">
                <a:solidFill>
                  <a:srgbClr val="FFFFFF"/>
                </a:solidFill>
                <a:latin typeface="Trebuchet MS"/>
                <a:cs typeface="Trebuchet MS"/>
              </a:rPr>
              <a:t>h</a:t>
            </a:r>
            <a:r>
              <a:rPr sz="1200" spc="-65" dirty="0">
                <a:solidFill>
                  <a:srgbClr val="FFFFFF"/>
                </a:solidFill>
                <a:latin typeface="Trebuchet MS"/>
                <a:cs typeface="Trebuchet MS"/>
              </a:rPr>
              <a:t>e</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65" dirty="0">
                <a:solidFill>
                  <a:srgbClr val="FFFFFF"/>
                </a:solidFill>
                <a:latin typeface="Trebuchet MS"/>
                <a:cs typeface="Trebuchet MS"/>
              </a:rPr>
              <a:t>e</a:t>
            </a:r>
            <a:r>
              <a:rPr sz="1200" spc="-20" dirty="0">
                <a:solidFill>
                  <a:srgbClr val="FFFFFF"/>
                </a:solidFill>
                <a:latin typeface="Trebuchet MS"/>
                <a:cs typeface="Trebuchet MS"/>
              </a:rPr>
              <a:t>r</a:t>
            </a:r>
            <a:r>
              <a:rPr sz="1200" spc="-125" dirty="0">
                <a:solidFill>
                  <a:srgbClr val="FFFFFF"/>
                </a:solidFill>
                <a:latin typeface="Trebuchet MS"/>
                <a:cs typeface="Trebuchet MS"/>
              </a:rPr>
              <a:t> </a:t>
            </a:r>
            <a:r>
              <a:rPr sz="1200" spc="-60" dirty="0">
                <a:solidFill>
                  <a:srgbClr val="FFFFFF"/>
                </a:solidFill>
                <a:latin typeface="Trebuchet MS"/>
                <a:cs typeface="Trebuchet MS"/>
              </a:rPr>
              <a:t>V</a:t>
            </a:r>
            <a:r>
              <a:rPr sz="1200" spc="-65" dirty="0">
                <a:solidFill>
                  <a:srgbClr val="FFFFFF"/>
                </a:solidFill>
                <a:latin typeface="Trebuchet MS"/>
                <a:cs typeface="Trebuchet MS"/>
              </a:rPr>
              <a:t>e</a:t>
            </a:r>
            <a:r>
              <a:rPr sz="1200" spc="-10" dirty="0">
                <a:solidFill>
                  <a:srgbClr val="FFFFFF"/>
                </a:solidFill>
                <a:latin typeface="Trebuchet MS"/>
                <a:cs typeface="Trebuchet MS"/>
              </a:rPr>
              <a:t>r</a:t>
            </a:r>
            <a:r>
              <a:rPr sz="1200" spc="-85" dirty="0">
                <a:solidFill>
                  <a:srgbClr val="FFFFFF"/>
                </a:solidFill>
                <a:latin typeface="Trebuchet MS"/>
                <a:cs typeface="Trebuchet MS"/>
              </a:rPr>
              <a:t>y</a:t>
            </a:r>
            <a:r>
              <a:rPr sz="1200" spc="-125" dirty="0">
                <a:solidFill>
                  <a:srgbClr val="FFFFFF"/>
                </a:solidFill>
                <a:latin typeface="Trebuchet MS"/>
                <a:cs typeface="Trebuchet MS"/>
              </a:rPr>
              <a:t> </a:t>
            </a:r>
            <a:r>
              <a:rPr sz="1200" spc="-20" dirty="0">
                <a:solidFill>
                  <a:srgbClr val="FFFFFF"/>
                </a:solidFill>
                <a:latin typeface="Trebuchet MS"/>
                <a:cs typeface="Trebuchet MS"/>
              </a:rPr>
              <a:t>h</a:t>
            </a:r>
            <a:r>
              <a:rPr sz="1200" spc="-60" dirty="0">
                <a:solidFill>
                  <a:srgbClr val="FFFFFF"/>
                </a:solidFill>
                <a:latin typeface="Trebuchet MS"/>
                <a:cs typeface="Trebuchet MS"/>
              </a:rPr>
              <a:t>i</a:t>
            </a:r>
            <a:r>
              <a:rPr sz="1200" spc="25" dirty="0">
                <a:solidFill>
                  <a:srgbClr val="FFFFFF"/>
                </a:solidFill>
                <a:latin typeface="Trebuchet MS"/>
                <a:cs typeface="Trebuchet MS"/>
              </a:rPr>
              <a:t>g</a:t>
            </a:r>
            <a:r>
              <a:rPr sz="1200" spc="-20" dirty="0">
                <a:solidFill>
                  <a:srgbClr val="FFFFFF"/>
                </a:solidFill>
                <a:latin typeface="Trebuchet MS"/>
                <a:cs typeface="Trebuchet MS"/>
              </a:rPr>
              <a:t>h</a:t>
            </a:r>
            <a:r>
              <a:rPr sz="1200" spc="-190" dirty="0">
                <a:solidFill>
                  <a:srgbClr val="FFFFFF"/>
                </a:solidFill>
                <a:latin typeface="Trebuchet MS"/>
                <a:cs typeface="Trebuchet MS"/>
              </a:rPr>
              <a:t>,  </a:t>
            </a:r>
            <a:r>
              <a:rPr sz="1200" spc="-60" dirty="0">
                <a:solidFill>
                  <a:srgbClr val="FFFFFF"/>
                </a:solidFill>
                <a:latin typeface="Trebuchet MS"/>
                <a:cs typeface="Trebuchet MS"/>
              </a:rPr>
              <a:t>High,Med,Low.</a:t>
            </a:r>
            <a:endParaRPr sz="1200" dirty="0">
              <a:latin typeface="Trebuchet MS"/>
              <a:cs typeface="Trebuchet MS"/>
            </a:endParaRPr>
          </a:p>
          <a:p>
            <a:pPr>
              <a:lnSpc>
                <a:spcPct val="100000"/>
              </a:lnSpc>
              <a:spcBef>
                <a:spcPts val="10"/>
              </a:spcBef>
            </a:pPr>
            <a:endParaRPr sz="1100" dirty="0">
              <a:latin typeface="Trebuchet MS"/>
              <a:cs typeface="Trebuchet MS"/>
            </a:endParaRPr>
          </a:p>
          <a:p>
            <a:pPr marL="12700" marR="298450">
              <a:lnSpc>
                <a:spcPts val="1280"/>
              </a:lnSpc>
            </a:pPr>
            <a:r>
              <a:rPr sz="1200" spc="-90" dirty="0">
                <a:solidFill>
                  <a:srgbClr val="FFFFFF"/>
                </a:solidFill>
                <a:latin typeface="Trebuchet MS"/>
                <a:cs typeface="Trebuchet MS"/>
              </a:rPr>
              <a:t>T</a:t>
            </a:r>
            <a:r>
              <a:rPr sz="1200" spc="-20" dirty="0">
                <a:solidFill>
                  <a:srgbClr val="FFFFFF"/>
                </a:solidFill>
                <a:latin typeface="Trebuchet MS"/>
                <a:cs typeface="Trebuchet MS"/>
              </a:rPr>
              <a:t>h</a:t>
            </a:r>
            <a:r>
              <a:rPr sz="1200" spc="-60" dirty="0">
                <a:solidFill>
                  <a:srgbClr val="FFFFFF"/>
                </a:solidFill>
                <a:latin typeface="Trebuchet MS"/>
                <a:cs typeface="Trebuchet MS"/>
              </a:rPr>
              <a:t>i</a:t>
            </a:r>
            <a:r>
              <a:rPr sz="1200" spc="35" dirty="0">
                <a:solidFill>
                  <a:srgbClr val="FFFFFF"/>
                </a:solidFill>
                <a:latin typeface="Trebuchet MS"/>
                <a:cs typeface="Trebuchet MS"/>
              </a:rPr>
              <a:t>s</a:t>
            </a:r>
            <a:r>
              <a:rPr sz="1200" spc="-125" dirty="0">
                <a:solidFill>
                  <a:srgbClr val="FFFFFF"/>
                </a:solidFill>
                <a:latin typeface="Trebuchet MS"/>
                <a:cs typeface="Trebuchet MS"/>
              </a:rPr>
              <a:t> </a:t>
            </a:r>
            <a:r>
              <a:rPr sz="1200" spc="-55" dirty="0">
                <a:solidFill>
                  <a:srgbClr val="FFFFFF"/>
                </a:solidFill>
                <a:latin typeface="Trebuchet MS"/>
                <a:cs typeface="Trebuchet MS"/>
              </a:rPr>
              <a:t>a</a:t>
            </a:r>
            <a:r>
              <a:rPr sz="1200" spc="-20" dirty="0">
                <a:solidFill>
                  <a:srgbClr val="FFFFFF"/>
                </a:solidFill>
                <a:latin typeface="Trebuchet MS"/>
                <a:cs typeface="Trebuchet MS"/>
              </a:rPr>
              <a:t>n</a:t>
            </a:r>
            <a:r>
              <a:rPr sz="1200" spc="-55" dirty="0">
                <a:solidFill>
                  <a:srgbClr val="FFFFFF"/>
                </a:solidFill>
                <a:latin typeface="Trebuchet MS"/>
                <a:cs typeface="Trebuchet MS"/>
              </a:rPr>
              <a:t>a</a:t>
            </a:r>
            <a:r>
              <a:rPr sz="1200" spc="-70" dirty="0">
                <a:solidFill>
                  <a:srgbClr val="FFFFFF"/>
                </a:solidFill>
                <a:latin typeface="Trebuchet MS"/>
                <a:cs typeface="Trebuchet MS"/>
              </a:rPr>
              <a:t>l</a:t>
            </a:r>
            <a:r>
              <a:rPr sz="1200" spc="-75" dirty="0">
                <a:solidFill>
                  <a:srgbClr val="FFFFFF"/>
                </a:solidFill>
                <a:latin typeface="Trebuchet MS"/>
                <a:cs typeface="Trebuchet MS"/>
              </a:rPr>
              <a:t>y</a:t>
            </a:r>
            <a:r>
              <a:rPr sz="1200" spc="45" dirty="0">
                <a:solidFill>
                  <a:srgbClr val="FFFFFF"/>
                </a:solidFill>
                <a:latin typeface="Trebuchet MS"/>
                <a:cs typeface="Trebuchet MS"/>
              </a:rPr>
              <a:t>s</a:t>
            </a:r>
            <a:r>
              <a:rPr sz="1200" spc="-60" dirty="0">
                <a:solidFill>
                  <a:srgbClr val="FFFFFF"/>
                </a:solidFill>
                <a:latin typeface="Trebuchet MS"/>
                <a:cs typeface="Trebuchet MS"/>
              </a:rPr>
              <a:t>i</a:t>
            </a:r>
            <a:r>
              <a:rPr sz="1200" spc="35" dirty="0">
                <a:solidFill>
                  <a:srgbClr val="FFFFFF"/>
                </a:solidFill>
                <a:latin typeface="Trebuchet MS"/>
                <a:cs typeface="Trebuchet MS"/>
              </a:rPr>
              <a:t>s</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45" dirty="0">
                <a:solidFill>
                  <a:srgbClr val="FFFFFF"/>
                </a:solidFill>
                <a:latin typeface="Trebuchet MS"/>
                <a:cs typeface="Trebuchet MS"/>
              </a:rPr>
              <a:t>o</a:t>
            </a:r>
            <a:r>
              <a:rPr sz="1200" spc="-125" dirty="0">
                <a:solidFill>
                  <a:srgbClr val="FFFFFF"/>
                </a:solidFill>
                <a:latin typeface="Trebuchet MS"/>
                <a:cs typeface="Trebuchet MS"/>
              </a:rPr>
              <a:t> </a:t>
            </a:r>
            <a:r>
              <a:rPr sz="1200" spc="-45" dirty="0">
                <a:solidFill>
                  <a:srgbClr val="FFFFFF"/>
                </a:solidFill>
                <a:latin typeface="Trebuchet MS"/>
                <a:cs typeface="Trebuchet MS"/>
              </a:rPr>
              <a:t>f</a:t>
            </a:r>
            <a:r>
              <a:rPr sz="1200" spc="-60" dirty="0">
                <a:solidFill>
                  <a:srgbClr val="FFFFFF"/>
                </a:solidFill>
                <a:latin typeface="Trebuchet MS"/>
                <a:cs typeface="Trebuchet MS"/>
              </a:rPr>
              <a:t>i</a:t>
            </a:r>
            <a:r>
              <a:rPr sz="1200" spc="-20" dirty="0">
                <a:solidFill>
                  <a:srgbClr val="FFFFFF"/>
                </a:solidFill>
                <a:latin typeface="Trebuchet MS"/>
                <a:cs typeface="Trebuchet MS"/>
              </a:rPr>
              <a:t>n</a:t>
            </a:r>
            <a:r>
              <a:rPr sz="1200" spc="-55" dirty="0">
                <a:solidFill>
                  <a:srgbClr val="FFFFFF"/>
                </a:solidFill>
                <a:latin typeface="Trebuchet MS"/>
                <a:cs typeface="Trebuchet MS"/>
              </a:rPr>
              <a:t>d</a:t>
            </a:r>
            <a:r>
              <a:rPr sz="1200" spc="-125" dirty="0">
                <a:solidFill>
                  <a:srgbClr val="FFFFFF"/>
                </a:solidFill>
                <a:latin typeface="Trebuchet MS"/>
                <a:cs typeface="Trebuchet MS"/>
              </a:rPr>
              <a:t> </a:t>
            </a:r>
            <a:r>
              <a:rPr sz="1200" spc="-45" dirty="0">
                <a:solidFill>
                  <a:srgbClr val="FFFFFF"/>
                </a:solidFill>
                <a:latin typeface="Trebuchet MS"/>
                <a:cs typeface="Trebuchet MS"/>
              </a:rPr>
              <a:t>p</a:t>
            </a:r>
            <a:r>
              <a:rPr sz="1200" spc="-65" dirty="0">
                <a:solidFill>
                  <a:srgbClr val="FFFFFF"/>
                </a:solidFill>
                <a:latin typeface="Trebuchet MS"/>
                <a:cs typeface="Trebuchet MS"/>
              </a:rPr>
              <a:t>e</a:t>
            </a:r>
            <a:r>
              <a:rPr sz="1200" spc="-10" dirty="0">
                <a:solidFill>
                  <a:srgbClr val="FFFFFF"/>
                </a:solidFill>
                <a:latin typeface="Trebuchet MS"/>
                <a:cs typeface="Trebuchet MS"/>
              </a:rPr>
              <a:t>r</a:t>
            </a:r>
            <a:r>
              <a:rPr sz="1200" spc="-45" dirty="0">
                <a:solidFill>
                  <a:srgbClr val="FFFFFF"/>
                </a:solidFill>
                <a:latin typeface="Trebuchet MS"/>
                <a:cs typeface="Trebuchet MS"/>
              </a:rPr>
              <a:t>f</a:t>
            </a:r>
            <a:r>
              <a:rPr sz="1200" spc="-35" dirty="0">
                <a:solidFill>
                  <a:srgbClr val="FFFFFF"/>
                </a:solidFill>
                <a:latin typeface="Trebuchet MS"/>
                <a:cs typeface="Trebuchet MS"/>
              </a:rPr>
              <a:t>o</a:t>
            </a:r>
            <a:r>
              <a:rPr sz="1200" spc="-10" dirty="0">
                <a:solidFill>
                  <a:srgbClr val="FFFFFF"/>
                </a:solidFill>
                <a:latin typeface="Trebuchet MS"/>
                <a:cs typeface="Trebuchet MS"/>
              </a:rPr>
              <a:t>r</a:t>
            </a:r>
            <a:r>
              <a:rPr sz="1200" spc="-95" dirty="0">
                <a:solidFill>
                  <a:srgbClr val="FFFFFF"/>
                </a:solidFill>
                <a:latin typeface="Trebuchet MS"/>
                <a:cs typeface="Trebuchet MS"/>
              </a:rPr>
              <a:t>m</a:t>
            </a:r>
            <a:r>
              <a:rPr sz="1200" spc="-55" dirty="0">
                <a:solidFill>
                  <a:srgbClr val="FFFFFF"/>
                </a:solidFill>
                <a:latin typeface="Trebuchet MS"/>
                <a:cs typeface="Trebuchet MS"/>
              </a:rPr>
              <a:t>a</a:t>
            </a:r>
            <a:r>
              <a:rPr sz="1200" spc="-20" dirty="0">
                <a:solidFill>
                  <a:srgbClr val="FFFFFF"/>
                </a:solidFill>
                <a:latin typeface="Trebuchet MS"/>
                <a:cs typeface="Trebuchet MS"/>
              </a:rPr>
              <a:t>n</a:t>
            </a:r>
            <a:r>
              <a:rPr sz="1200" spc="-30" dirty="0">
                <a:solidFill>
                  <a:srgbClr val="FFFFFF"/>
                </a:solidFill>
                <a:latin typeface="Trebuchet MS"/>
                <a:cs typeface="Trebuchet MS"/>
              </a:rPr>
              <a:t>c</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35" dirty="0">
                <a:solidFill>
                  <a:srgbClr val="FFFFFF"/>
                </a:solidFill>
                <a:latin typeface="Trebuchet MS"/>
                <a:cs typeface="Trebuchet MS"/>
              </a:rPr>
              <a:t>o</a:t>
            </a:r>
            <a:r>
              <a:rPr sz="1200" spc="-50" dirty="0">
                <a:solidFill>
                  <a:srgbClr val="FFFFFF"/>
                </a:solidFill>
                <a:latin typeface="Trebuchet MS"/>
                <a:cs typeface="Trebuchet MS"/>
              </a:rPr>
              <a:t>f  </a:t>
            </a:r>
            <a:r>
              <a:rPr sz="1200" spc="-65" dirty="0">
                <a:solidFill>
                  <a:srgbClr val="FFFFFF"/>
                </a:solidFill>
                <a:latin typeface="Trebuchet MS"/>
                <a:cs typeface="Trebuchet MS"/>
              </a:rPr>
              <a:t>e</a:t>
            </a:r>
            <a:r>
              <a:rPr sz="1200" spc="-95" dirty="0">
                <a:solidFill>
                  <a:srgbClr val="FFFFFF"/>
                </a:solidFill>
                <a:latin typeface="Trebuchet MS"/>
                <a:cs typeface="Trebuchet MS"/>
              </a:rPr>
              <a:t>m</a:t>
            </a:r>
            <a:r>
              <a:rPr sz="1200" spc="-45" dirty="0">
                <a:solidFill>
                  <a:srgbClr val="FFFFFF"/>
                </a:solidFill>
                <a:latin typeface="Trebuchet MS"/>
                <a:cs typeface="Trebuchet MS"/>
              </a:rPr>
              <a:t>p</a:t>
            </a:r>
            <a:r>
              <a:rPr sz="1200" spc="-70" dirty="0">
                <a:solidFill>
                  <a:srgbClr val="FFFFFF"/>
                </a:solidFill>
                <a:latin typeface="Trebuchet MS"/>
                <a:cs typeface="Trebuchet MS"/>
              </a:rPr>
              <a:t>l</a:t>
            </a:r>
            <a:r>
              <a:rPr sz="1200" spc="-35" dirty="0">
                <a:solidFill>
                  <a:srgbClr val="FFFFFF"/>
                </a:solidFill>
                <a:latin typeface="Trebuchet MS"/>
                <a:cs typeface="Trebuchet MS"/>
              </a:rPr>
              <a:t>o</a:t>
            </a:r>
            <a:r>
              <a:rPr sz="1200" spc="-75" dirty="0">
                <a:solidFill>
                  <a:srgbClr val="FFFFFF"/>
                </a:solidFill>
                <a:latin typeface="Trebuchet MS"/>
                <a:cs typeface="Trebuchet MS"/>
              </a:rPr>
              <a:t>y</a:t>
            </a:r>
            <a:r>
              <a:rPr sz="1200" spc="-65" dirty="0">
                <a:solidFill>
                  <a:srgbClr val="FFFFFF"/>
                </a:solidFill>
                <a:latin typeface="Trebuchet MS"/>
                <a:cs typeface="Trebuchet MS"/>
              </a:rPr>
              <a:t>ee</a:t>
            </a:r>
            <a:r>
              <a:rPr sz="1200" spc="35" dirty="0">
                <a:solidFill>
                  <a:srgbClr val="FFFFFF"/>
                </a:solidFill>
                <a:latin typeface="Trebuchet MS"/>
                <a:cs typeface="Trebuchet MS"/>
              </a:rPr>
              <a:t>s</a:t>
            </a:r>
            <a:r>
              <a:rPr sz="1200" spc="-125" dirty="0">
                <a:solidFill>
                  <a:srgbClr val="FFFFFF"/>
                </a:solidFill>
                <a:latin typeface="Trebuchet MS"/>
                <a:cs typeface="Trebuchet MS"/>
              </a:rPr>
              <a:t> </a:t>
            </a:r>
            <a:r>
              <a:rPr sz="1200" spc="-215" dirty="0">
                <a:solidFill>
                  <a:srgbClr val="FFFFFF"/>
                </a:solidFill>
                <a:latin typeface="Trebuchet MS"/>
                <a:cs typeface="Trebuchet MS"/>
              </a:rPr>
              <a:t>.</a:t>
            </a:r>
            <a:endParaRPr sz="12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043862"/>
            <a:ext cx="309880" cy="297815"/>
          </a:xfrm>
          <a:custGeom>
            <a:avLst/>
            <a:gdLst/>
            <a:ahLst/>
            <a:cxnLst/>
            <a:rect l="l" t="t" r="r" b="b"/>
            <a:pathLst>
              <a:path w="309880" h="297815">
                <a:moveTo>
                  <a:pt x="0" y="297203"/>
                </a:moveTo>
                <a:lnTo>
                  <a:pt x="309710" y="297203"/>
                </a:lnTo>
                <a:lnTo>
                  <a:pt x="309710" y="0"/>
                </a:lnTo>
                <a:lnTo>
                  <a:pt x="0" y="0"/>
                </a:lnTo>
                <a:lnTo>
                  <a:pt x="0" y="297203"/>
                </a:lnTo>
                <a:close/>
              </a:path>
            </a:pathLst>
          </a:custGeom>
          <a:solidFill>
            <a:srgbClr val="41AF50"/>
          </a:solidFill>
        </p:spPr>
        <p:txBody>
          <a:bodyPr wrap="square" lIns="0" tIns="0" rIns="0" bIns="0" rtlCol="0"/>
          <a:lstStyle/>
          <a:p>
            <a:endParaRPr/>
          </a:p>
        </p:txBody>
      </p:sp>
      <p:sp>
        <p:nvSpPr>
          <p:cNvPr id="3" name="object 3"/>
          <p:cNvSpPr/>
          <p:nvPr/>
        </p:nvSpPr>
        <p:spPr>
          <a:xfrm>
            <a:off x="14564957" y="8043862"/>
            <a:ext cx="12065" cy="297815"/>
          </a:xfrm>
          <a:custGeom>
            <a:avLst/>
            <a:gdLst/>
            <a:ahLst/>
            <a:cxnLst/>
            <a:rect l="l" t="t" r="r" b="b"/>
            <a:pathLst>
              <a:path w="12065" h="297815">
                <a:moveTo>
                  <a:pt x="0" y="297203"/>
                </a:moveTo>
                <a:lnTo>
                  <a:pt x="11837" y="297203"/>
                </a:lnTo>
                <a:lnTo>
                  <a:pt x="11837" y="0"/>
                </a:lnTo>
                <a:lnTo>
                  <a:pt x="0" y="0"/>
                </a:lnTo>
                <a:lnTo>
                  <a:pt x="0" y="297203"/>
                </a:lnTo>
                <a:close/>
              </a:path>
            </a:pathLst>
          </a:custGeom>
          <a:solidFill>
            <a:srgbClr val="41AF50"/>
          </a:solidFill>
        </p:spPr>
        <p:txBody>
          <a:bodyPr wrap="square" lIns="0" tIns="0" rIns="0" bIns="0" rtlCol="0"/>
          <a:lstStyle/>
          <a:p>
            <a:endParaRPr/>
          </a:p>
        </p:txBody>
      </p:sp>
      <p:sp>
        <p:nvSpPr>
          <p:cNvPr id="4" name="object 4"/>
          <p:cNvSpPr/>
          <p:nvPr/>
        </p:nvSpPr>
        <p:spPr>
          <a:xfrm>
            <a:off x="10044111" y="2543175"/>
            <a:ext cx="471805" cy="486409"/>
          </a:xfrm>
          <a:custGeom>
            <a:avLst/>
            <a:gdLst/>
            <a:ahLst/>
            <a:cxnLst/>
            <a:rect l="l" t="t" r="r" b="b"/>
            <a:pathLst>
              <a:path w="471804" h="486410">
                <a:moveTo>
                  <a:pt x="471487" y="486221"/>
                </a:moveTo>
                <a:lnTo>
                  <a:pt x="0" y="486221"/>
                </a:lnTo>
                <a:lnTo>
                  <a:pt x="0" y="0"/>
                </a:lnTo>
                <a:lnTo>
                  <a:pt x="471487" y="0"/>
                </a:lnTo>
                <a:lnTo>
                  <a:pt x="471487" y="486221"/>
                </a:lnTo>
                <a:close/>
              </a:path>
            </a:pathLst>
          </a:custGeom>
          <a:solidFill>
            <a:srgbClr val="2D82C2"/>
          </a:solidFill>
        </p:spPr>
        <p:txBody>
          <a:bodyPr wrap="square" lIns="0" tIns="0" rIns="0" bIns="0" rtlCol="0"/>
          <a:lstStyle/>
          <a:p>
            <a:endParaRPr/>
          </a:p>
        </p:txBody>
      </p:sp>
      <p:sp>
        <p:nvSpPr>
          <p:cNvPr id="5" name="object 5"/>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6" name="object 6"/>
          <p:cNvPicPr/>
          <p:nvPr/>
        </p:nvPicPr>
        <p:blipFill>
          <a:blip r:embed="rId2" cstate="print"/>
          <a:stretch>
            <a:fillRect/>
          </a:stretch>
        </p:blipFill>
        <p:spPr>
          <a:xfrm>
            <a:off x="2500312" y="9701212"/>
            <a:ext cx="114299" cy="266699"/>
          </a:xfrm>
          <a:prstGeom prst="rect">
            <a:avLst/>
          </a:prstGeom>
        </p:spPr>
      </p:pic>
      <p:sp>
        <p:nvSpPr>
          <p:cNvPr id="7" name="object 7"/>
          <p:cNvSpPr txBox="1">
            <a:spLocks noGrp="1"/>
          </p:cNvSpPr>
          <p:nvPr>
            <p:ph type="title"/>
          </p:nvPr>
        </p:nvSpPr>
        <p:spPr>
          <a:xfrm>
            <a:off x="1794726" y="531175"/>
            <a:ext cx="3788018" cy="1120820"/>
          </a:xfrm>
          <a:prstGeom prst="rect">
            <a:avLst/>
          </a:prstGeom>
        </p:spPr>
        <p:txBody>
          <a:bodyPr vert="horz" wrap="square" lIns="0" tIns="12700" rIns="0" bIns="0" rtlCol="0">
            <a:spAutoFit/>
          </a:bodyPr>
          <a:lstStyle/>
          <a:p>
            <a:pPr marL="12700">
              <a:lnSpc>
                <a:spcPct val="100000"/>
              </a:lnSpc>
              <a:spcBef>
                <a:spcPts val="100"/>
              </a:spcBef>
            </a:pPr>
            <a:r>
              <a:rPr dirty="0"/>
              <a:t>RESULT</a:t>
            </a:r>
          </a:p>
        </p:txBody>
      </p:sp>
      <p:sp>
        <p:nvSpPr>
          <p:cNvPr id="8" name="object 8"/>
          <p:cNvSpPr txBox="1"/>
          <p:nvPr/>
        </p:nvSpPr>
        <p:spPr>
          <a:xfrm>
            <a:off x="16903126" y="9694764"/>
            <a:ext cx="247650" cy="276860"/>
          </a:xfrm>
          <a:prstGeom prst="rect">
            <a:avLst/>
          </a:prstGeom>
        </p:spPr>
        <p:txBody>
          <a:bodyPr vert="horz" wrap="square" lIns="0" tIns="12700" rIns="0" bIns="0" rtlCol="0">
            <a:spAutoFit/>
          </a:bodyPr>
          <a:lstStyle/>
          <a:p>
            <a:pPr marL="12700">
              <a:lnSpc>
                <a:spcPct val="100000"/>
              </a:lnSpc>
              <a:spcBef>
                <a:spcPts val="100"/>
              </a:spcBef>
            </a:pPr>
            <a:r>
              <a:rPr sz="1650" spc="15" dirty="0">
                <a:solidFill>
                  <a:srgbClr val="2D936A"/>
                </a:solidFill>
                <a:latin typeface="Trebuchet MS"/>
                <a:cs typeface="Trebuchet MS"/>
              </a:rPr>
              <a:t>1</a:t>
            </a:r>
            <a:r>
              <a:rPr sz="1650" dirty="0">
                <a:solidFill>
                  <a:srgbClr val="2D936A"/>
                </a:solidFill>
                <a:latin typeface="Trebuchet MS"/>
                <a:cs typeface="Trebuchet MS"/>
              </a:rPr>
              <a:t>1</a:t>
            </a:r>
            <a:endParaRPr sz="1650">
              <a:latin typeface="Trebuchet MS"/>
              <a:cs typeface="Trebuchet MS"/>
            </a:endParaRPr>
          </a:p>
        </p:txBody>
      </p:sp>
      <p:pic>
        <p:nvPicPr>
          <p:cNvPr id="9" name="object 9"/>
          <p:cNvPicPr/>
          <p:nvPr/>
        </p:nvPicPr>
        <p:blipFill>
          <a:blip r:embed="rId3" cstate="print"/>
          <a:stretch>
            <a:fillRect/>
          </a:stretch>
        </p:blipFill>
        <p:spPr>
          <a:xfrm>
            <a:off x="6171656" y="1342070"/>
            <a:ext cx="182880" cy="182879"/>
          </a:xfrm>
          <a:prstGeom prst="rect">
            <a:avLst/>
          </a:prstGeom>
        </p:spPr>
      </p:pic>
      <p:sp>
        <p:nvSpPr>
          <p:cNvPr id="10" name="object 10"/>
          <p:cNvSpPr txBox="1"/>
          <p:nvPr/>
        </p:nvSpPr>
        <p:spPr>
          <a:xfrm>
            <a:off x="6446582" y="1320738"/>
            <a:ext cx="4064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HIGH</a:t>
            </a:r>
            <a:endParaRPr sz="1200">
              <a:latin typeface="Arial"/>
              <a:cs typeface="Arial"/>
            </a:endParaRPr>
          </a:p>
        </p:txBody>
      </p:sp>
      <p:pic>
        <p:nvPicPr>
          <p:cNvPr id="11" name="object 11"/>
          <p:cNvPicPr/>
          <p:nvPr/>
        </p:nvPicPr>
        <p:blipFill>
          <a:blip r:embed="rId4" cstate="print"/>
          <a:stretch>
            <a:fillRect/>
          </a:stretch>
        </p:blipFill>
        <p:spPr>
          <a:xfrm>
            <a:off x="7145111" y="1342070"/>
            <a:ext cx="182880" cy="182879"/>
          </a:xfrm>
          <a:prstGeom prst="rect">
            <a:avLst/>
          </a:prstGeom>
        </p:spPr>
      </p:pic>
      <p:sp>
        <p:nvSpPr>
          <p:cNvPr id="12" name="object 12"/>
          <p:cNvSpPr txBox="1"/>
          <p:nvPr/>
        </p:nvSpPr>
        <p:spPr>
          <a:xfrm>
            <a:off x="7420066" y="1320738"/>
            <a:ext cx="37274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LOW</a:t>
            </a:r>
            <a:endParaRPr sz="1200">
              <a:latin typeface="Arial"/>
              <a:cs typeface="Arial"/>
            </a:endParaRPr>
          </a:p>
        </p:txBody>
      </p:sp>
      <p:pic>
        <p:nvPicPr>
          <p:cNvPr id="13" name="object 13"/>
          <p:cNvPicPr/>
          <p:nvPr/>
        </p:nvPicPr>
        <p:blipFill>
          <a:blip r:embed="rId5" cstate="print"/>
          <a:stretch>
            <a:fillRect/>
          </a:stretch>
        </p:blipFill>
        <p:spPr>
          <a:xfrm>
            <a:off x="8099515" y="1342070"/>
            <a:ext cx="182880" cy="182879"/>
          </a:xfrm>
          <a:prstGeom prst="rect">
            <a:avLst/>
          </a:prstGeom>
        </p:spPr>
      </p:pic>
      <p:sp>
        <p:nvSpPr>
          <p:cNvPr id="14" name="object 14"/>
          <p:cNvSpPr txBox="1"/>
          <p:nvPr/>
        </p:nvSpPr>
        <p:spPr>
          <a:xfrm>
            <a:off x="8374352" y="1320738"/>
            <a:ext cx="36449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MED</a:t>
            </a:r>
            <a:endParaRPr sz="1200">
              <a:latin typeface="Arial"/>
              <a:cs typeface="Arial"/>
            </a:endParaRPr>
          </a:p>
        </p:txBody>
      </p:sp>
      <p:pic>
        <p:nvPicPr>
          <p:cNvPr id="15" name="object 15"/>
          <p:cNvPicPr/>
          <p:nvPr/>
        </p:nvPicPr>
        <p:blipFill>
          <a:blip r:embed="rId6" cstate="print"/>
          <a:stretch>
            <a:fillRect/>
          </a:stretch>
        </p:blipFill>
        <p:spPr>
          <a:xfrm>
            <a:off x="9025346" y="1342070"/>
            <a:ext cx="182879" cy="182879"/>
          </a:xfrm>
          <a:prstGeom prst="rect">
            <a:avLst/>
          </a:prstGeom>
        </p:spPr>
      </p:pic>
      <p:sp>
        <p:nvSpPr>
          <p:cNvPr id="16" name="object 16"/>
          <p:cNvSpPr txBox="1"/>
          <p:nvPr/>
        </p:nvSpPr>
        <p:spPr>
          <a:xfrm>
            <a:off x="9309737" y="1320738"/>
            <a:ext cx="81915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VE</a:t>
            </a:r>
            <a:r>
              <a:rPr sz="1200" spc="-25" dirty="0">
                <a:latin typeface="Arial"/>
                <a:cs typeface="Arial"/>
              </a:rPr>
              <a:t>R</a:t>
            </a:r>
            <a:r>
              <a:rPr sz="1200" dirty="0">
                <a:latin typeface="Arial"/>
                <a:cs typeface="Arial"/>
              </a:rPr>
              <a:t>YHIGH</a:t>
            </a:r>
            <a:endParaRPr sz="1200">
              <a:latin typeface="Arial"/>
              <a:cs typeface="Arial"/>
            </a:endParaRPr>
          </a:p>
        </p:txBody>
      </p:sp>
      <p:sp>
        <p:nvSpPr>
          <p:cNvPr id="26" name="object 26"/>
          <p:cNvSpPr txBox="1"/>
          <p:nvPr/>
        </p:nvSpPr>
        <p:spPr>
          <a:xfrm>
            <a:off x="14030325" y="8348209"/>
            <a:ext cx="723900" cy="381635"/>
          </a:xfrm>
          <a:prstGeom prst="rect">
            <a:avLst/>
          </a:prstGeom>
          <a:solidFill>
            <a:srgbClr val="41AF50"/>
          </a:solidFill>
        </p:spPr>
        <p:txBody>
          <a:bodyPr vert="horz" wrap="square" lIns="0" tIns="40005" rIns="0" bIns="0" rtlCol="0">
            <a:spAutoFit/>
          </a:bodyPr>
          <a:lstStyle/>
          <a:p>
            <a:pPr marL="375285">
              <a:lnSpc>
                <a:spcPct val="100000"/>
              </a:lnSpc>
              <a:spcBef>
                <a:spcPts val="315"/>
              </a:spcBef>
            </a:pPr>
            <a:r>
              <a:rPr sz="1200" dirty="0">
                <a:latin typeface="Arial"/>
                <a:cs typeface="Arial"/>
              </a:rPr>
              <a:t>WBL</a:t>
            </a:r>
            <a:endParaRPr sz="1200">
              <a:latin typeface="Arial"/>
              <a:cs typeface="Arial"/>
            </a:endParaRPr>
          </a:p>
        </p:txBody>
      </p:sp>
      <p:pic>
        <p:nvPicPr>
          <p:cNvPr id="215" name="Picture 214">
            <a:extLst>
              <a:ext uri="{FF2B5EF4-FFF2-40B4-BE49-F238E27FC236}">
                <a16:creationId xmlns:a16="http://schemas.microsoft.com/office/drawing/2014/main" id="{50AB1306-D3A0-4351-1945-04678E82A76A}"/>
              </a:ext>
            </a:extLst>
          </p:cNvPr>
          <p:cNvPicPr>
            <a:picLocks noChangeAspect="1"/>
          </p:cNvPicPr>
          <p:nvPr/>
        </p:nvPicPr>
        <p:blipFill>
          <a:blip r:embed="rId7"/>
          <a:stretch>
            <a:fillRect/>
          </a:stretch>
        </p:blipFill>
        <p:spPr>
          <a:xfrm>
            <a:off x="1057002" y="2179439"/>
            <a:ext cx="12359097" cy="75217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52DA-2601-25A8-F1DA-0792A57D047F}"/>
              </a:ext>
            </a:extLst>
          </p:cNvPr>
          <p:cNvSpPr>
            <a:spLocks noGrp="1"/>
          </p:cNvSpPr>
          <p:nvPr>
            <p:ph type="title"/>
          </p:nvPr>
        </p:nvSpPr>
        <p:spPr>
          <a:xfrm>
            <a:off x="1120297" y="531177"/>
            <a:ext cx="5726613" cy="1841134"/>
          </a:xfrm>
        </p:spPr>
        <p:txBody>
          <a:bodyPr/>
          <a:lstStyle/>
          <a:p>
            <a:r>
              <a:rPr lang="en-IN" dirty="0"/>
              <a:t>CONCLUSION </a:t>
            </a:r>
            <a:endParaRPr lang="en-US" dirty="0"/>
          </a:p>
        </p:txBody>
      </p:sp>
      <p:sp>
        <p:nvSpPr>
          <p:cNvPr id="3" name="Text Placeholder 2">
            <a:extLst>
              <a:ext uri="{FF2B5EF4-FFF2-40B4-BE49-F238E27FC236}">
                <a16:creationId xmlns:a16="http://schemas.microsoft.com/office/drawing/2014/main" id="{CC590CEA-D4DC-8E1C-149E-0718E1BCD6A4}"/>
              </a:ext>
            </a:extLst>
          </p:cNvPr>
          <p:cNvSpPr>
            <a:spLocks noGrp="1"/>
          </p:cNvSpPr>
          <p:nvPr>
            <p:ph type="body" idx="1"/>
          </p:nvPr>
        </p:nvSpPr>
        <p:spPr>
          <a:xfrm>
            <a:off x="1862770" y="2088218"/>
            <a:ext cx="11068636" cy="3447098"/>
          </a:xfrm>
        </p:spPr>
        <p:txBody>
          <a:bodyPr/>
          <a:lstStyle/>
          <a:p>
            <a:r>
              <a:rPr lang="en-IN" sz="3200" dirty="0"/>
              <a:t>The analysis aims to evaluate employee performance through a pivot table. The key fields considered for this analysis are gender, performance rating, business unit, and employee first name. By examining these factors, the project seeks to gain insights into employee performance and identify potential trends or patterns.</a:t>
            </a:r>
          </a:p>
          <a:p>
            <a:r>
              <a:rPr lang="en-IN" sz="3200" dirty="0"/>
              <a:t>Overall, the text provides a concise overview of the initial steps in data </a:t>
            </a:r>
            <a:r>
              <a:rPr lang="en-IN" sz="3200" dirty="0" err="1"/>
              <a:t>modeling</a:t>
            </a:r>
            <a:r>
              <a:rPr lang="en-IN" sz="3200" dirty="0"/>
              <a:t>, focusing on data preparation and cleaning.</a:t>
            </a:r>
            <a:endParaRPr lang="en-US" sz="3200" dirty="0"/>
          </a:p>
        </p:txBody>
      </p:sp>
    </p:spTree>
    <p:extLst>
      <p:ext uri="{BB962C8B-B14F-4D97-AF65-F5344CB8AC3E}">
        <p14:creationId xmlns:p14="http://schemas.microsoft.com/office/powerpoint/2010/main" val="195217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6962" y="1210150"/>
            <a:ext cx="5826760" cy="996950"/>
          </a:xfrm>
          <a:prstGeom prst="rect">
            <a:avLst/>
          </a:prstGeom>
        </p:spPr>
        <p:txBody>
          <a:bodyPr vert="horz" wrap="square" lIns="0" tIns="15875" rIns="0" bIns="0" rtlCol="0">
            <a:spAutoFit/>
          </a:bodyPr>
          <a:lstStyle/>
          <a:p>
            <a:pPr marL="12700">
              <a:lnSpc>
                <a:spcPct val="100000"/>
              </a:lnSpc>
              <a:spcBef>
                <a:spcPts val="125"/>
              </a:spcBef>
            </a:pPr>
            <a:r>
              <a:rPr sz="6350" b="1" spc="15" dirty="0">
                <a:latin typeface="Trebuchet MS"/>
                <a:cs typeface="Trebuchet MS"/>
              </a:rPr>
              <a:t>PROJECT</a:t>
            </a:r>
            <a:r>
              <a:rPr sz="6350" b="1" spc="-35" dirty="0">
                <a:latin typeface="Trebuchet MS"/>
                <a:cs typeface="Trebuchet MS"/>
              </a:rPr>
              <a:t> </a:t>
            </a:r>
            <a:r>
              <a:rPr sz="6350" b="1" spc="15" dirty="0">
                <a:latin typeface="Trebuchet MS"/>
                <a:cs typeface="Trebuchet MS"/>
              </a:rPr>
              <a:t>TITLE</a:t>
            </a:r>
            <a:endParaRPr sz="6350">
              <a:latin typeface="Trebuchet MS"/>
              <a:cs typeface="Trebuchet MS"/>
            </a:endParaRPr>
          </a:p>
        </p:txBody>
      </p:sp>
      <p:grpSp>
        <p:nvGrpSpPr>
          <p:cNvPr id="3" name="object 3"/>
          <p:cNvGrpSpPr/>
          <p:nvPr/>
        </p:nvGrpSpPr>
        <p:grpSpPr>
          <a:xfrm>
            <a:off x="700087" y="9615487"/>
            <a:ext cx="5562600" cy="447675"/>
            <a:chOff x="700087" y="9615487"/>
            <a:chExt cx="5562600" cy="447675"/>
          </a:xfrm>
        </p:grpSpPr>
        <p:pic>
          <p:nvPicPr>
            <p:cNvPr id="4" name="object 4"/>
            <p:cNvPicPr/>
            <p:nvPr/>
          </p:nvPicPr>
          <p:blipFill>
            <a:blip r:embed="rId2" cstate="print"/>
            <a:stretch>
              <a:fillRect/>
            </a:stretch>
          </p:blipFill>
          <p:spPr>
            <a:xfrm>
              <a:off x="1014412" y="9701212"/>
              <a:ext cx="3219449" cy="304799"/>
            </a:xfrm>
            <a:prstGeom prst="rect">
              <a:avLst/>
            </a:prstGeom>
          </p:spPr>
        </p:pic>
        <p:pic>
          <p:nvPicPr>
            <p:cNvPr id="5" name="object 5"/>
            <p:cNvPicPr/>
            <p:nvPr/>
          </p:nvPicPr>
          <p:blipFill>
            <a:blip r:embed="rId3" cstate="print"/>
            <a:stretch>
              <a:fillRect/>
            </a:stretch>
          </p:blipFill>
          <p:spPr>
            <a:xfrm>
              <a:off x="700087" y="9615487"/>
              <a:ext cx="5562599" cy="447123"/>
            </a:xfrm>
            <a:prstGeom prst="rect">
              <a:avLst/>
            </a:prstGeom>
          </p:spPr>
        </p:pic>
      </p:grpSp>
      <p:sp>
        <p:nvSpPr>
          <p:cNvPr id="6" name="object 6"/>
          <p:cNvSpPr txBox="1"/>
          <p:nvPr/>
        </p:nvSpPr>
        <p:spPr>
          <a:xfrm>
            <a:off x="1905023" y="3056001"/>
            <a:ext cx="11316970" cy="2031364"/>
          </a:xfrm>
          <a:prstGeom prst="rect">
            <a:avLst/>
          </a:prstGeom>
        </p:spPr>
        <p:txBody>
          <a:bodyPr vert="horz" wrap="square" lIns="0" tIns="29844" rIns="0" bIns="0" rtlCol="0">
            <a:spAutoFit/>
          </a:bodyPr>
          <a:lstStyle/>
          <a:p>
            <a:pPr marL="12700" marR="5080">
              <a:lnSpc>
                <a:spcPts val="7880"/>
              </a:lnSpc>
              <a:spcBef>
                <a:spcPts val="234"/>
              </a:spcBef>
              <a:tabLst>
                <a:tab pos="2028825" algn="l"/>
                <a:tab pos="3646170" algn="l"/>
                <a:tab pos="8343900" algn="l"/>
              </a:tabLst>
            </a:pPr>
            <a:r>
              <a:rPr sz="6600" b="1" dirty="0">
                <a:solidFill>
                  <a:srgbClr val="0E0E0E"/>
                </a:solidFill>
                <a:latin typeface="Times New Roman"/>
                <a:cs typeface="Times New Roman"/>
              </a:rPr>
              <a:t>E</a:t>
            </a:r>
            <a:r>
              <a:rPr sz="6600" b="1" spc="-409" dirty="0">
                <a:solidFill>
                  <a:srgbClr val="0E0E0E"/>
                </a:solidFill>
                <a:latin typeface="Times New Roman"/>
                <a:cs typeface="Times New Roman"/>
              </a:rPr>
              <a:t>m</a:t>
            </a:r>
            <a:r>
              <a:rPr sz="6600" b="1" spc="-375" dirty="0">
                <a:solidFill>
                  <a:srgbClr val="0E0E0E"/>
                </a:solidFill>
                <a:latin typeface="Times New Roman"/>
                <a:cs typeface="Times New Roman"/>
              </a:rPr>
              <a:t>p</a:t>
            </a:r>
            <a:r>
              <a:rPr sz="6600" b="1" spc="-50" dirty="0">
                <a:solidFill>
                  <a:srgbClr val="0E0E0E"/>
                </a:solidFill>
                <a:latin typeface="Times New Roman"/>
                <a:cs typeface="Times New Roman"/>
              </a:rPr>
              <a:t>loy</a:t>
            </a:r>
            <a:r>
              <a:rPr sz="6600" b="1" spc="-40" dirty="0">
                <a:solidFill>
                  <a:srgbClr val="0E0E0E"/>
                </a:solidFill>
                <a:latin typeface="Times New Roman"/>
                <a:cs typeface="Times New Roman"/>
              </a:rPr>
              <a:t>ee	</a:t>
            </a:r>
            <a:r>
              <a:rPr sz="6600" b="1" spc="370" dirty="0">
                <a:solidFill>
                  <a:srgbClr val="0E0E0E"/>
                </a:solidFill>
                <a:latin typeface="Times New Roman"/>
                <a:cs typeface="Times New Roman"/>
              </a:rPr>
              <a:t>P</a:t>
            </a:r>
            <a:r>
              <a:rPr sz="6600" b="1" spc="-40" dirty="0">
                <a:solidFill>
                  <a:srgbClr val="0E0E0E"/>
                </a:solidFill>
                <a:latin typeface="Times New Roman"/>
                <a:cs typeface="Times New Roman"/>
              </a:rPr>
              <a:t>e</a:t>
            </a:r>
            <a:r>
              <a:rPr sz="6600" b="1" spc="-390" dirty="0">
                <a:solidFill>
                  <a:srgbClr val="0E0E0E"/>
                </a:solidFill>
                <a:latin typeface="Times New Roman"/>
                <a:cs typeface="Times New Roman"/>
              </a:rPr>
              <a:t>r</a:t>
            </a:r>
            <a:r>
              <a:rPr sz="6600" b="1" dirty="0">
                <a:solidFill>
                  <a:srgbClr val="0E0E0E"/>
                </a:solidFill>
                <a:latin typeface="Times New Roman"/>
                <a:cs typeface="Times New Roman"/>
              </a:rPr>
              <a:t>f</a:t>
            </a:r>
            <a:r>
              <a:rPr sz="6600" b="1" spc="-270" dirty="0">
                <a:solidFill>
                  <a:srgbClr val="0E0E0E"/>
                </a:solidFill>
                <a:latin typeface="Times New Roman"/>
                <a:cs typeface="Times New Roman"/>
              </a:rPr>
              <a:t>orm</a:t>
            </a:r>
            <a:r>
              <a:rPr sz="6600" b="1" spc="-140" dirty="0">
                <a:solidFill>
                  <a:srgbClr val="0E0E0E"/>
                </a:solidFill>
                <a:latin typeface="Times New Roman"/>
                <a:cs typeface="Times New Roman"/>
              </a:rPr>
              <a:t>anc</a:t>
            </a:r>
            <a:r>
              <a:rPr sz="6600" b="1" spc="-40" dirty="0">
                <a:solidFill>
                  <a:srgbClr val="0E0E0E"/>
                </a:solidFill>
                <a:latin typeface="Times New Roman"/>
                <a:cs typeface="Times New Roman"/>
              </a:rPr>
              <a:t>e	</a:t>
            </a:r>
            <a:r>
              <a:rPr sz="6600" b="1" spc="-25" dirty="0">
                <a:solidFill>
                  <a:srgbClr val="0E0E0E"/>
                </a:solidFill>
                <a:latin typeface="Times New Roman"/>
                <a:cs typeface="Times New Roman"/>
              </a:rPr>
              <a:t>A</a:t>
            </a:r>
            <a:r>
              <a:rPr sz="6600" b="1" spc="-375" dirty="0">
                <a:solidFill>
                  <a:srgbClr val="0E0E0E"/>
                </a:solidFill>
                <a:latin typeface="Times New Roman"/>
                <a:cs typeface="Times New Roman"/>
              </a:rPr>
              <a:t>n</a:t>
            </a:r>
            <a:r>
              <a:rPr sz="6600" b="1" spc="-25" dirty="0">
                <a:solidFill>
                  <a:srgbClr val="0E0E0E"/>
                </a:solidFill>
                <a:latin typeface="Times New Roman"/>
                <a:cs typeface="Times New Roman"/>
              </a:rPr>
              <a:t>alysis  </a:t>
            </a:r>
            <a:r>
              <a:rPr sz="6600" b="1" spc="-165" dirty="0">
                <a:solidFill>
                  <a:srgbClr val="0E0E0E"/>
                </a:solidFill>
                <a:latin typeface="Times New Roman"/>
                <a:cs typeface="Times New Roman"/>
              </a:rPr>
              <a:t>using	</a:t>
            </a:r>
            <a:r>
              <a:rPr sz="6600" b="1" spc="40" dirty="0">
                <a:solidFill>
                  <a:srgbClr val="0E0E0E"/>
                </a:solidFill>
                <a:latin typeface="Times New Roman"/>
                <a:cs typeface="Times New Roman"/>
              </a:rPr>
              <a:t>Excel</a:t>
            </a:r>
            <a:endParaRPr sz="66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94350" cy="10291445"/>
            <a:chOff x="0" y="0"/>
            <a:chExt cx="18294350" cy="10291445"/>
          </a:xfrm>
        </p:grpSpPr>
        <p:sp>
          <p:nvSpPr>
            <p:cNvPr id="3" name="object 3"/>
            <p:cNvSpPr/>
            <p:nvPr/>
          </p:nvSpPr>
          <p:spPr>
            <a:xfrm>
              <a:off x="0" y="42868"/>
              <a:ext cx="18288000" cy="10244455"/>
            </a:xfrm>
            <a:custGeom>
              <a:avLst/>
              <a:gdLst/>
              <a:ahLst/>
              <a:cxnLst/>
              <a:rect l="l" t="t" r="r" b="b"/>
              <a:pathLst>
                <a:path w="18288000" h="10244455">
                  <a:moveTo>
                    <a:pt x="18288000" y="10244131"/>
                  </a:moveTo>
                  <a:lnTo>
                    <a:pt x="0" y="10244131"/>
                  </a:lnTo>
                  <a:lnTo>
                    <a:pt x="0" y="0"/>
                  </a:lnTo>
                  <a:lnTo>
                    <a:pt x="18288000" y="0"/>
                  </a:lnTo>
                  <a:lnTo>
                    <a:pt x="18288000" y="10244131"/>
                  </a:lnTo>
                  <a:close/>
                </a:path>
              </a:pathLst>
            </a:custGeom>
            <a:solidFill>
              <a:srgbClr val="F1F1F1"/>
            </a:solidFill>
          </p:spPr>
          <p:txBody>
            <a:bodyPr wrap="square" lIns="0" tIns="0" rIns="0" bIns="0" rtlCol="0"/>
            <a:lstStyle/>
            <a:p>
              <a:endParaRPr/>
            </a:p>
          </p:txBody>
        </p:sp>
        <p:sp>
          <p:nvSpPr>
            <p:cNvPr id="4" name="object 4"/>
            <p:cNvSpPr/>
            <p:nvPr/>
          </p:nvSpPr>
          <p:spPr>
            <a:xfrm>
              <a:off x="11169420" y="3620"/>
              <a:ext cx="7120255" cy="10281920"/>
            </a:xfrm>
            <a:custGeom>
              <a:avLst/>
              <a:gdLst/>
              <a:ahLst/>
              <a:cxnLst/>
              <a:rect l="l" t="t" r="r" b="b"/>
              <a:pathLst>
                <a:path w="7120255" h="10281920">
                  <a:moveTo>
                    <a:pt x="2895131" y="0"/>
                  </a:moveTo>
                  <a:lnTo>
                    <a:pt x="4723805" y="10281474"/>
                  </a:lnTo>
                </a:path>
                <a:path w="7120255" h="10281920">
                  <a:moveTo>
                    <a:pt x="7119783" y="5536090"/>
                  </a:moveTo>
                  <a:lnTo>
                    <a:pt x="0" y="10281474"/>
                  </a:lnTo>
                </a:path>
              </a:pathLst>
            </a:custGeom>
            <a:ln w="9528">
              <a:solidFill>
                <a:srgbClr val="5ECAED"/>
              </a:solidFill>
            </a:ln>
          </p:spPr>
          <p:txBody>
            <a:bodyPr wrap="square" lIns="0" tIns="0" rIns="0" bIns="0" rtlCol="0"/>
            <a:lstStyle/>
            <a:p>
              <a:endParaRPr/>
            </a:p>
          </p:txBody>
        </p:sp>
        <p:sp>
          <p:nvSpPr>
            <p:cNvPr id="5" name="object 5"/>
            <p:cNvSpPr/>
            <p:nvPr/>
          </p:nvSpPr>
          <p:spPr>
            <a:xfrm>
              <a:off x="13775407" y="0"/>
              <a:ext cx="4512945" cy="10287000"/>
            </a:xfrm>
            <a:custGeom>
              <a:avLst/>
              <a:gdLst/>
              <a:ahLst/>
              <a:cxnLst/>
              <a:rect l="l" t="t" r="r" b="b"/>
              <a:pathLst>
                <a:path w="4512944" h="10287000">
                  <a:moveTo>
                    <a:pt x="4512592" y="10286999"/>
                  </a:moveTo>
                  <a:lnTo>
                    <a:pt x="0" y="10286999"/>
                  </a:lnTo>
                  <a:lnTo>
                    <a:pt x="3068089" y="0"/>
                  </a:lnTo>
                  <a:lnTo>
                    <a:pt x="4512592" y="0"/>
                  </a:lnTo>
                  <a:lnTo>
                    <a:pt x="4512592" y="10286999"/>
                  </a:lnTo>
                  <a:close/>
                </a:path>
              </a:pathLst>
            </a:custGeom>
            <a:solidFill>
              <a:srgbClr val="5ECAED">
                <a:alpha val="35998"/>
              </a:srgbClr>
            </a:solidFill>
          </p:spPr>
          <p:txBody>
            <a:bodyPr wrap="square" lIns="0" tIns="0" rIns="0" bIns="0" rtlCol="0"/>
            <a:lstStyle/>
            <a:p>
              <a:endParaRPr/>
            </a:p>
          </p:txBody>
        </p:sp>
        <p:sp>
          <p:nvSpPr>
            <p:cNvPr id="6" name="object 6"/>
            <p:cNvSpPr/>
            <p:nvPr/>
          </p:nvSpPr>
          <p:spPr>
            <a:xfrm>
              <a:off x="14406440" y="0"/>
              <a:ext cx="3881754" cy="10287000"/>
            </a:xfrm>
            <a:custGeom>
              <a:avLst/>
              <a:gdLst/>
              <a:ahLst/>
              <a:cxnLst/>
              <a:rect l="l" t="t" r="r" b="b"/>
              <a:pathLst>
                <a:path w="3881755" h="10287000">
                  <a:moveTo>
                    <a:pt x="3881560" y="10286999"/>
                  </a:moveTo>
                  <a:lnTo>
                    <a:pt x="1814265" y="10286999"/>
                  </a:lnTo>
                  <a:lnTo>
                    <a:pt x="0" y="0"/>
                  </a:lnTo>
                  <a:lnTo>
                    <a:pt x="3881560" y="0"/>
                  </a:lnTo>
                  <a:lnTo>
                    <a:pt x="3881560" y="10286999"/>
                  </a:lnTo>
                  <a:close/>
                </a:path>
              </a:pathLst>
            </a:custGeom>
            <a:solidFill>
              <a:srgbClr val="5ECAED">
                <a:alpha val="19999"/>
              </a:srgbClr>
            </a:solidFill>
          </p:spPr>
          <p:txBody>
            <a:bodyPr wrap="square" lIns="0" tIns="0" rIns="0" bIns="0" rtlCol="0"/>
            <a:lstStyle/>
            <a:p>
              <a:endParaRPr/>
            </a:p>
          </p:txBody>
        </p:sp>
        <p:sp>
          <p:nvSpPr>
            <p:cNvPr id="7" name="object 7"/>
            <p:cNvSpPr/>
            <p:nvPr/>
          </p:nvSpPr>
          <p:spPr>
            <a:xfrm>
              <a:off x="13404640" y="4578292"/>
              <a:ext cx="4883785" cy="5709285"/>
            </a:xfrm>
            <a:custGeom>
              <a:avLst/>
              <a:gdLst/>
              <a:ahLst/>
              <a:cxnLst/>
              <a:rect l="l" t="t" r="r" b="b"/>
              <a:pathLst>
                <a:path w="4883784" h="5709284">
                  <a:moveTo>
                    <a:pt x="4883358" y="5708708"/>
                  </a:moveTo>
                  <a:lnTo>
                    <a:pt x="0" y="5708708"/>
                  </a:lnTo>
                  <a:lnTo>
                    <a:pt x="4883358" y="0"/>
                  </a:lnTo>
                  <a:lnTo>
                    <a:pt x="4883358" y="5708708"/>
                  </a:lnTo>
                  <a:close/>
                </a:path>
              </a:pathLst>
            </a:custGeom>
            <a:solidFill>
              <a:srgbClr val="17AFE3">
                <a:alpha val="65998"/>
              </a:srgbClr>
            </a:solidFill>
          </p:spPr>
          <p:txBody>
            <a:bodyPr wrap="square" lIns="0" tIns="0" rIns="0" bIns="0" rtlCol="0"/>
            <a:lstStyle/>
            <a:p>
              <a:endParaRPr/>
            </a:p>
          </p:txBody>
        </p:sp>
        <p:sp>
          <p:nvSpPr>
            <p:cNvPr id="8" name="object 8"/>
            <p:cNvSpPr/>
            <p:nvPr/>
          </p:nvSpPr>
          <p:spPr>
            <a:xfrm>
              <a:off x="14008792" y="0"/>
              <a:ext cx="4279265" cy="10287000"/>
            </a:xfrm>
            <a:custGeom>
              <a:avLst/>
              <a:gdLst/>
              <a:ahLst/>
              <a:cxnLst/>
              <a:rect l="l" t="t" r="r" b="b"/>
              <a:pathLst>
                <a:path w="4279265" h="10287000">
                  <a:moveTo>
                    <a:pt x="4279205" y="10286999"/>
                  </a:moveTo>
                  <a:lnTo>
                    <a:pt x="3706866" y="10286999"/>
                  </a:lnTo>
                  <a:lnTo>
                    <a:pt x="0" y="0"/>
                  </a:lnTo>
                  <a:lnTo>
                    <a:pt x="4279205" y="0"/>
                  </a:lnTo>
                  <a:lnTo>
                    <a:pt x="4279205" y="10286999"/>
                  </a:lnTo>
                  <a:close/>
                </a:path>
              </a:pathLst>
            </a:custGeom>
            <a:solidFill>
              <a:srgbClr val="17AFE3">
                <a:alpha val="50000"/>
              </a:srgbClr>
            </a:solidFill>
          </p:spPr>
          <p:txBody>
            <a:bodyPr wrap="square" lIns="0" tIns="0" rIns="0" bIns="0" rtlCol="0"/>
            <a:lstStyle/>
            <a:p>
              <a:endParaRPr/>
            </a:p>
          </p:txBody>
        </p:sp>
        <p:sp>
          <p:nvSpPr>
            <p:cNvPr id="9" name="object 9"/>
            <p:cNvSpPr/>
            <p:nvPr/>
          </p:nvSpPr>
          <p:spPr>
            <a:xfrm>
              <a:off x="16348600" y="0"/>
              <a:ext cx="1939925" cy="10287000"/>
            </a:xfrm>
            <a:custGeom>
              <a:avLst/>
              <a:gdLst/>
              <a:ahLst/>
              <a:cxnLst/>
              <a:rect l="l" t="t" r="r" b="b"/>
              <a:pathLst>
                <a:path w="1939925" h="10287000">
                  <a:moveTo>
                    <a:pt x="1939398" y="10286999"/>
                  </a:moveTo>
                  <a:lnTo>
                    <a:pt x="0" y="10286999"/>
                  </a:lnTo>
                  <a:lnTo>
                    <a:pt x="1534473" y="0"/>
                  </a:lnTo>
                  <a:lnTo>
                    <a:pt x="1939398" y="0"/>
                  </a:lnTo>
                  <a:lnTo>
                    <a:pt x="1939398" y="10286999"/>
                  </a:lnTo>
                  <a:close/>
                </a:path>
              </a:pathLst>
            </a:custGeom>
            <a:solidFill>
              <a:srgbClr val="2D82C2">
                <a:alpha val="69999"/>
              </a:srgbClr>
            </a:solidFill>
          </p:spPr>
          <p:txBody>
            <a:bodyPr wrap="square" lIns="0" tIns="0" rIns="0" bIns="0" rtlCol="0"/>
            <a:lstStyle/>
            <a:p>
              <a:endParaRPr/>
            </a:p>
          </p:txBody>
        </p:sp>
        <p:sp>
          <p:nvSpPr>
            <p:cNvPr id="10" name="object 10"/>
            <p:cNvSpPr/>
            <p:nvPr/>
          </p:nvSpPr>
          <p:spPr>
            <a:xfrm>
              <a:off x="16407820" y="0"/>
              <a:ext cx="1880235" cy="10287000"/>
            </a:xfrm>
            <a:custGeom>
              <a:avLst/>
              <a:gdLst/>
              <a:ahLst/>
              <a:cxnLst/>
              <a:rect l="l" t="t" r="r" b="b"/>
              <a:pathLst>
                <a:path w="1880234" h="10287000">
                  <a:moveTo>
                    <a:pt x="1880178" y="10286999"/>
                  </a:moveTo>
                  <a:lnTo>
                    <a:pt x="1672654" y="10286999"/>
                  </a:lnTo>
                  <a:lnTo>
                    <a:pt x="0" y="0"/>
                  </a:lnTo>
                  <a:lnTo>
                    <a:pt x="1880178" y="0"/>
                  </a:lnTo>
                  <a:lnTo>
                    <a:pt x="1880178" y="10286999"/>
                  </a:lnTo>
                  <a:close/>
                </a:path>
              </a:pathLst>
            </a:custGeom>
            <a:solidFill>
              <a:srgbClr val="216191">
                <a:alpha val="79998"/>
              </a:srgbClr>
            </a:solidFill>
          </p:spPr>
          <p:txBody>
            <a:bodyPr wrap="square" lIns="0" tIns="0" rIns="0" bIns="0" rtlCol="0"/>
            <a:lstStyle/>
            <a:p>
              <a:endParaRPr/>
            </a:p>
          </p:txBody>
        </p:sp>
        <p:sp>
          <p:nvSpPr>
            <p:cNvPr id="11" name="object 11"/>
            <p:cNvSpPr/>
            <p:nvPr/>
          </p:nvSpPr>
          <p:spPr>
            <a:xfrm>
              <a:off x="15562967" y="5395776"/>
              <a:ext cx="2725420" cy="4891405"/>
            </a:xfrm>
            <a:custGeom>
              <a:avLst/>
              <a:gdLst/>
              <a:ahLst/>
              <a:cxnLst/>
              <a:rect l="l" t="t" r="r" b="b"/>
              <a:pathLst>
                <a:path w="2725419" h="4891405">
                  <a:moveTo>
                    <a:pt x="2725030" y="4891224"/>
                  </a:moveTo>
                  <a:lnTo>
                    <a:pt x="0" y="4891224"/>
                  </a:lnTo>
                  <a:lnTo>
                    <a:pt x="2725030" y="0"/>
                  </a:lnTo>
                  <a:lnTo>
                    <a:pt x="2725030" y="4891224"/>
                  </a:lnTo>
                  <a:close/>
                </a:path>
              </a:pathLst>
            </a:custGeom>
            <a:solidFill>
              <a:srgbClr val="17AFE3">
                <a:alpha val="65998"/>
              </a:srgbClr>
            </a:solidFill>
          </p:spPr>
          <p:txBody>
            <a:bodyPr wrap="square" lIns="0" tIns="0" rIns="0" bIns="0" rtlCol="0"/>
            <a:lstStyle/>
            <a:p>
              <a:endParaRPr/>
            </a:p>
          </p:txBody>
        </p:sp>
        <p:sp>
          <p:nvSpPr>
            <p:cNvPr id="12" name="object 12"/>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grpSp>
      <p:sp>
        <p:nvSpPr>
          <p:cNvPr id="13" name="object 13"/>
          <p:cNvSpPr txBox="1"/>
          <p:nvPr/>
        </p:nvSpPr>
        <p:spPr>
          <a:xfrm>
            <a:off x="1128712" y="9727082"/>
            <a:ext cx="2649855" cy="243840"/>
          </a:xfrm>
          <a:prstGeom prst="rect">
            <a:avLst/>
          </a:prstGeom>
        </p:spPr>
        <p:txBody>
          <a:bodyPr vert="horz" wrap="square" lIns="0" tIns="0" rIns="0" bIns="0" rtlCol="0">
            <a:spAutoFit/>
          </a:bodyPr>
          <a:lstStyle/>
          <a:p>
            <a:pPr>
              <a:lnSpc>
                <a:spcPts val="1880"/>
              </a:lnSpc>
              <a:tabLst>
                <a:tab pos="1156970" algn="l"/>
              </a:tabLst>
            </a:pPr>
            <a:r>
              <a:rPr sz="1650" spc="25" dirty="0">
                <a:solidFill>
                  <a:srgbClr val="2D82C2"/>
                </a:solidFill>
                <a:latin typeface="Trebuchet MS"/>
                <a:cs typeface="Trebuchet MS"/>
              </a:rPr>
              <a:t>3/21/2024	</a:t>
            </a:r>
            <a:r>
              <a:rPr sz="1650" b="1" spc="25" dirty="0">
                <a:solidFill>
                  <a:srgbClr val="2D82C2"/>
                </a:solidFill>
                <a:latin typeface="Trebuchet MS"/>
                <a:cs typeface="Trebuchet MS"/>
              </a:rPr>
              <a:t>Annual</a:t>
            </a:r>
            <a:r>
              <a:rPr sz="1650" b="1" spc="-40" dirty="0">
                <a:solidFill>
                  <a:srgbClr val="2D82C2"/>
                </a:solidFill>
                <a:latin typeface="Trebuchet MS"/>
                <a:cs typeface="Trebuchet MS"/>
              </a:rPr>
              <a:t> </a:t>
            </a:r>
            <a:r>
              <a:rPr sz="1650" b="1" spc="25" dirty="0">
                <a:solidFill>
                  <a:srgbClr val="2D82C2"/>
                </a:solidFill>
                <a:latin typeface="Trebuchet MS"/>
                <a:cs typeface="Trebuchet MS"/>
              </a:rPr>
              <a:t>Review</a:t>
            </a:r>
            <a:endParaRPr sz="1650">
              <a:latin typeface="Trebuchet MS"/>
              <a:cs typeface="Trebuchet MS"/>
            </a:endParaRPr>
          </a:p>
        </p:txBody>
      </p:sp>
      <p:grpSp>
        <p:nvGrpSpPr>
          <p:cNvPr id="14" name="object 14"/>
          <p:cNvGrpSpPr/>
          <p:nvPr/>
        </p:nvGrpSpPr>
        <p:grpSpPr>
          <a:xfrm>
            <a:off x="71437" y="671512"/>
            <a:ext cx="17416780" cy="9572625"/>
            <a:chOff x="71437" y="671512"/>
            <a:chExt cx="17416780" cy="9572625"/>
          </a:xfrm>
        </p:grpSpPr>
        <p:sp>
          <p:nvSpPr>
            <p:cNvPr id="15" name="object 15"/>
            <p:cNvSpPr/>
            <p:nvPr/>
          </p:nvSpPr>
          <p:spPr>
            <a:xfrm>
              <a:off x="11044239" y="671512"/>
              <a:ext cx="542925" cy="542925"/>
            </a:xfrm>
            <a:custGeom>
              <a:avLst/>
              <a:gdLst/>
              <a:ahLst/>
              <a:cxnLst/>
              <a:rect l="l" t="t" r="r" b="b"/>
              <a:pathLst>
                <a:path w="542925" h="542925">
                  <a:moveTo>
                    <a:pt x="271462" y="542924"/>
                  </a:moveTo>
                  <a:lnTo>
                    <a:pt x="199357" y="533304"/>
                  </a:lnTo>
                  <a:lnTo>
                    <a:pt x="134492" y="505967"/>
                  </a:lnTo>
                  <a:lnTo>
                    <a:pt x="79532" y="463486"/>
                  </a:lnTo>
                  <a:lnTo>
                    <a:pt x="37051" y="408527"/>
                  </a:lnTo>
                  <a:lnTo>
                    <a:pt x="9714" y="343661"/>
                  </a:lnTo>
                  <a:lnTo>
                    <a:pt x="0" y="271455"/>
                  </a:lnTo>
                  <a:lnTo>
                    <a:pt x="9714" y="199262"/>
                  </a:lnTo>
                  <a:lnTo>
                    <a:pt x="37051" y="134492"/>
                  </a:lnTo>
                  <a:lnTo>
                    <a:pt x="79532" y="79533"/>
                  </a:lnTo>
                  <a:lnTo>
                    <a:pt x="134492" y="37052"/>
                  </a:lnTo>
                  <a:lnTo>
                    <a:pt x="199262" y="9715"/>
                  </a:lnTo>
                  <a:lnTo>
                    <a:pt x="271461" y="0"/>
                  </a:lnTo>
                  <a:lnTo>
                    <a:pt x="343565" y="9620"/>
                  </a:lnTo>
                  <a:lnTo>
                    <a:pt x="408431" y="36956"/>
                  </a:lnTo>
                  <a:lnTo>
                    <a:pt x="463390" y="79438"/>
                  </a:lnTo>
                  <a:lnTo>
                    <a:pt x="505871" y="134397"/>
                  </a:lnTo>
                  <a:lnTo>
                    <a:pt x="533208" y="199262"/>
                  </a:lnTo>
                  <a:lnTo>
                    <a:pt x="542922" y="271462"/>
                  </a:lnTo>
                  <a:lnTo>
                    <a:pt x="533303" y="343566"/>
                  </a:lnTo>
                  <a:lnTo>
                    <a:pt x="505967" y="408431"/>
                  </a:lnTo>
                  <a:lnTo>
                    <a:pt x="463485" y="463391"/>
                  </a:lnTo>
                  <a:lnTo>
                    <a:pt x="408526" y="505872"/>
                  </a:lnTo>
                  <a:lnTo>
                    <a:pt x="343661" y="533209"/>
                  </a:lnTo>
                  <a:lnTo>
                    <a:pt x="271462" y="542924"/>
                  </a:lnTo>
                  <a:close/>
                </a:path>
              </a:pathLst>
            </a:custGeom>
            <a:solidFill>
              <a:srgbClr val="EBEBEB"/>
            </a:solidFill>
          </p:spPr>
          <p:txBody>
            <a:bodyPr wrap="square" lIns="0" tIns="0" rIns="0" bIns="0" rtlCol="0"/>
            <a:lstStyle/>
            <a:p>
              <a:endParaRPr/>
            </a:p>
          </p:txBody>
        </p:sp>
        <p:sp>
          <p:nvSpPr>
            <p:cNvPr id="16" name="object 16"/>
            <p:cNvSpPr/>
            <p:nvPr/>
          </p:nvSpPr>
          <p:spPr>
            <a:xfrm>
              <a:off x="16516350" y="8415336"/>
              <a:ext cx="971550" cy="971550"/>
            </a:xfrm>
            <a:custGeom>
              <a:avLst/>
              <a:gdLst/>
              <a:ahLst/>
              <a:cxnLst/>
              <a:rect l="l" t="t" r="r" b="b"/>
              <a:pathLst>
                <a:path w="971550" h="971550">
                  <a:moveTo>
                    <a:pt x="485774" y="971549"/>
                  </a:moveTo>
                  <a:lnTo>
                    <a:pt x="413956" y="966311"/>
                  </a:lnTo>
                  <a:lnTo>
                    <a:pt x="345471" y="950975"/>
                  </a:lnTo>
                  <a:lnTo>
                    <a:pt x="280987" y="926401"/>
                  </a:lnTo>
                  <a:lnTo>
                    <a:pt x="221265" y="893254"/>
                  </a:lnTo>
                  <a:lnTo>
                    <a:pt x="167068" y="852392"/>
                  </a:lnTo>
                  <a:lnTo>
                    <a:pt x="119157" y="804481"/>
                  </a:lnTo>
                  <a:lnTo>
                    <a:pt x="78295" y="750284"/>
                  </a:lnTo>
                  <a:lnTo>
                    <a:pt x="45148" y="690562"/>
                  </a:lnTo>
                  <a:lnTo>
                    <a:pt x="20573" y="626078"/>
                  </a:lnTo>
                  <a:lnTo>
                    <a:pt x="5238" y="557593"/>
                  </a:lnTo>
                  <a:lnTo>
                    <a:pt x="0" y="485774"/>
                  </a:lnTo>
                  <a:lnTo>
                    <a:pt x="5238" y="413956"/>
                  </a:lnTo>
                  <a:lnTo>
                    <a:pt x="20573" y="345471"/>
                  </a:lnTo>
                  <a:lnTo>
                    <a:pt x="45148" y="280987"/>
                  </a:lnTo>
                  <a:lnTo>
                    <a:pt x="78295" y="221265"/>
                  </a:lnTo>
                  <a:lnTo>
                    <a:pt x="119157" y="167068"/>
                  </a:lnTo>
                  <a:lnTo>
                    <a:pt x="167068" y="119157"/>
                  </a:lnTo>
                  <a:lnTo>
                    <a:pt x="221265" y="78295"/>
                  </a:lnTo>
                  <a:lnTo>
                    <a:pt x="280987" y="45148"/>
                  </a:lnTo>
                  <a:lnTo>
                    <a:pt x="345471" y="20573"/>
                  </a:lnTo>
                  <a:lnTo>
                    <a:pt x="414051" y="5238"/>
                  </a:lnTo>
                  <a:lnTo>
                    <a:pt x="485774" y="0"/>
                  </a:lnTo>
                  <a:lnTo>
                    <a:pt x="557498" y="5238"/>
                  </a:lnTo>
                  <a:lnTo>
                    <a:pt x="626078" y="20573"/>
                  </a:lnTo>
                  <a:lnTo>
                    <a:pt x="690562" y="45148"/>
                  </a:lnTo>
                  <a:lnTo>
                    <a:pt x="750284" y="78295"/>
                  </a:lnTo>
                  <a:lnTo>
                    <a:pt x="804481" y="119157"/>
                  </a:lnTo>
                  <a:lnTo>
                    <a:pt x="852392" y="167068"/>
                  </a:lnTo>
                  <a:lnTo>
                    <a:pt x="893254" y="221265"/>
                  </a:lnTo>
                  <a:lnTo>
                    <a:pt x="926401" y="280987"/>
                  </a:lnTo>
                  <a:lnTo>
                    <a:pt x="950975" y="345471"/>
                  </a:lnTo>
                  <a:lnTo>
                    <a:pt x="966311" y="413956"/>
                  </a:lnTo>
                  <a:lnTo>
                    <a:pt x="971549" y="485774"/>
                  </a:lnTo>
                  <a:lnTo>
                    <a:pt x="966215" y="557593"/>
                  </a:lnTo>
                  <a:lnTo>
                    <a:pt x="950880" y="626078"/>
                  </a:lnTo>
                  <a:lnTo>
                    <a:pt x="926306" y="690562"/>
                  </a:lnTo>
                  <a:lnTo>
                    <a:pt x="893159" y="750284"/>
                  </a:lnTo>
                  <a:lnTo>
                    <a:pt x="852296" y="804481"/>
                  </a:lnTo>
                  <a:lnTo>
                    <a:pt x="804386" y="852392"/>
                  </a:lnTo>
                  <a:lnTo>
                    <a:pt x="750188" y="893254"/>
                  </a:lnTo>
                  <a:lnTo>
                    <a:pt x="690467" y="926401"/>
                  </a:lnTo>
                  <a:lnTo>
                    <a:pt x="625982" y="950975"/>
                  </a:lnTo>
                  <a:lnTo>
                    <a:pt x="557498" y="966311"/>
                  </a:lnTo>
                  <a:lnTo>
                    <a:pt x="485774" y="971549"/>
                  </a:lnTo>
                  <a:close/>
                </a:path>
              </a:pathLst>
            </a:custGeom>
            <a:solidFill>
              <a:srgbClr val="2D82C2"/>
            </a:solidFill>
          </p:spPr>
          <p:txBody>
            <a:bodyPr wrap="square" lIns="0" tIns="0" rIns="0" bIns="0" rtlCol="0"/>
            <a:lstStyle/>
            <a:p>
              <a:endParaRPr/>
            </a:p>
          </p:txBody>
        </p:sp>
        <p:pic>
          <p:nvPicPr>
            <p:cNvPr id="17" name="object 17"/>
            <p:cNvPicPr/>
            <p:nvPr/>
          </p:nvPicPr>
          <p:blipFill>
            <a:blip r:embed="rId2" cstate="print"/>
            <a:stretch>
              <a:fillRect/>
            </a:stretch>
          </p:blipFill>
          <p:spPr>
            <a:xfrm>
              <a:off x="16030575" y="9201150"/>
              <a:ext cx="371474" cy="371474"/>
            </a:xfrm>
            <a:prstGeom prst="rect">
              <a:avLst/>
            </a:prstGeom>
          </p:spPr>
        </p:pic>
        <p:pic>
          <p:nvPicPr>
            <p:cNvPr id="18" name="object 18"/>
            <p:cNvPicPr/>
            <p:nvPr/>
          </p:nvPicPr>
          <p:blipFill>
            <a:blip r:embed="rId3" cstate="print"/>
            <a:stretch>
              <a:fillRect/>
            </a:stretch>
          </p:blipFill>
          <p:spPr>
            <a:xfrm>
              <a:off x="700087" y="9615487"/>
              <a:ext cx="5562599" cy="447123"/>
            </a:xfrm>
            <a:prstGeom prst="rect">
              <a:avLst/>
            </a:prstGeom>
          </p:spPr>
        </p:pic>
        <p:pic>
          <p:nvPicPr>
            <p:cNvPr id="19" name="object 19"/>
            <p:cNvPicPr/>
            <p:nvPr/>
          </p:nvPicPr>
          <p:blipFill>
            <a:blip r:embed="rId4" cstate="print"/>
            <a:stretch>
              <a:fillRect/>
            </a:stretch>
          </p:blipFill>
          <p:spPr>
            <a:xfrm>
              <a:off x="71437" y="5729284"/>
              <a:ext cx="2600238" cy="4514849"/>
            </a:xfrm>
            <a:prstGeom prst="rect">
              <a:avLst/>
            </a:prstGeom>
          </p:spPr>
        </p:pic>
      </p:grpSp>
      <p:sp>
        <p:nvSpPr>
          <p:cNvPr id="20" name="object 20"/>
          <p:cNvSpPr txBox="1">
            <a:spLocks noGrp="1"/>
          </p:cNvSpPr>
          <p:nvPr>
            <p:ph type="title"/>
          </p:nvPr>
        </p:nvSpPr>
        <p:spPr>
          <a:xfrm>
            <a:off x="1096962" y="621092"/>
            <a:ext cx="3515995" cy="1122680"/>
          </a:xfrm>
          <a:prstGeom prst="rect">
            <a:avLst/>
          </a:prstGeom>
        </p:spPr>
        <p:txBody>
          <a:bodyPr vert="horz" wrap="square" lIns="0" tIns="12700" rIns="0" bIns="0" rtlCol="0">
            <a:spAutoFit/>
          </a:bodyPr>
          <a:lstStyle/>
          <a:p>
            <a:pPr marL="12700">
              <a:lnSpc>
                <a:spcPct val="100000"/>
              </a:lnSpc>
              <a:spcBef>
                <a:spcPts val="100"/>
              </a:spcBef>
            </a:pPr>
            <a:r>
              <a:rPr dirty="0"/>
              <a:t>AGENDA</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3</a:t>
            </a:fld>
            <a:endParaRPr dirty="0"/>
          </a:p>
        </p:txBody>
      </p:sp>
      <p:sp>
        <p:nvSpPr>
          <p:cNvPr id="21" name="object 21"/>
          <p:cNvSpPr txBox="1"/>
          <p:nvPr/>
        </p:nvSpPr>
        <p:spPr>
          <a:xfrm>
            <a:off x="4138874" y="2128719"/>
            <a:ext cx="13039842" cy="5142433"/>
          </a:xfrm>
          <a:prstGeom prst="rect">
            <a:avLst/>
          </a:prstGeom>
        </p:spPr>
        <p:txBody>
          <a:bodyPr vert="horz" wrap="square" lIns="0" tIns="12700" rIns="0" bIns="0" rtlCol="0">
            <a:spAutoFit/>
          </a:bodyPr>
          <a:lstStyle/>
          <a:p>
            <a:pPr marL="476884" indent="-464820">
              <a:lnSpc>
                <a:spcPts val="5035"/>
              </a:lnSpc>
              <a:spcBef>
                <a:spcPts val="100"/>
              </a:spcBef>
              <a:buAutoNum type="arabicPeriod"/>
              <a:tabLst>
                <a:tab pos="477520" algn="l"/>
                <a:tab pos="2543810" algn="l"/>
              </a:tabLst>
            </a:pPr>
            <a:r>
              <a:rPr sz="4200" spc="140" dirty="0">
                <a:solidFill>
                  <a:srgbClr val="0D0D0D"/>
                </a:solidFill>
                <a:latin typeface="Times New Roman"/>
                <a:cs typeface="Times New Roman"/>
              </a:rPr>
              <a:t>Problem	Statement</a:t>
            </a:r>
            <a:endParaRPr sz="4200" dirty="0">
              <a:latin typeface="Times New Roman"/>
              <a:cs typeface="Times New Roman"/>
            </a:endParaRPr>
          </a:p>
          <a:p>
            <a:pPr marL="476884" indent="-464820">
              <a:lnSpc>
                <a:spcPts val="5025"/>
              </a:lnSpc>
              <a:buAutoNum type="arabicPeriod"/>
              <a:tabLst>
                <a:tab pos="477520" algn="l"/>
                <a:tab pos="2221865" algn="l"/>
              </a:tabLst>
            </a:pPr>
            <a:r>
              <a:rPr sz="4200" spc="110" dirty="0">
                <a:solidFill>
                  <a:srgbClr val="0D0D0D"/>
                </a:solidFill>
                <a:latin typeface="Times New Roman"/>
                <a:cs typeface="Times New Roman"/>
              </a:rPr>
              <a:t>Project	</a:t>
            </a:r>
            <a:r>
              <a:rPr sz="4200" spc="40" dirty="0">
                <a:solidFill>
                  <a:srgbClr val="0D0D0D"/>
                </a:solidFill>
                <a:latin typeface="Times New Roman"/>
                <a:cs typeface="Times New Roman"/>
              </a:rPr>
              <a:t>Overview</a:t>
            </a:r>
            <a:endParaRPr sz="4200" dirty="0">
              <a:latin typeface="Times New Roman"/>
              <a:cs typeface="Times New Roman"/>
            </a:endParaRPr>
          </a:p>
          <a:p>
            <a:pPr marL="476884" indent="-464820">
              <a:lnSpc>
                <a:spcPts val="5025"/>
              </a:lnSpc>
              <a:buAutoNum type="arabicPeriod"/>
              <a:tabLst>
                <a:tab pos="477520" algn="l"/>
                <a:tab pos="1555115" algn="l"/>
              </a:tabLst>
            </a:pPr>
            <a:r>
              <a:rPr sz="4200" spc="220" dirty="0">
                <a:solidFill>
                  <a:srgbClr val="0D0D0D"/>
                </a:solidFill>
                <a:latin typeface="Times New Roman"/>
                <a:cs typeface="Times New Roman"/>
              </a:rPr>
              <a:t>End	</a:t>
            </a:r>
            <a:r>
              <a:rPr sz="4200" spc="114" dirty="0">
                <a:solidFill>
                  <a:srgbClr val="0D0D0D"/>
                </a:solidFill>
                <a:latin typeface="Times New Roman"/>
                <a:cs typeface="Times New Roman"/>
              </a:rPr>
              <a:t>Users</a:t>
            </a:r>
            <a:endParaRPr sz="4200" dirty="0">
              <a:latin typeface="Times New Roman"/>
              <a:cs typeface="Times New Roman"/>
            </a:endParaRPr>
          </a:p>
          <a:p>
            <a:pPr marL="476884" marR="1288415" indent="-464820">
              <a:lnSpc>
                <a:spcPts val="5030"/>
              </a:lnSpc>
              <a:spcBef>
                <a:spcPts val="165"/>
              </a:spcBef>
              <a:buAutoNum type="arabicPeriod"/>
              <a:tabLst>
                <a:tab pos="477520" algn="l"/>
                <a:tab pos="1521460" algn="l"/>
                <a:tab pos="3593465" algn="l"/>
              </a:tabLst>
            </a:pPr>
            <a:r>
              <a:rPr sz="4200" spc="204" dirty="0">
                <a:solidFill>
                  <a:srgbClr val="0D0D0D"/>
                </a:solidFill>
                <a:latin typeface="Times New Roman"/>
                <a:cs typeface="Times New Roman"/>
              </a:rPr>
              <a:t>O</a:t>
            </a:r>
            <a:r>
              <a:rPr sz="4200" spc="215" dirty="0">
                <a:solidFill>
                  <a:srgbClr val="0D0D0D"/>
                </a:solidFill>
                <a:latin typeface="Times New Roman"/>
                <a:cs typeface="Times New Roman"/>
              </a:rPr>
              <a:t>ur</a:t>
            </a:r>
            <a:r>
              <a:rPr sz="4200" dirty="0">
                <a:solidFill>
                  <a:srgbClr val="0D0D0D"/>
                </a:solidFill>
                <a:latin typeface="Times New Roman"/>
                <a:cs typeface="Times New Roman"/>
              </a:rPr>
              <a:t>	</a:t>
            </a:r>
            <a:r>
              <a:rPr sz="4200" spc="55" dirty="0">
                <a:solidFill>
                  <a:srgbClr val="0D0D0D"/>
                </a:solidFill>
                <a:latin typeface="Times New Roman"/>
                <a:cs typeface="Times New Roman"/>
              </a:rPr>
              <a:t>Sol</a:t>
            </a:r>
            <a:r>
              <a:rPr sz="4200" spc="215" dirty="0">
                <a:solidFill>
                  <a:srgbClr val="0D0D0D"/>
                </a:solidFill>
                <a:latin typeface="Times New Roman"/>
                <a:cs typeface="Times New Roman"/>
              </a:rPr>
              <a:t>u</a:t>
            </a:r>
            <a:r>
              <a:rPr sz="4200" spc="229" dirty="0">
                <a:solidFill>
                  <a:srgbClr val="0D0D0D"/>
                </a:solidFill>
                <a:latin typeface="Times New Roman"/>
                <a:cs typeface="Times New Roman"/>
              </a:rPr>
              <a:t>t</a:t>
            </a:r>
            <a:r>
              <a:rPr sz="4200" spc="-30" dirty="0">
                <a:solidFill>
                  <a:srgbClr val="0D0D0D"/>
                </a:solidFill>
                <a:latin typeface="Times New Roman"/>
                <a:cs typeface="Times New Roman"/>
              </a:rPr>
              <a:t>i</a:t>
            </a:r>
            <a:r>
              <a:rPr sz="4200" spc="215" dirty="0">
                <a:solidFill>
                  <a:srgbClr val="0D0D0D"/>
                </a:solidFill>
                <a:latin typeface="Times New Roman"/>
                <a:cs typeface="Times New Roman"/>
              </a:rPr>
              <a:t>on</a:t>
            </a:r>
            <a:r>
              <a:rPr sz="4200" dirty="0">
                <a:solidFill>
                  <a:srgbClr val="0D0D0D"/>
                </a:solidFill>
                <a:latin typeface="Times New Roman"/>
                <a:cs typeface="Times New Roman"/>
              </a:rPr>
              <a:t>	</a:t>
            </a:r>
            <a:r>
              <a:rPr sz="4200" spc="225" dirty="0">
                <a:solidFill>
                  <a:srgbClr val="0D0D0D"/>
                </a:solidFill>
                <a:latin typeface="Times New Roman"/>
                <a:cs typeface="Times New Roman"/>
              </a:rPr>
              <a:t>an</a:t>
            </a:r>
            <a:r>
              <a:rPr sz="4200" spc="145" dirty="0">
                <a:solidFill>
                  <a:srgbClr val="0D0D0D"/>
                </a:solidFill>
                <a:latin typeface="Times New Roman"/>
                <a:cs typeface="Times New Roman"/>
              </a:rPr>
              <a:t>d</a:t>
            </a:r>
            <a:r>
              <a:rPr lang="en-IN" sz="4200" spc="145" dirty="0">
                <a:solidFill>
                  <a:srgbClr val="0D0D0D"/>
                </a:solidFill>
                <a:latin typeface="Times New Roman"/>
                <a:cs typeface="Times New Roman"/>
              </a:rPr>
              <a:t> </a:t>
            </a:r>
            <a:r>
              <a:rPr sz="4200" spc="150" dirty="0">
                <a:solidFill>
                  <a:srgbClr val="0D0D0D"/>
                </a:solidFill>
                <a:latin typeface="Times New Roman"/>
                <a:cs typeface="Times New Roman"/>
              </a:rPr>
              <a:t>Proposition</a:t>
            </a:r>
            <a:endParaRPr sz="4200" dirty="0">
              <a:latin typeface="Times New Roman"/>
              <a:cs typeface="Times New Roman"/>
            </a:endParaRPr>
          </a:p>
          <a:p>
            <a:pPr marL="476884" indent="-464820">
              <a:lnSpc>
                <a:spcPts val="4845"/>
              </a:lnSpc>
              <a:buAutoNum type="arabicPeriod"/>
              <a:tabLst>
                <a:tab pos="477520" algn="l"/>
                <a:tab pos="2376805" algn="l"/>
              </a:tabLst>
            </a:pPr>
            <a:r>
              <a:rPr sz="4200" spc="185" dirty="0">
                <a:solidFill>
                  <a:srgbClr val="0D0D0D"/>
                </a:solidFill>
                <a:latin typeface="Times New Roman"/>
                <a:cs typeface="Times New Roman"/>
              </a:rPr>
              <a:t>Dataset	</a:t>
            </a:r>
            <a:r>
              <a:rPr sz="4200" spc="125" dirty="0">
                <a:solidFill>
                  <a:srgbClr val="0D0D0D"/>
                </a:solidFill>
                <a:latin typeface="Times New Roman"/>
                <a:cs typeface="Times New Roman"/>
              </a:rPr>
              <a:t>Description</a:t>
            </a:r>
            <a:endParaRPr sz="4200" dirty="0">
              <a:latin typeface="Times New Roman"/>
              <a:cs typeface="Times New Roman"/>
            </a:endParaRPr>
          </a:p>
          <a:p>
            <a:pPr marL="476884" indent="-464820">
              <a:lnSpc>
                <a:spcPts val="5025"/>
              </a:lnSpc>
              <a:buAutoNum type="arabicPeriod"/>
              <a:tabLst>
                <a:tab pos="477520" algn="l"/>
                <a:tab pos="2955925" algn="l"/>
              </a:tabLst>
            </a:pPr>
            <a:r>
              <a:rPr sz="4200" spc="105" dirty="0">
                <a:solidFill>
                  <a:srgbClr val="0D0D0D"/>
                </a:solidFill>
                <a:latin typeface="Times New Roman"/>
                <a:cs typeface="Times New Roman"/>
              </a:rPr>
              <a:t>Modelling	</a:t>
            </a:r>
            <a:r>
              <a:rPr sz="4200" spc="185" dirty="0">
                <a:solidFill>
                  <a:srgbClr val="0D0D0D"/>
                </a:solidFill>
                <a:latin typeface="Times New Roman"/>
                <a:cs typeface="Times New Roman"/>
              </a:rPr>
              <a:t>Approach</a:t>
            </a:r>
            <a:endParaRPr sz="4200" dirty="0">
              <a:latin typeface="Times New Roman"/>
              <a:cs typeface="Times New Roman"/>
            </a:endParaRPr>
          </a:p>
          <a:p>
            <a:pPr marL="476884" indent="-464820">
              <a:lnSpc>
                <a:spcPts val="5025"/>
              </a:lnSpc>
              <a:buAutoNum type="arabicPeriod"/>
              <a:tabLst>
                <a:tab pos="477520" algn="l"/>
                <a:tab pos="2282825" algn="l"/>
                <a:tab pos="3271520" algn="l"/>
              </a:tabLst>
            </a:pPr>
            <a:r>
              <a:rPr sz="4200" spc="110" dirty="0">
                <a:solidFill>
                  <a:srgbClr val="0D0D0D"/>
                </a:solidFill>
                <a:latin typeface="Times New Roman"/>
                <a:cs typeface="Times New Roman"/>
              </a:rPr>
              <a:t>Results	</a:t>
            </a:r>
            <a:r>
              <a:rPr sz="4200" spc="220" dirty="0">
                <a:solidFill>
                  <a:srgbClr val="0D0D0D"/>
                </a:solidFill>
                <a:latin typeface="Times New Roman"/>
                <a:cs typeface="Times New Roman"/>
              </a:rPr>
              <a:t>and	</a:t>
            </a:r>
            <a:r>
              <a:rPr sz="4200" spc="90" dirty="0">
                <a:solidFill>
                  <a:srgbClr val="0D0D0D"/>
                </a:solidFill>
                <a:latin typeface="Times New Roman"/>
                <a:cs typeface="Times New Roman"/>
              </a:rPr>
              <a:t>Discussion</a:t>
            </a:r>
            <a:endParaRPr sz="4200" dirty="0">
              <a:latin typeface="Times New Roman"/>
              <a:cs typeface="Times New Roman"/>
            </a:endParaRPr>
          </a:p>
          <a:p>
            <a:pPr marL="476884" indent="-464820">
              <a:lnSpc>
                <a:spcPts val="5035"/>
              </a:lnSpc>
              <a:buAutoNum type="arabicPeriod"/>
              <a:tabLst>
                <a:tab pos="477520" algn="l"/>
              </a:tabLst>
            </a:pPr>
            <a:r>
              <a:rPr sz="4200" spc="120" dirty="0">
                <a:solidFill>
                  <a:srgbClr val="0D0D0D"/>
                </a:solidFill>
                <a:latin typeface="Times New Roman"/>
                <a:cs typeface="Times New Roman"/>
              </a:rPr>
              <a:t>Conclusion</a:t>
            </a:r>
            <a:endParaRPr sz="42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grpSp>
        <p:nvGrpSpPr>
          <p:cNvPr id="3" name="object 3"/>
          <p:cNvGrpSpPr/>
          <p:nvPr/>
        </p:nvGrpSpPr>
        <p:grpSpPr>
          <a:xfrm>
            <a:off x="11987212" y="4400550"/>
            <a:ext cx="4142740" cy="4886325"/>
            <a:chOff x="11987212" y="4400550"/>
            <a:chExt cx="4142740" cy="4886325"/>
          </a:xfrm>
        </p:grpSpPr>
        <p:sp>
          <p:nvSpPr>
            <p:cNvPr id="4" name="object 4"/>
            <p:cNvSpPr/>
            <p:nvPr/>
          </p:nvSpPr>
          <p:spPr>
            <a:xfrm>
              <a:off x="14030324"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5" name="object 5"/>
            <p:cNvPicPr/>
            <p:nvPr/>
          </p:nvPicPr>
          <p:blipFill>
            <a:blip r:embed="rId2" cstate="print"/>
            <a:stretch>
              <a:fillRect/>
            </a:stretch>
          </p:blipFill>
          <p:spPr>
            <a:xfrm>
              <a:off x="11987212" y="4400550"/>
              <a:ext cx="4142491" cy="4886324"/>
            </a:xfrm>
            <a:prstGeom prst="rect">
              <a:avLst/>
            </a:prstGeom>
          </p:spPr>
        </p:pic>
      </p:grpSp>
      <p:sp>
        <p:nvSpPr>
          <p:cNvPr id="6" name="object 6"/>
          <p:cNvSpPr txBox="1"/>
          <p:nvPr/>
        </p:nvSpPr>
        <p:spPr>
          <a:xfrm>
            <a:off x="1238407" y="2545303"/>
            <a:ext cx="9077325" cy="2517805"/>
          </a:xfrm>
          <a:prstGeom prst="rect">
            <a:avLst/>
          </a:prstGeom>
        </p:spPr>
        <p:txBody>
          <a:bodyPr vert="horz" wrap="square" lIns="0" tIns="24130" rIns="0" bIns="0" rtlCol="0">
            <a:spAutoFit/>
          </a:bodyPr>
          <a:lstStyle/>
          <a:p>
            <a:pPr marL="12700" marR="5080">
              <a:lnSpc>
                <a:spcPts val="3229"/>
              </a:lnSpc>
              <a:spcBef>
                <a:spcPts val="190"/>
              </a:spcBef>
            </a:pPr>
            <a:r>
              <a:rPr sz="3600" spc="-215" dirty="0">
                <a:latin typeface="Times New Roman" panose="02020603050405020304" pitchFamily="18" charset="0"/>
                <a:cs typeface="Times New Roman" panose="02020603050405020304" pitchFamily="18" charset="0"/>
              </a:rPr>
              <a:t>Employees</a:t>
            </a:r>
            <a:r>
              <a:rPr sz="3600" spc="-310" dirty="0">
                <a:latin typeface="Times New Roman" panose="02020603050405020304" pitchFamily="18" charset="0"/>
                <a:cs typeface="Times New Roman" panose="02020603050405020304" pitchFamily="18" charset="0"/>
              </a:rPr>
              <a:t> </a:t>
            </a:r>
            <a:r>
              <a:rPr lang="en-IN" sz="3600" spc="-310" dirty="0">
                <a:latin typeface="Times New Roman" panose="02020603050405020304" pitchFamily="18" charset="0"/>
                <a:cs typeface="Times New Roman" panose="02020603050405020304" pitchFamily="18" charset="0"/>
              </a:rPr>
              <a:t> </a:t>
            </a:r>
            <a:r>
              <a:rPr sz="3600" spc="-200" dirty="0">
                <a:latin typeface="Times New Roman" panose="02020603050405020304" pitchFamily="18" charset="0"/>
                <a:cs typeface="Times New Roman" panose="02020603050405020304" pitchFamily="18" charset="0"/>
              </a:rPr>
              <a:t>performance</a:t>
            </a:r>
            <a:r>
              <a:rPr lang="en-IN" sz="3600" spc="-200" dirty="0">
                <a:latin typeface="Times New Roman" panose="02020603050405020304" pitchFamily="18" charset="0"/>
                <a:cs typeface="Times New Roman" panose="02020603050405020304" pitchFamily="18" charset="0"/>
              </a:rPr>
              <a:t> </a:t>
            </a:r>
            <a:r>
              <a:rPr sz="3600" spc="-305" dirty="0">
                <a:latin typeface="Times New Roman" panose="02020603050405020304" pitchFamily="18" charset="0"/>
                <a:cs typeface="Times New Roman" panose="02020603050405020304" pitchFamily="18" charset="0"/>
              </a:rPr>
              <a:t> </a:t>
            </a:r>
            <a:r>
              <a:rPr sz="3600" spc="-190" dirty="0">
                <a:latin typeface="Times New Roman" panose="02020603050405020304" pitchFamily="18" charset="0"/>
                <a:cs typeface="Times New Roman" panose="02020603050405020304" pitchFamily="18" charset="0"/>
              </a:rPr>
              <a:t>analysis</a:t>
            </a:r>
            <a:r>
              <a:rPr sz="3600" spc="-310" dirty="0">
                <a:latin typeface="Times New Roman" panose="02020603050405020304" pitchFamily="18" charset="0"/>
                <a:cs typeface="Times New Roman" panose="02020603050405020304" pitchFamily="18" charset="0"/>
              </a:rPr>
              <a:t> </a:t>
            </a:r>
            <a:r>
              <a:rPr sz="3600" spc="-290" dirty="0">
                <a:latin typeface="Times New Roman" panose="02020603050405020304" pitchFamily="18" charset="0"/>
                <a:cs typeface="Times New Roman" panose="02020603050405020304" pitchFamily="18" charset="0"/>
              </a:rPr>
              <a:t>know</a:t>
            </a:r>
            <a:r>
              <a:rPr sz="3600" spc="-305" dirty="0">
                <a:latin typeface="Times New Roman" panose="02020603050405020304" pitchFamily="18" charset="0"/>
                <a:cs typeface="Times New Roman" panose="02020603050405020304" pitchFamily="18" charset="0"/>
              </a:rPr>
              <a:t> </a:t>
            </a:r>
            <a:r>
              <a:rPr sz="3600" spc="-240" dirty="0">
                <a:latin typeface="Times New Roman" panose="02020603050405020304" pitchFamily="18" charset="0"/>
                <a:cs typeface="Times New Roman" panose="02020603050405020304" pitchFamily="18" charset="0"/>
              </a:rPr>
              <a:t>employees</a:t>
            </a:r>
            <a:r>
              <a:rPr sz="3600" spc="215" dirty="0">
                <a:latin typeface="Times New Roman" panose="02020603050405020304" pitchFamily="18" charset="0"/>
                <a:cs typeface="Times New Roman" panose="02020603050405020304" pitchFamily="18" charset="0"/>
              </a:rPr>
              <a:t> </a:t>
            </a:r>
            <a:r>
              <a:rPr sz="3600" spc="-210" dirty="0">
                <a:latin typeface="Times New Roman" panose="02020603050405020304" pitchFamily="18" charset="0"/>
                <a:cs typeface="Times New Roman" panose="02020603050405020304" pitchFamily="18" charset="0"/>
              </a:rPr>
              <a:t>performance, </a:t>
            </a:r>
            <a:r>
              <a:rPr sz="3600" spc="-840" dirty="0">
                <a:latin typeface="Times New Roman" panose="02020603050405020304" pitchFamily="18" charset="0"/>
                <a:cs typeface="Times New Roman" panose="02020603050405020304" pitchFamily="18" charset="0"/>
              </a:rPr>
              <a:t> </a:t>
            </a:r>
            <a:r>
              <a:rPr lang="en-IN" sz="3600" spc="-290" dirty="0">
                <a:latin typeface="Times New Roman" panose="02020603050405020304" pitchFamily="18" charset="0"/>
                <a:cs typeface="Times New Roman" panose="02020603050405020304" pitchFamily="18" charset="0"/>
              </a:rPr>
              <a:t>a</a:t>
            </a:r>
            <a:r>
              <a:rPr sz="3600" spc="-290" dirty="0" err="1">
                <a:latin typeface="Times New Roman" panose="02020603050405020304" pitchFamily="18" charset="0"/>
                <a:cs typeface="Times New Roman" panose="02020603050405020304" pitchFamily="18" charset="0"/>
              </a:rPr>
              <a:t>nd</a:t>
            </a:r>
            <a:r>
              <a:rPr sz="3600" spc="-285" dirty="0">
                <a:latin typeface="Times New Roman" panose="02020603050405020304" pitchFamily="18" charset="0"/>
                <a:cs typeface="Times New Roman" panose="02020603050405020304" pitchFamily="18" charset="0"/>
              </a:rPr>
              <a:t> </a:t>
            </a:r>
            <a:r>
              <a:rPr sz="3600" spc="-155" dirty="0">
                <a:latin typeface="Times New Roman" panose="02020603050405020304" pitchFamily="18" charset="0"/>
                <a:cs typeface="Times New Roman" panose="02020603050405020304" pitchFamily="18" charset="0"/>
              </a:rPr>
              <a:t>to </a:t>
            </a:r>
            <a:r>
              <a:rPr sz="3600" spc="-215" dirty="0">
                <a:latin typeface="Times New Roman" panose="02020603050405020304" pitchFamily="18" charset="0"/>
                <a:cs typeface="Times New Roman" panose="02020603050405020304" pitchFamily="18" charset="0"/>
              </a:rPr>
              <a:t>help </a:t>
            </a:r>
            <a:r>
              <a:rPr sz="3600" spc="-229" dirty="0">
                <a:latin typeface="Times New Roman" panose="02020603050405020304" pitchFamily="18" charset="0"/>
                <a:cs typeface="Times New Roman" panose="02020603050405020304" pitchFamily="18" charset="0"/>
              </a:rPr>
              <a:t>them </a:t>
            </a:r>
            <a:r>
              <a:rPr sz="3600" spc="-275" dirty="0">
                <a:latin typeface="Times New Roman" panose="02020603050405020304" pitchFamily="18" charset="0"/>
                <a:cs typeface="Times New Roman" panose="02020603050405020304" pitchFamily="18" charset="0"/>
              </a:rPr>
              <a:t>by </a:t>
            </a:r>
            <a:r>
              <a:rPr sz="3600" spc="-220" dirty="0">
                <a:latin typeface="Times New Roman" panose="02020603050405020304" pitchFamily="18" charset="0"/>
                <a:cs typeface="Times New Roman" panose="02020603050405020304" pitchFamily="18" charset="0"/>
              </a:rPr>
              <a:t>giving </a:t>
            </a:r>
            <a:r>
              <a:rPr sz="3600" spc="-165" dirty="0">
                <a:latin typeface="Times New Roman" panose="02020603050405020304" pitchFamily="18" charset="0"/>
                <a:cs typeface="Times New Roman" panose="02020603050405020304" pitchFamily="18" charset="0"/>
              </a:rPr>
              <a:t>incentives </a:t>
            </a:r>
            <a:r>
              <a:rPr sz="3600" spc="-155" dirty="0">
                <a:latin typeface="Times New Roman" panose="02020603050405020304" pitchFamily="18" charset="0"/>
                <a:cs typeface="Times New Roman" panose="02020603050405020304" pitchFamily="18" charset="0"/>
              </a:rPr>
              <a:t>to </a:t>
            </a:r>
            <a:r>
              <a:rPr sz="3600" spc="-250" dirty="0">
                <a:latin typeface="Times New Roman" panose="02020603050405020304" pitchFamily="18" charset="0"/>
                <a:cs typeface="Times New Roman" panose="02020603050405020304" pitchFamily="18" charset="0"/>
              </a:rPr>
              <a:t>them. </a:t>
            </a:r>
            <a:r>
              <a:rPr sz="3600" spc="-254" dirty="0">
                <a:latin typeface="Times New Roman" panose="02020603050405020304" pitchFamily="18" charset="0"/>
                <a:cs typeface="Times New Roman" panose="02020603050405020304" pitchFamily="18" charset="0"/>
              </a:rPr>
              <a:t>The </a:t>
            </a:r>
            <a:r>
              <a:rPr sz="3600" spc="-245" dirty="0">
                <a:latin typeface="Times New Roman" panose="02020603050405020304" pitchFamily="18" charset="0"/>
                <a:cs typeface="Times New Roman" panose="02020603050405020304" pitchFamily="18" charset="0"/>
              </a:rPr>
              <a:t>employee </a:t>
            </a:r>
            <a:r>
              <a:rPr sz="3600" spc="-240" dirty="0">
                <a:latin typeface="Times New Roman" panose="02020603050405020304" pitchFamily="18" charset="0"/>
                <a:cs typeface="Times New Roman" panose="02020603050405020304" pitchFamily="18" charset="0"/>
              </a:rPr>
              <a:t> </a:t>
            </a:r>
            <a:r>
              <a:rPr sz="3600" spc="-204" dirty="0">
                <a:latin typeface="Times New Roman" panose="02020603050405020304" pitchFamily="18" charset="0"/>
                <a:cs typeface="Times New Roman" panose="02020603050405020304" pitchFamily="18" charset="0"/>
              </a:rPr>
              <a:t>helps </a:t>
            </a:r>
            <a:r>
              <a:rPr sz="3600" spc="-215" dirty="0">
                <a:latin typeface="Times New Roman" panose="02020603050405020304" pitchFamily="18" charset="0"/>
                <a:cs typeface="Times New Roman" panose="02020603050405020304" pitchFamily="18" charset="0"/>
              </a:rPr>
              <a:t>us </a:t>
            </a:r>
            <a:r>
              <a:rPr sz="3600" spc="-155" dirty="0">
                <a:latin typeface="Times New Roman" panose="02020603050405020304" pitchFamily="18" charset="0"/>
                <a:cs typeface="Times New Roman" panose="02020603050405020304" pitchFamily="18" charset="0"/>
              </a:rPr>
              <a:t>to </a:t>
            </a:r>
            <a:r>
              <a:rPr sz="3600" spc="-145" dirty="0">
                <a:latin typeface="Times New Roman" panose="02020603050405020304" pitchFamily="18" charset="0"/>
                <a:cs typeface="Times New Roman" panose="02020603050405020304" pitchFamily="18" charset="0"/>
              </a:rPr>
              <a:t>track </a:t>
            </a:r>
            <a:r>
              <a:rPr sz="3600" spc="-170" dirty="0">
                <a:latin typeface="Times New Roman" panose="02020603050405020304" pitchFamily="18" charset="0"/>
                <a:cs typeface="Times New Roman" panose="02020603050405020304" pitchFamily="18" charset="0"/>
              </a:rPr>
              <a:t>whether </a:t>
            </a:r>
            <a:r>
              <a:rPr sz="3600" spc="-240" dirty="0">
                <a:latin typeface="Times New Roman" panose="02020603050405020304" pitchFamily="18" charset="0"/>
                <a:cs typeface="Times New Roman" panose="02020603050405020304" pitchFamily="18" charset="0"/>
              </a:rPr>
              <a:t>employees </a:t>
            </a:r>
            <a:r>
              <a:rPr sz="3600" spc="-235" dirty="0">
                <a:latin typeface="Times New Roman" panose="02020603050405020304" pitchFamily="18" charset="0"/>
                <a:cs typeface="Times New Roman" panose="02020603050405020304" pitchFamily="18" charset="0"/>
              </a:rPr>
              <a:t>working </a:t>
            </a:r>
            <a:r>
              <a:rPr sz="3600" spc="-145" dirty="0">
                <a:latin typeface="Times New Roman" panose="02020603050405020304" pitchFamily="18" charset="0"/>
                <a:cs typeface="Times New Roman" panose="02020603050405020304" pitchFamily="18" charset="0"/>
              </a:rPr>
              <a:t>effectively </a:t>
            </a:r>
            <a:r>
              <a:rPr sz="3600" spc="-190" dirty="0">
                <a:latin typeface="Times New Roman" panose="02020603050405020304" pitchFamily="18" charset="0"/>
                <a:cs typeface="Times New Roman" panose="02020603050405020304" pitchFamily="18" charset="0"/>
              </a:rPr>
              <a:t>or </a:t>
            </a:r>
            <a:r>
              <a:rPr sz="3600" spc="-185" dirty="0">
                <a:latin typeface="Times New Roman" panose="02020603050405020304" pitchFamily="18" charset="0"/>
                <a:cs typeface="Times New Roman" panose="02020603050405020304" pitchFamily="18" charset="0"/>
              </a:rPr>
              <a:t>not </a:t>
            </a:r>
            <a:r>
              <a:rPr sz="3600" spc="-840" dirty="0">
                <a:latin typeface="Times New Roman" panose="02020603050405020304" pitchFamily="18" charset="0"/>
                <a:cs typeface="Times New Roman" panose="02020603050405020304" pitchFamily="18" charset="0"/>
              </a:rPr>
              <a:t> </a:t>
            </a:r>
            <a:r>
              <a:rPr sz="3600" spc="-275" dirty="0">
                <a:latin typeface="Times New Roman" panose="02020603050405020304" pitchFamily="18" charset="0"/>
                <a:cs typeface="Times New Roman" panose="02020603050405020304" pitchFamily="18" charset="0"/>
              </a:rPr>
              <a:t>by </a:t>
            </a:r>
            <a:r>
              <a:rPr sz="3600" spc="-155" dirty="0">
                <a:latin typeface="Times New Roman" panose="02020603050405020304" pitchFamily="18" charset="0"/>
                <a:cs typeface="Times New Roman" panose="02020603050405020304" pitchFamily="18" charset="0"/>
              </a:rPr>
              <a:t>rating them.</a:t>
            </a:r>
            <a:r>
              <a:rPr lang="en-IN" sz="3600" spc="-155" dirty="0">
                <a:latin typeface="Times New Roman" panose="02020603050405020304" pitchFamily="18" charset="0"/>
                <a:cs typeface="Times New Roman" panose="02020603050405020304" pitchFamily="18" charset="0"/>
              </a:rPr>
              <a:t> </a:t>
            </a:r>
            <a:r>
              <a:rPr sz="3600" spc="-155" dirty="0">
                <a:latin typeface="Times New Roman" panose="02020603050405020304" pitchFamily="18" charset="0"/>
                <a:cs typeface="Times New Roman" panose="02020603050405020304" pitchFamily="18" charset="0"/>
              </a:rPr>
              <a:t>Effective </a:t>
            </a:r>
            <a:r>
              <a:rPr sz="3600" spc="-190" dirty="0">
                <a:latin typeface="Times New Roman" panose="02020603050405020304" pitchFamily="18" charset="0"/>
                <a:cs typeface="Times New Roman" panose="02020603050405020304" pitchFamily="18" charset="0"/>
              </a:rPr>
              <a:t>or </a:t>
            </a:r>
            <a:r>
              <a:rPr sz="3600" spc="-215" dirty="0">
                <a:latin typeface="Times New Roman" panose="02020603050405020304" pitchFamily="18" charset="0"/>
                <a:cs typeface="Times New Roman" panose="02020603050405020304" pitchFamily="18" charset="0"/>
              </a:rPr>
              <a:t>not. </a:t>
            </a:r>
            <a:r>
              <a:rPr sz="3600" spc="-229" dirty="0">
                <a:latin typeface="Times New Roman" panose="02020603050405020304" pitchFamily="18" charset="0"/>
                <a:cs typeface="Times New Roman" panose="02020603050405020304" pitchFamily="18" charset="0"/>
              </a:rPr>
              <a:t>This </a:t>
            </a:r>
            <a:r>
              <a:rPr sz="3600" spc="-200" dirty="0">
                <a:latin typeface="Times New Roman" panose="02020603050405020304" pitchFamily="18" charset="0"/>
                <a:cs typeface="Times New Roman" panose="02020603050405020304" pitchFamily="18" charset="0"/>
              </a:rPr>
              <a:t>performance </a:t>
            </a:r>
            <a:r>
              <a:rPr sz="3600" spc="-204" dirty="0">
                <a:latin typeface="Times New Roman" panose="02020603050405020304" pitchFamily="18" charset="0"/>
                <a:cs typeface="Times New Roman" panose="02020603050405020304" pitchFamily="18" charset="0"/>
              </a:rPr>
              <a:t>helps </a:t>
            </a:r>
            <a:r>
              <a:rPr sz="3600" spc="-215" dirty="0">
                <a:latin typeface="Times New Roman" panose="02020603050405020304" pitchFamily="18" charset="0"/>
                <a:cs typeface="Times New Roman" panose="02020603050405020304" pitchFamily="18" charset="0"/>
              </a:rPr>
              <a:t>us </a:t>
            </a:r>
            <a:r>
              <a:rPr sz="3600" spc="-155" dirty="0">
                <a:latin typeface="Times New Roman" panose="02020603050405020304" pitchFamily="18" charset="0"/>
                <a:cs typeface="Times New Roman" panose="02020603050405020304" pitchFamily="18" charset="0"/>
              </a:rPr>
              <a:t>to </a:t>
            </a:r>
            <a:r>
              <a:rPr sz="3600" spc="-150" dirty="0">
                <a:latin typeface="Times New Roman" panose="02020603050405020304" pitchFamily="18" charset="0"/>
                <a:cs typeface="Times New Roman" panose="02020603050405020304" pitchFamily="18" charset="0"/>
              </a:rPr>
              <a:t> </a:t>
            </a:r>
            <a:r>
              <a:rPr sz="3600" spc="-270" dirty="0">
                <a:latin typeface="Times New Roman" panose="02020603050405020304" pitchFamily="18" charset="0"/>
                <a:cs typeface="Times New Roman" panose="02020603050405020304" pitchFamily="18" charset="0"/>
              </a:rPr>
              <a:t>g</a:t>
            </a:r>
            <a:r>
              <a:rPr sz="3600" spc="-70" dirty="0">
                <a:latin typeface="Times New Roman" panose="02020603050405020304" pitchFamily="18" charset="0"/>
                <a:cs typeface="Times New Roman" panose="02020603050405020304" pitchFamily="18" charset="0"/>
              </a:rPr>
              <a:t>r</a:t>
            </a:r>
            <a:r>
              <a:rPr sz="3600" spc="-285" dirty="0">
                <a:latin typeface="Times New Roman" panose="02020603050405020304" pitchFamily="18" charset="0"/>
                <a:cs typeface="Times New Roman" panose="02020603050405020304" pitchFamily="18" charset="0"/>
              </a:rPr>
              <a:t>o</a:t>
            </a:r>
            <a:r>
              <a:rPr sz="3600" spc="-275" dirty="0">
                <a:latin typeface="Times New Roman" panose="02020603050405020304" pitchFamily="18" charset="0"/>
                <a:cs typeface="Times New Roman" panose="02020603050405020304" pitchFamily="18" charset="0"/>
              </a:rPr>
              <a:t>w</a:t>
            </a:r>
            <a:r>
              <a:rPr sz="3600" dirty="0">
                <a:latin typeface="Times New Roman" panose="02020603050405020304" pitchFamily="18" charset="0"/>
                <a:cs typeface="Times New Roman" panose="02020603050405020304" pitchFamily="18" charset="0"/>
              </a:rPr>
              <a:t>t</a:t>
            </a:r>
            <a:r>
              <a:rPr sz="3600" spc="-260" dirty="0">
                <a:latin typeface="Times New Roman" panose="02020603050405020304" pitchFamily="18" charset="0"/>
                <a:cs typeface="Times New Roman" panose="02020603050405020304" pitchFamily="18" charset="0"/>
              </a:rPr>
              <a:t>h</a:t>
            </a:r>
            <a:r>
              <a:rPr sz="3600" spc="-320" dirty="0">
                <a:latin typeface="Times New Roman" panose="02020603050405020304" pitchFamily="18" charset="0"/>
                <a:cs typeface="Times New Roman" panose="02020603050405020304" pitchFamily="18" charset="0"/>
              </a:rPr>
              <a:t> </a:t>
            </a:r>
            <a:r>
              <a:rPr sz="3600" spc="-285" dirty="0">
                <a:latin typeface="Times New Roman" panose="02020603050405020304" pitchFamily="18" charset="0"/>
                <a:cs typeface="Times New Roman" panose="02020603050405020304" pitchFamily="18" charset="0"/>
              </a:rPr>
              <a:t>o</a:t>
            </a:r>
            <a:r>
              <a:rPr sz="3600" spc="-220" dirty="0">
                <a:latin typeface="Times New Roman" panose="02020603050405020304" pitchFamily="18" charset="0"/>
                <a:cs typeface="Times New Roman" panose="02020603050405020304" pitchFamily="18" charset="0"/>
              </a:rPr>
              <a:t>u</a:t>
            </a:r>
            <a:r>
              <a:rPr sz="3600" spc="-70" dirty="0">
                <a:latin typeface="Times New Roman" panose="02020603050405020304" pitchFamily="18" charset="0"/>
                <a:cs typeface="Times New Roman" panose="02020603050405020304" pitchFamily="18" charset="0"/>
              </a:rPr>
              <a:t>r</a:t>
            </a:r>
            <a:r>
              <a:rPr lang="en-IN" sz="3600" spc="-70" dirty="0">
                <a:latin typeface="Times New Roman" panose="02020603050405020304" pitchFamily="18" charset="0"/>
                <a:cs typeface="Times New Roman" panose="02020603050405020304" pitchFamily="18" charset="0"/>
              </a:rPr>
              <a:t> </a:t>
            </a:r>
            <a:r>
              <a:rPr lang="en-IN" sz="3600" spc="60" dirty="0">
                <a:latin typeface="Times New Roman" panose="02020603050405020304" pitchFamily="18" charset="0"/>
                <a:cs typeface="Times New Roman" panose="02020603050405020304" pitchFamily="18" charset="0"/>
              </a:rPr>
              <a:t>e</a:t>
            </a:r>
            <a:r>
              <a:rPr sz="3600" spc="-105" dirty="0" err="1">
                <a:latin typeface="Times New Roman" panose="02020603050405020304" pitchFamily="18" charset="0"/>
                <a:cs typeface="Times New Roman" panose="02020603050405020304" pitchFamily="18" charset="0"/>
              </a:rPr>
              <a:t>conomy</a:t>
            </a:r>
            <a:r>
              <a:rPr sz="3600" spc="-320" dirty="0">
                <a:latin typeface="Times New Roman" panose="02020603050405020304" pitchFamily="18" charset="0"/>
                <a:cs typeface="Times New Roman" panose="02020603050405020304" pitchFamily="18" charset="0"/>
              </a:rPr>
              <a:t> </a:t>
            </a:r>
            <a:r>
              <a:rPr sz="3600" spc="-285" dirty="0">
                <a:latin typeface="Times New Roman" panose="02020603050405020304" pitchFamily="18" charset="0"/>
                <a:cs typeface="Times New Roman" panose="02020603050405020304" pitchFamily="18" charset="0"/>
              </a:rPr>
              <a:t>o</a:t>
            </a:r>
            <a:r>
              <a:rPr sz="3600" spc="-120" dirty="0">
                <a:latin typeface="Times New Roman" panose="02020603050405020304" pitchFamily="18" charset="0"/>
                <a:cs typeface="Times New Roman" panose="02020603050405020304" pitchFamily="18" charset="0"/>
              </a:rPr>
              <a:t>f</a:t>
            </a:r>
            <a:r>
              <a:rPr sz="3600" spc="-320" dirty="0">
                <a:latin typeface="Times New Roman" panose="02020603050405020304" pitchFamily="18" charset="0"/>
                <a:cs typeface="Times New Roman" panose="02020603050405020304" pitchFamily="18" charset="0"/>
              </a:rPr>
              <a:t> </a:t>
            </a:r>
            <a:r>
              <a:rPr sz="3600" spc="-285" dirty="0">
                <a:latin typeface="Times New Roman" panose="02020603050405020304" pitchFamily="18" charset="0"/>
                <a:cs typeface="Times New Roman" panose="02020603050405020304" pitchFamily="18" charset="0"/>
              </a:rPr>
              <a:t>o</a:t>
            </a:r>
            <a:r>
              <a:rPr sz="3600" spc="-220" dirty="0">
                <a:latin typeface="Times New Roman" panose="02020603050405020304" pitchFamily="18" charset="0"/>
                <a:cs typeface="Times New Roman" panose="02020603050405020304" pitchFamily="18" charset="0"/>
              </a:rPr>
              <a:t>u</a:t>
            </a:r>
            <a:r>
              <a:rPr sz="3600" spc="-95" dirty="0">
                <a:latin typeface="Times New Roman" panose="02020603050405020304" pitchFamily="18" charset="0"/>
                <a:cs typeface="Times New Roman" panose="02020603050405020304" pitchFamily="18" charset="0"/>
              </a:rPr>
              <a:t>r</a:t>
            </a:r>
            <a:r>
              <a:rPr sz="3600" spc="-320" dirty="0">
                <a:latin typeface="Times New Roman" panose="02020603050405020304" pitchFamily="18" charset="0"/>
                <a:cs typeface="Times New Roman" panose="02020603050405020304" pitchFamily="18" charset="0"/>
              </a:rPr>
              <a:t> </a:t>
            </a:r>
            <a:r>
              <a:rPr sz="3600" spc="-105" dirty="0">
                <a:latin typeface="Times New Roman" panose="02020603050405020304" pitchFamily="18" charset="0"/>
                <a:cs typeface="Times New Roman" panose="02020603050405020304" pitchFamily="18" charset="0"/>
              </a:rPr>
              <a:t>c</a:t>
            </a:r>
            <a:r>
              <a:rPr sz="3600" spc="-285" dirty="0">
                <a:latin typeface="Times New Roman" panose="02020603050405020304" pitchFamily="18" charset="0"/>
                <a:cs typeface="Times New Roman" panose="02020603050405020304" pitchFamily="18" charset="0"/>
              </a:rPr>
              <a:t>o</a:t>
            </a:r>
            <a:r>
              <a:rPr sz="3600" spc="-484" dirty="0">
                <a:latin typeface="Times New Roman" panose="02020603050405020304" pitchFamily="18" charset="0"/>
                <a:cs typeface="Times New Roman" panose="02020603050405020304" pitchFamily="18" charset="0"/>
              </a:rPr>
              <a:t>m</a:t>
            </a:r>
            <a:r>
              <a:rPr sz="3600" spc="-285" dirty="0">
                <a:latin typeface="Times New Roman" panose="02020603050405020304" pitchFamily="18" charset="0"/>
                <a:cs typeface="Times New Roman" panose="02020603050405020304" pitchFamily="18" charset="0"/>
              </a:rPr>
              <a:t>p</a:t>
            </a:r>
            <a:r>
              <a:rPr sz="3600" spc="-185" dirty="0">
                <a:latin typeface="Times New Roman" panose="02020603050405020304" pitchFamily="18" charset="0"/>
                <a:cs typeface="Times New Roman" panose="02020603050405020304" pitchFamily="18" charset="0"/>
              </a:rPr>
              <a:t>a</a:t>
            </a:r>
            <a:r>
              <a:rPr sz="3600" spc="-235" dirty="0">
                <a:latin typeface="Times New Roman" panose="02020603050405020304" pitchFamily="18" charset="0"/>
                <a:cs typeface="Times New Roman" panose="02020603050405020304" pitchFamily="18" charset="0"/>
              </a:rPr>
              <a:t>n</a:t>
            </a:r>
            <a:r>
              <a:rPr sz="3600" spc="-240" dirty="0">
                <a:latin typeface="Times New Roman" panose="02020603050405020304" pitchFamily="18" charset="0"/>
                <a:cs typeface="Times New Roman" panose="02020603050405020304" pitchFamily="18" charset="0"/>
              </a:rPr>
              <a:t>y</a:t>
            </a:r>
            <a:r>
              <a:rPr sz="3600" spc="-34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1238407" y="828292"/>
            <a:ext cx="8428990" cy="996950"/>
          </a:xfrm>
          <a:prstGeom prst="rect">
            <a:avLst/>
          </a:prstGeom>
        </p:spPr>
        <p:txBody>
          <a:bodyPr vert="horz" wrap="square" lIns="0" tIns="15875" rIns="0" bIns="0" rtlCol="0">
            <a:spAutoFit/>
          </a:bodyPr>
          <a:lstStyle/>
          <a:p>
            <a:pPr marL="12700">
              <a:lnSpc>
                <a:spcPct val="100000"/>
              </a:lnSpc>
              <a:spcBef>
                <a:spcPts val="125"/>
              </a:spcBef>
            </a:pPr>
            <a:r>
              <a:rPr sz="6350" spc="30" dirty="0"/>
              <a:t>PROBLEM</a:t>
            </a:r>
            <a:r>
              <a:rPr sz="6350" spc="815" dirty="0"/>
              <a:t> </a:t>
            </a:r>
            <a:r>
              <a:rPr sz="6350" spc="30" dirty="0"/>
              <a:t>STATEMENT</a:t>
            </a:r>
            <a:endParaRPr sz="6350"/>
          </a:p>
        </p:txBody>
      </p:sp>
      <p:pic>
        <p:nvPicPr>
          <p:cNvPr id="8" name="object 8"/>
          <p:cNvPicPr/>
          <p:nvPr/>
        </p:nvPicPr>
        <p:blipFill>
          <a:blip r:embed="rId3" cstate="print"/>
          <a:stretch>
            <a:fillRect/>
          </a:stretch>
        </p:blipFill>
        <p:spPr>
          <a:xfrm>
            <a:off x="2361325" y="9701212"/>
            <a:ext cx="262812" cy="270933"/>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grpSp>
        <p:nvGrpSpPr>
          <p:cNvPr id="3" name="object 3"/>
          <p:cNvGrpSpPr/>
          <p:nvPr/>
        </p:nvGrpSpPr>
        <p:grpSpPr>
          <a:xfrm>
            <a:off x="12987337" y="3971925"/>
            <a:ext cx="5300980" cy="5715000"/>
            <a:chOff x="12987337" y="3971925"/>
            <a:chExt cx="5300980" cy="5715000"/>
          </a:xfrm>
        </p:grpSpPr>
        <p:sp>
          <p:nvSpPr>
            <p:cNvPr id="4" name="object 4"/>
            <p:cNvSpPr/>
            <p:nvPr/>
          </p:nvSpPr>
          <p:spPr>
            <a:xfrm>
              <a:off x="14030324"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5" name="object 5"/>
            <p:cNvPicPr/>
            <p:nvPr/>
          </p:nvPicPr>
          <p:blipFill>
            <a:blip r:embed="rId2" cstate="print"/>
            <a:stretch>
              <a:fillRect/>
            </a:stretch>
          </p:blipFill>
          <p:spPr>
            <a:xfrm>
              <a:off x="12987337" y="3971925"/>
              <a:ext cx="5300662" cy="5714999"/>
            </a:xfrm>
            <a:prstGeom prst="rect">
              <a:avLst/>
            </a:prstGeom>
          </p:spPr>
        </p:pic>
      </p:grpSp>
      <p:sp>
        <p:nvSpPr>
          <p:cNvPr id="6" name="object 6"/>
          <p:cNvSpPr txBox="1">
            <a:spLocks noGrp="1"/>
          </p:cNvSpPr>
          <p:nvPr>
            <p:ph type="title"/>
          </p:nvPr>
        </p:nvSpPr>
        <p:spPr>
          <a:xfrm>
            <a:off x="1096962" y="1210150"/>
            <a:ext cx="7867650" cy="996950"/>
          </a:xfrm>
          <a:prstGeom prst="rect">
            <a:avLst/>
          </a:prstGeom>
        </p:spPr>
        <p:txBody>
          <a:bodyPr vert="horz" wrap="square" lIns="0" tIns="15875" rIns="0" bIns="0" rtlCol="0">
            <a:spAutoFit/>
          </a:bodyPr>
          <a:lstStyle/>
          <a:p>
            <a:pPr marL="12700">
              <a:lnSpc>
                <a:spcPct val="100000"/>
              </a:lnSpc>
              <a:spcBef>
                <a:spcPts val="125"/>
              </a:spcBef>
              <a:tabLst>
                <a:tab pos="3914775" algn="l"/>
              </a:tabLst>
            </a:pPr>
            <a:r>
              <a:rPr sz="6350" spc="15" dirty="0"/>
              <a:t>PROJECT	OVERVIEW</a:t>
            </a:r>
            <a:endParaRPr sz="6350"/>
          </a:p>
        </p:txBody>
      </p:sp>
      <p:pic>
        <p:nvPicPr>
          <p:cNvPr id="7" name="object 7"/>
          <p:cNvPicPr/>
          <p:nvPr/>
        </p:nvPicPr>
        <p:blipFill>
          <a:blip r:embed="rId3" cstate="print"/>
          <a:stretch>
            <a:fillRect/>
          </a:stretch>
        </p:blipFill>
        <p:spPr>
          <a:xfrm>
            <a:off x="2361325" y="9701212"/>
            <a:ext cx="262812" cy="270933"/>
          </a:xfrm>
          <a:prstGeom prst="rect">
            <a:avLst/>
          </a:prstGeom>
        </p:spPr>
      </p:pic>
      <p:pic>
        <p:nvPicPr>
          <p:cNvPr id="8" name="object 8"/>
          <p:cNvPicPr/>
          <p:nvPr/>
        </p:nvPicPr>
        <p:blipFill>
          <a:blip r:embed="rId4" cstate="print"/>
          <a:stretch>
            <a:fillRect/>
          </a:stretch>
        </p:blipFill>
        <p:spPr>
          <a:xfrm>
            <a:off x="1747607" y="3138218"/>
            <a:ext cx="104775" cy="104774"/>
          </a:xfrm>
          <a:prstGeom prst="rect">
            <a:avLst/>
          </a:prstGeom>
        </p:spPr>
      </p:pic>
      <p:sp>
        <p:nvSpPr>
          <p:cNvPr id="9" name="object 9"/>
          <p:cNvSpPr txBox="1"/>
          <p:nvPr/>
        </p:nvSpPr>
        <p:spPr>
          <a:xfrm>
            <a:off x="2014853" y="2820718"/>
            <a:ext cx="9078595" cy="4917440"/>
          </a:xfrm>
          <a:prstGeom prst="rect">
            <a:avLst/>
          </a:prstGeom>
        </p:spPr>
        <p:txBody>
          <a:bodyPr vert="horz" wrap="square" lIns="0" tIns="34925" rIns="0" bIns="0" rtlCol="0">
            <a:spAutoFit/>
          </a:bodyPr>
          <a:lstStyle/>
          <a:p>
            <a:pPr marL="12700" marR="461009" indent="114300">
              <a:lnSpc>
                <a:spcPts val="4280"/>
              </a:lnSpc>
              <a:spcBef>
                <a:spcPts val="275"/>
              </a:spcBef>
            </a:pPr>
            <a:r>
              <a:rPr sz="3600" spc="70" dirty="0">
                <a:solidFill>
                  <a:srgbClr val="0D0D0D"/>
                </a:solidFill>
                <a:latin typeface="Times New Roman"/>
                <a:cs typeface="Times New Roman"/>
              </a:rPr>
              <a:t>Employees</a:t>
            </a:r>
            <a:r>
              <a:rPr sz="3600" dirty="0">
                <a:solidFill>
                  <a:srgbClr val="0D0D0D"/>
                </a:solidFill>
                <a:latin typeface="Times New Roman"/>
                <a:cs typeface="Times New Roman"/>
              </a:rPr>
              <a:t> </a:t>
            </a:r>
            <a:r>
              <a:rPr sz="3600" spc="110" dirty="0">
                <a:solidFill>
                  <a:srgbClr val="0D0D0D"/>
                </a:solidFill>
                <a:latin typeface="Times New Roman"/>
                <a:cs typeface="Times New Roman"/>
              </a:rPr>
              <a:t>performance</a:t>
            </a:r>
            <a:r>
              <a:rPr sz="3600" dirty="0">
                <a:solidFill>
                  <a:srgbClr val="0D0D0D"/>
                </a:solidFill>
                <a:latin typeface="Times New Roman"/>
                <a:cs typeface="Times New Roman"/>
              </a:rPr>
              <a:t> </a:t>
            </a:r>
            <a:r>
              <a:rPr sz="3600" spc="60" dirty="0">
                <a:solidFill>
                  <a:srgbClr val="0D0D0D"/>
                </a:solidFill>
                <a:latin typeface="Times New Roman"/>
                <a:cs typeface="Times New Roman"/>
              </a:rPr>
              <a:t>analysis</a:t>
            </a:r>
            <a:r>
              <a:rPr sz="3600" dirty="0">
                <a:solidFill>
                  <a:srgbClr val="0D0D0D"/>
                </a:solidFill>
                <a:latin typeface="Times New Roman"/>
                <a:cs typeface="Times New Roman"/>
              </a:rPr>
              <a:t> </a:t>
            </a:r>
            <a:r>
              <a:rPr sz="3600" spc="-20" dirty="0">
                <a:solidFill>
                  <a:srgbClr val="0D0D0D"/>
                </a:solidFill>
                <a:latin typeface="Times New Roman"/>
                <a:cs typeface="Times New Roman"/>
              </a:rPr>
              <a:t>is</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a:t>
            </a:r>
            <a:r>
              <a:rPr sz="3600" dirty="0">
                <a:solidFill>
                  <a:srgbClr val="0D0D0D"/>
                </a:solidFill>
                <a:latin typeface="Times New Roman"/>
                <a:cs typeface="Times New Roman"/>
              </a:rPr>
              <a:t> </a:t>
            </a:r>
            <a:r>
              <a:rPr sz="3600" spc="135" dirty="0">
                <a:solidFill>
                  <a:srgbClr val="0D0D0D"/>
                </a:solidFill>
                <a:latin typeface="Times New Roman"/>
                <a:cs typeface="Times New Roman"/>
              </a:rPr>
              <a:t>know </a:t>
            </a:r>
            <a:r>
              <a:rPr sz="3600" spc="-885" dirty="0">
                <a:solidFill>
                  <a:srgbClr val="0D0D0D"/>
                </a:solidFill>
                <a:latin typeface="Times New Roman"/>
                <a:cs typeface="Times New Roman"/>
              </a:rPr>
              <a:t> </a:t>
            </a:r>
            <a:r>
              <a:rPr sz="3600" spc="110" dirty="0">
                <a:solidFill>
                  <a:srgbClr val="0D0D0D"/>
                </a:solidFill>
                <a:latin typeface="Times New Roman"/>
                <a:cs typeface="Times New Roman"/>
              </a:rPr>
              <a:t>Performance</a:t>
            </a:r>
            <a:r>
              <a:rPr sz="3600" spc="-5" dirty="0">
                <a:solidFill>
                  <a:srgbClr val="0D0D0D"/>
                </a:solidFill>
                <a:latin typeface="Times New Roman"/>
                <a:cs typeface="Times New Roman"/>
              </a:rPr>
              <a:t> </a:t>
            </a:r>
            <a:r>
              <a:rPr sz="3600" spc="90" dirty="0">
                <a:solidFill>
                  <a:srgbClr val="0D0D0D"/>
                </a:solidFill>
                <a:latin typeface="Times New Roman"/>
                <a:cs typeface="Times New Roman"/>
              </a:rPr>
              <a:t>by</a:t>
            </a:r>
            <a:r>
              <a:rPr sz="3600" dirty="0">
                <a:solidFill>
                  <a:srgbClr val="0D0D0D"/>
                </a:solidFill>
                <a:latin typeface="Times New Roman"/>
                <a:cs typeface="Times New Roman"/>
              </a:rPr>
              <a:t> </a:t>
            </a:r>
            <a:r>
              <a:rPr sz="3600" spc="125" dirty="0">
                <a:solidFill>
                  <a:srgbClr val="0D0D0D"/>
                </a:solidFill>
                <a:latin typeface="Times New Roman"/>
                <a:cs typeface="Times New Roman"/>
              </a:rPr>
              <a:t>rating</a:t>
            </a:r>
            <a:r>
              <a:rPr sz="3600" spc="-5" dirty="0">
                <a:solidFill>
                  <a:srgbClr val="0D0D0D"/>
                </a:solidFill>
                <a:latin typeface="Times New Roman"/>
                <a:cs typeface="Times New Roman"/>
              </a:rPr>
              <a:t> </a:t>
            </a:r>
            <a:r>
              <a:rPr sz="3600" spc="80" dirty="0">
                <a:solidFill>
                  <a:srgbClr val="0D0D0D"/>
                </a:solidFill>
                <a:latin typeface="Times New Roman"/>
                <a:cs typeface="Times New Roman"/>
              </a:rPr>
              <a:t>it.</a:t>
            </a:r>
            <a:endParaRPr sz="3600" dirty="0">
              <a:latin typeface="Times New Roman"/>
              <a:cs typeface="Times New Roman"/>
            </a:endParaRPr>
          </a:p>
          <a:p>
            <a:pPr marL="12700">
              <a:lnSpc>
                <a:spcPts val="4110"/>
              </a:lnSpc>
            </a:pPr>
            <a:r>
              <a:rPr sz="3600" spc="120" dirty="0">
                <a:solidFill>
                  <a:srgbClr val="0D0D0D"/>
                </a:solidFill>
                <a:latin typeface="Times New Roman"/>
                <a:cs typeface="Times New Roman"/>
              </a:rPr>
              <a:t>Create</a:t>
            </a:r>
            <a:r>
              <a:rPr sz="3600" dirty="0">
                <a:solidFill>
                  <a:srgbClr val="0D0D0D"/>
                </a:solidFill>
                <a:latin typeface="Times New Roman"/>
                <a:cs typeface="Times New Roman"/>
              </a:rPr>
              <a:t> </a:t>
            </a:r>
            <a:r>
              <a:rPr sz="3600" spc="105" dirty="0">
                <a:solidFill>
                  <a:srgbClr val="0D0D0D"/>
                </a:solidFill>
                <a:latin typeface="Times New Roman"/>
                <a:cs typeface="Times New Roman"/>
              </a:rPr>
              <a:t>pivot</a:t>
            </a:r>
            <a:r>
              <a:rPr sz="3600" spc="5" dirty="0">
                <a:solidFill>
                  <a:srgbClr val="0D0D0D"/>
                </a:solidFill>
                <a:latin typeface="Times New Roman"/>
                <a:cs typeface="Times New Roman"/>
              </a:rPr>
              <a:t> </a:t>
            </a:r>
            <a:r>
              <a:rPr sz="3600" spc="105" dirty="0">
                <a:solidFill>
                  <a:srgbClr val="0D0D0D"/>
                </a:solidFill>
                <a:latin typeface="Times New Roman"/>
                <a:cs typeface="Times New Roman"/>
              </a:rPr>
              <a:t>table</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a:t>
            </a:r>
            <a:r>
              <a:rPr sz="3600" spc="5" dirty="0">
                <a:solidFill>
                  <a:srgbClr val="0D0D0D"/>
                </a:solidFill>
                <a:latin typeface="Times New Roman"/>
                <a:cs typeface="Times New Roman"/>
              </a:rPr>
              <a:t> </a:t>
            </a:r>
            <a:r>
              <a:rPr sz="3600" spc="60" dirty="0">
                <a:solidFill>
                  <a:srgbClr val="0D0D0D"/>
                </a:solidFill>
                <a:latin typeface="Times New Roman"/>
                <a:cs typeface="Times New Roman"/>
              </a:rPr>
              <a:t>analysis</a:t>
            </a:r>
            <a:r>
              <a:rPr sz="3600" dirty="0">
                <a:solidFill>
                  <a:srgbClr val="0D0D0D"/>
                </a:solidFill>
                <a:latin typeface="Times New Roman"/>
                <a:cs typeface="Times New Roman"/>
              </a:rPr>
              <a:t> </a:t>
            </a:r>
            <a:r>
              <a:rPr sz="3600" spc="140" dirty="0">
                <a:solidFill>
                  <a:srgbClr val="0D0D0D"/>
                </a:solidFill>
                <a:latin typeface="Times New Roman"/>
                <a:cs typeface="Times New Roman"/>
              </a:rPr>
              <a:t>what</a:t>
            </a:r>
            <a:r>
              <a:rPr sz="3600" spc="5" dirty="0">
                <a:solidFill>
                  <a:srgbClr val="0D0D0D"/>
                </a:solidFill>
                <a:latin typeface="Times New Roman"/>
                <a:cs typeface="Times New Roman"/>
              </a:rPr>
              <a:t> </a:t>
            </a:r>
            <a:r>
              <a:rPr sz="3600" spc="120" dirty="0">
                <a:solidFill>
                  <a:srgbClr val="0D0D0D"/>
                </a:solidFill>
                <a:latin typeface="Times New Roman"/>
                <a:cs typeface="Times New Roman"/>
              </a:rPr>
              <a:t>are</a:t>
            </a:r>
            <a:r>
              <a:rPr sz="3600" dirty="0">
                <a:solidFill>
                  <a:srgbClr val="0D0D0D"/>
                </a:solidFill>
                <a:latin typeface="Times New Roman"/>
                <a:cs typeface="Times New Roman"/>
              </a:rPr>
              <a:t> </a:t>
            </a:r>
            <a:r>
              <a:rPr sz="3600" spc="120" dirty="0">
                <a:solidFill>
                  <a:srgbClr val="0D0D0D"/>
                </a:solidFill>
                <a:latin typeface="Times New Roman"/>
                <a:cs typeface="Times New Roman"/>
              </a:rPr>
              <a:t>the</a:t>
            </a:r>
            <a:endParaRPr sz="3600" dirty="0">
              <a:latin typeface="Times New Roman"/>
              <a:cs typeface="Times New Roman"/>
            </a:endParaRPr>
          </a:p>
          <a:p>
            <a:pPr marL="12700" marR="795655">
              <a:lnSpc>
                <a:spcPts val="4280"/>
              </a:lnSpc>
              <a:spcBef>
                <a:spcPts val="155"/>
              </a:spcBef>
            </a:pPr>
            <a:r>
              <a:rPr sz="3600" spc="80" dirty="0">
                <a:solidFill>
                  <a:srgbClr val="0D0D0D"/>
                </a:solidFill>
                <a:latin typeface="Times New Roman"/>
                <a:cs typeface="Times New Roman"/>
              </a:rPr>
              <a:t>Fields</a:t>
            </a:r>
            <a:r>
              <a:rPr sz="3600" spc="-5" dirty="0">
                <a:solidFill>
                  <a:srgbClr val="0D0D0D"/>
                </a:solidFill>
                <a:latin typeface="Times New Roman"/>
                <a:cs typeface="Times New Roman"/>
              </a:rPr>
              <a:t> </a:t>
            </a:r>
            <a:r>
              <a:rPr sz="3600" spc="195" dirty="0">
                <a:solidFill>
                  <a:srgbClr val="0D0D0D"/>
                </a:solidFill>
                <a:latin typeface="Times New Roman"/>
                <a:cs typeface="Times New Roman"/>
              </a:rPr>
              <a:t>that</a:t>
            </a:r>
            <a:r>
              <a:rPr sz="3600" dirty="0">
                <a:solidFill>
                  <a:srgbClr val="0D0D0D"/>
                </a:solidFill>
                <a:latin typeface="Times New Roman"/>
                <a:cs typeface="Times New Roman"/>
              </a:rPr>
              <a:t> </a:t>
            </a:r>
            <a:r>
              <a:rPr sz="3600" spc="120" dirty="0">
                <a:solidFill>
                  <a:srgbClr val="0D0D0D"/>
                </a:solidFill>
                <a:latin typeface="Times New Roman"/>
                <a:cs typeface="Times New Roman"/>
              </a:rPr>
              <a:t>you</a:t>
            </a:r>
            <a:r>
              <a:rPr sz="3600" dirty="0">
                <a:solidFill>
                  <a:srgbClr val="0D0D0D"/>
                </a:solidFill>
                <a:latin typeface="Times New Roman"/>
                <a:cs typeface="Times New Roman"/>
              </a:rPr>
              <a:t> </a:t>
            </a:r>
            <a:r>
              <a:rPr sz="3600" spc="70" dirty="0">
                <a:solidFill>
                  <a:srgbClr val="0D0D0D"/>
                </a:solidFill>
                <a:latin typeface="Times New Roman"/>
                <a:cs typeface="Times New Roman"/>
              </a:rPr>
              <a:t>going</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a:t>
            </a:r>
            <a:r>
              <a:rPr sz="3600" dirty="0">
                <a:solidFill>
                  <a:srgbClr val="0D0D0D"/>
                </a:solidFill>
                <a:latin typeface="Times New Roman"/>
                <a:cs typeface="Times New Roman"/>
              </a:rPr>
              <a:t> </a:t>
            </a:r>
            <a:r>
              <a:rPr sz="3600" spc="85" dirty="0">
                <a:solidFill>
                  <a:srgbClr val="0D0D0D"/>
                </a:solidFill>
                <a:latin typeface="Times New Roman"/>
                <a:cs typeface="Times New Roman"/>
              </a:rPr>
              <a:t>insert</a:t>
            </a:r>
            <a:r>
              <a:rPr sz="3600" dirty="0">
                <a:solidFill>
                  <a:srgbClr val="0D0D0D"/>
                </a:solidFill>
                <a:latin typeface="Times New Roman"/>
                <a:cs typeface="Times New Roman"/>
              </a:rPr>
              <a:t> </a:t>
            </a:r>
            <a:r>
              <a:rPr sz="3600" spc="120" dirty="0">
                <a:solidFill>
                  <a:srgbClr val="0D0D0D"/>
                </a:solidFill>
                <a:latin typeface="Times New Roman"/>
                <a:cs typeface="Times New Roman"/>
              </a:rPr>
              <a:t>for</a:t>
            </a:r>
            <a:r>
              <a:rPr sz="3600" dirty="0">
                <a:solidFill>
                  <a:srgbClr val="0D0D0D"/>
                </a:solidFill>
                <a:latin typeface="Times New Roman"/>
                <a:cs typeface="Times New Roman"/>
              </a:rPr>
              <a:t> </a:t>
            </a:r>
            <a:r>
              <a:rPr sz="3600" spc="55" dirty="0">
                <a:solidFill>
                  <a:srgbClr val="0D0D0D"/>
                </a:solidFill>
                <a:latin typeface="Times New Roman"/>
                <a:cs typeface="Times New Roman"/>
              </a:rPr>
              <a:t>business </a:t>
            </a:r>
            <a:r>
              <a:rPr sz="3600" spc="-885" dirty="0">
                <a:solidFill>
                  <a:srgbClr val="0D0D0D"/>
                </a:solidFill>
                <a:latin typeface="Times New Roman"/>
                <a:cs typeface="Times New Roman"/>
              </a:rPr>
              <a:t> </a:t>
            </a:r>
            <a:r>
              <a:rPr sz="3600" spc="120" dirty="0">
                <a:solidFill>
                  <a:srgbClr val="0D0D0D"/>
                </a:solidFill>
                <a:latin typeface="Times New Roman"/>
                <a:cs typeface="Times New Roman"/>
              </a:rPr>
              <a:t>Purpose.</a:t>
            </a:r>
            <a:endParaRPr sz="3600" dirty="0">
              <a:latin typeface="Times New Roman"/>
              <a:cs typeface="Times New Roman"/>
            </a:endParaRPr>
          </a:p>
          <a:p>
            <a:pPr marL="12700">
              <a:lnSpc>
                <a:spcPts val="4110"/>
              </a:lnSpc>
              <a:tabLst>
                <a:tab pos="2798445" algn="l"/>
              </a:tabLst>
            </a:pPr>
            <a:r>
              <a:rPr sz="3600" spc="95" dirty="0">
                <a:solidFill>
                  <a:srgbClr val="0D0D0D"/>
                </a:solidFill>
                <a:latin typeface="Times New Roman"/>
                <a:cs typeface="Times New Roman"/>
              </a:rPr>
              <a:t>According</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	</a:t>
            </a:r>
            <a:r>
              <a:rPr sz="3600" spc="85" dirty="0">
                <a:solidFill>
                  <a:srgbClr val="0D0D0D"/>
                </a:solidFill>
                <a:latin typeface="Times New Roman"/>
                <a:cs typeface="Times New Roman"/>
              </a:rPr>
              <a:t>this</a:t>
            </a:r>
            <a:r>
              <a:rPr sz="3600" spc="-5" dirty="0">
                <a:solidFill>
                  <a:srgbClr val="0D0D0D"/>
                </a:solidFill>
                <a:latin typeface="Times New Roman"/>
                <a:cs typeface="Times New Roman"/>
              </a:rPr>
              <a:t> </a:t>
            </a:r>
            <a:r>
              <a:rPr sz="3600" spc="185" dirty="0">
                <a:solidFill>
                  <a:srgbClr val="0D0D0D"/>
                </a:solidFill>
                <a:latin typeface="Times New Roman"/>
                <a:cs typeface="Times New Roman"/>
              </a:rPr>
              <a:t>I</a:t>
            </a:r>
            <a:r>
              <a:rPr sz="3600" spc="-5" dirty="0">
                <a:solidFill>
                  <a:srgbClr val="0D0D0D"/>
                </a:solidFill>
                <a:latin typeface="Times New Roman"/>
                <a:cs typeface="Times New Roman"/>
              </a:rPr>
              <a:t> </a:t>
            </a:r>
            <a:r>
              <a:rPr sz="3600" spc="90" dirty="0">
                <a:solidFill>
                  <a:srgbClr val="0D0D0D"/>
                </a:solidFill>
                <a:latin typeface="Times New Roman"/>
                <a:cs typeface="Times New Roman"/>
              </a:rPr>
              <a:t>have</a:t>
            </a:r>
            <a:r>
              <a:rPr sz="3600" spc="-5" dirty="0">
                <a:solidFill>
                  <a:srgbClr val="0D0D0D"/>
                </a:solidFill>
                <a:latin typeface="Times New Roman"/>
                <a:cs typeface="Times New Roman"/>
              </a:rPr>
              <a:t> </a:t>
            </a:r>
            <a:r>
              <a:rPr sz="3600" spc="80" dirty="0">
                <a:solidFill>
                  <a:srgbClr val="0D0D0D"/>
                </a:solidFill>
                <a:latin typeface="Times New Roman"/>
                <a:cs typeface="Times New Roman"/>
              </a:rPr>
              <a:t>inserted</a:t>
            </a:r>
            <a:r>
              <a:rPr sz="3600" spc="-5" dirty="0">
                <a:solidFill>
                  <a:srgbClr val="0D0D0D"/>
                </a:solidFill>
                <a:latin typeface="Times New Roman"/>
                <a:cs typeface="Times New Roman"/>
              </a:rPr>
              <a:t> </a:t>
            </a:r>
            <a:r>
              <a:rPr sz="3600" spc="85" dirty="0">
                <a:solidFill>
                  <a:srgbClr val="0D0D0D"/>
                </a:solidFill>
                <a:latin typeface="Times New Roman"/>
                <a:cs typeface="Times New Roman"/>
              </a:rPr>
              <a:t>gender</a:t>
            </a:r>
            <a:r>
              <a:rPr sz="3600" spc="-5" dirty="0">
                <a:solidFill>
                  <a:srgbClr val="0D0D0D"/>
                </a:solidFill>
                <a:latin typeface="Times New Roman"/>
                <a:cs typeface="Times New Roman"/>
              </a:rPr>
              <a:t> </a:t>
            </a:r>
            <a:r>
              <a:rPr sz="3600" dirty="0">
                <a:solidFill>
                  <a:srgbClr val="0D0D0D"/>
                </a:solidFill>
                <a:latin typeface="Times New Roman"/>
                <a:cs typeface="Times New Roman"/>
              </a:rPr>
              <a:t>wise,</a:t>
            </a:r>
            <a:endParaRPr sz="3600" dirty="0">
              <a:latin typeface="Times New Roman"/>
              <a:cs typeface="Times New Roman"/>
            </a:endParaRPr>
          </a:p>
          <a:p>
            <a:pPr marL="12700" marR="5080">
              <a:lnSpc>
                <a:spcPts val="4280"/>
              </a:lnSpc>
              <a:spcBef>
                <a:spcPts val="150"/>
              </a:spcBef>
            </a:pPr>
            <a:r>
              <a:rPr sz="3600" spc="110" dirty="0">
                <a:solidFill>
                  <a:srgbClr val="0D0D0D"/>
                </a:solidFill>
                <a:latin typeface="Times New Roman"/>
                <a:cs typeface="Times New Roman"/>
              </a:rPr>
              <a:t>performance</a:t>
            </a:r>
            <a:r>
              <a:rPr sz="3600" spc="5" dirty="0">
                <a:solidFill>
                  <a:srgbClr val="0D0D0D"/>
                </a:solidFill>
                <a:latin typeface="Times New Roman"/>
                <a:cs typeface="Times New Roman"/>
              </a:rPr>
              <a:t> </a:t>
            </a:r>
            <a:r>
              <a:rPr sz="3600" spc="114" dirty="0">
                <a:solidFill>
                  <a:srgbClr val="0D0D0D"/>
                </a:solidFill>
                <a:latin typeface="Times New Roman"/>
                <a:cs typeface="Times New Roman"/>
              </a:rPr>
              <a:t>rating,</a:t>
            </a:r>
            <a:r>
              <a:rPr sz="3600" spc="5" dirty="0">
                <a:solidFill>
                  <a:srgbClr val="0D0D0D"/>
                </a:solidFill>
                <a:latin typeface="Times New Roman"/>
                <a:cs typeface="Times New Roman"/>
              </a:rPr>
              <a:t> </a:t>
            </a:r>
            <a:r>
              <a:rPr sz="3600" spc="55" dirty="0">
                <a:solidFill>
                  <a:srgbClr val="0D0D0D"/>
                </a:solidFill>
                <a:latin typeface="Times New Roman"/>
                <a:cs typeface="Times New Roman"/>
              </a:rPr>
              <a:t>business</a:t>
            </a:r>
            <a:r>
              <a:rPr sz="3600" spc="10" dirty="0">
                <a:solidFill>
                  <a:srgbClr val="0D0D0D"/>
                </a:solidFill>
                <a:latin typeface="Times New Roman"/>
                <a:cs typeface="Times New Roman"/>
              </a:rPr>
              <a:t> </a:t>
            </a:r>
            <a:r>
              <a:rPr sz="3600" spc="120" dirty="0">
                <a:solidFill>
                  <a:srgbClr val="0D0D0D"/>
                </a:solidFill>
                <a:latin typeface="Times New Roman"/>
                <a:cs typeface="Times New Roman"/>
              </a:rPr>
              <a:t>unit,</a:t>
            </a:r>
            <a:r>
              <a:rPr sz="3600" spc="5" dirty="0">
                <a:solidFill>
                  <a:srgbClr val="0D0D0D"/>
                </a:solidFill>
                <a:latin typeface="Times New Roman"/>
                <a:cs typeface="Times New Roman"/>
              </a:rPr>
              <a:t> </a:t>
            </a:r>
            <a:r>
              <a:rPr sz="3600" spc="80" dirty="0">
                <a:solidFill>
                  <a:srgbClr val="0D0D0D"/>
                </a:solidFill>
                <a:latin typeface="Times New Roman"/>
                <a:cs typeface="Times New Roman"/>
              </a:rPr>
              <a:t>employ</a:t>
            </a:r>
            <a:r>
              <a:rPr sz="3600" spc="10" dirty="0">
                <a:solidFill>
                  <a:srgbClr val="0D0D0D"/>
                </a:solidFill>
                <a:latin typeface="Times New Roman"/>
                <a:cs typeface="Times New Roman"/>
              </a:rPr>
              <a:t> </a:t>
            </a:r>
            <a:r>
              <a:rPr sz="3600" spc="65" dirty="0">
                <a:solidFill>
                  <a:srgbClr val="0D0D0D"/>
                </a:solidFill>
                <a:latin typeface="Times New Roman"/>
                <a:cs typeface="Times New Roman"/>
              </a:rPr>
              <a:t>first </a:t>
            </a:r>
            <a:r>
              <a:rPr sz="3600" spc="-885" dirty="0">
                <a:solidFill>
                  <a:srgbClr val="0D0D0D"/>
                </a:solidFill>
                <a:latin typeface="Times New Roman"/>
                <a:cs typeface="Times New Roman"/>
              </a:rPr>
              <a:t> </a:t>
            </a:r>
            <a:r>
              <a:rPr sz="3600" spc="130" dirty="0">
                <a:solidFill>
                  <a:srgbClr val="0D0D0D"/>
                </a:solidFill>
                <a:latin typeface="Times New Roman"/>
                <a:cs typeface="Times New Roman"/>
              </a:rPr>
              <a:t>name</a:t>
            </a:r>
            <a:endParaRPr sz="3600" dirty="0">
              <a:latin typeface="Times New Roman"/>
              <a:cs typeface="Times New Roman"/>
            </a:endParaRPr>
          </a:p>
          <a:p>
            <a:pPr marL="12700">
              <a:lnSpc>
                <a:spcPts val="4135"/>
              </a:lnSpc>
            </a:pPr>
            <a:r>
              <a:rPr sz="3600" spc="254" dirty="0">
                <a:solidFill>
                  <a:srgbClr val="0D0D0D"/>
                </a:solidFill>
                <a:latin typeface="Times New Roman"/>
                <a:cs typeface="Times New Roman"/>
              </a:rPr>
              <a:t>For</a:t>
            </a:r>
            <a:r>
              <a:rPr sz="3600" dirty="0">
                <a:solidFill>
                  <a:srgbClr val="0D0D0D"/>
                </a:solidFill>
                <a:latin typeface="Times New Roman"/>
                <a:cs typeface="Times New Roman"/>
              </a:rPr>
              <a:t> </a:t>
            </a:r>
            <a:r>
              <a:rPr sz="3600" spc="75" dirty="0">
                <a:solidFill>
                  <a:srgbClr val="0D0D0D"/>
                </a:solidFill>
                <a:latin typeface="Times New Roman"/>
                <a:cs typeface="Times New Roman"/>
              </a:rPr>
              <a:t>analyzing</a:t>
            </a:r>
            <a:r>
              <a:rPr sz="3600" dirty="0">
                <a:solidFill>
                  <a:srgbClr val="0D0D0D"/>
                </a:solidFill>
                <a:latin typeface="Times New Roman"/>
                <a:cs typeface="Times New Roman"/>
              </a:rPr>
              <a:t> </a:t>
            </a:r>
            <a:r>
              <a:rPr sz="3600" spc="120" dirty="0">
                <a:solidFill>
                  <a:srgbClr val="0D0D0D"/>
                </a:solidFill>
                <a:latin typeface="Times New Roman"/>
                <a:cs typeface="Times New Roman"/>
              </a:rPr>
              <a:t>the</a:t>
            </a:r>
            <a:r>
              <a:rPr sz="3600" spc="5" dirty="0">
                <a:solidFill>
                  <a:srgbClr val="0D0D0D"/>
                </a:solidFill>
                <a:latin typeface="Times New Roman"/>
                <a:cs typeface="Times New Roman"/>
              </a:rPr>
              <a:t> </a:t>
            </a:r>
            <a:r>
              <a:rPr sz="3600" spc="110" dirty="0">
                <a:solidFill>
                  <a:srgbClr val="0D0D0D"/>
                </a:solidFill>
                <a:latin typeface="Times New Roman"/>
                <a:cs typeface="Times New Roman"/>
              </a:rPr>
              <a:t>performance</a:t>
            </a:r>
            <a:r>
              <a:rPr sz="3600" dirty="0">
                <a:solidFill>
                  <a:srgbClr val="0D0D0D"/>
                </a:solidFill>
                <a:latin typeface="Times New Roman"/>
                <a:cs typeface="Times New Roman"/>
              </a:rPr>
              <a:t> </a:t>
            </a:r>
            <a:r>
              <a:rPr sz="3600" spc="90" dirty="0">
                <a:solidFill>
                  <a:srgbClr val="0D0D0D"/>
                </a:solidFill>
                <a:latin typeface="Times New Roman"/>
                <a:cs typeface="Times New Roman"/>
              </a:rPr>
              <a:t>of</a:t>
            </a:r>
            <a:r>
              <a:rPr sz="3600" dirty="0">
                <a:solidFill>
                  <a:srgbClr val="0D0D0D"/>
                </a:solidFill>
                <a:latin typeface="Times New Roman"/>
                <a:cs typeface="Times New Roman"/>
              </a:rPr>
              <a:t> </a:t>
            </a:r>
            <a:r>
              <a:rPr sz="3600" spc="55" dirty="0">
                <a:solidFill>
                  <a:srgbClr val="0D0D0D"/>
                </a:solidFill>
                <a:latin typeface="Times New Roman"/>
                <a:cs typeface="Times New Roman"/>
              </a:rPr>
              <a:t>employee.</a:t>
            </a:r>
            <a:endParaRPr sz="3600" dirty="0">
              <a:latin typeface="Times New Roman"/>
              <a:cs typeface="Times New Roman"/>
            </a:endParaRPr>
          </a:p>
        </p:txBody>
      </p:sp>
      <p:pic>
        <p:nvPicPr>
          <p:cNvPr id="10" name="object 10"/>
          <p:cNvPicPr/>
          <p:nvPr/>
        </p:nvPicPr>
        <p:blipFill>
          <a:blip r:embed="rId4" cstate="print"/>
          <a:stretch>
            <a:fillRect/>
          </a:stretch>
        </p:blipFill>
        <p:spPr>
          <a:xfrm>
            <a:off x="1747607" y="4224068"/>
            <a:ext cx="104775" cy="104774"/>
          </a:xfrm>
          <a:prstGeom prst="rect">
            <a:avLst/>
          </a:prstGeom>
        </p:spPr>
      </p:pic>
      <p:pic>
        <p:nvPicPr>
          <p:cNvPr id="11" name="object 11"/>
          <p:cNvPicPr/>
          <p:nvPr/>
        </p:nvPicPr>
        <p:blipFill>
          <a:blip r:embed="rId4" cstate="print"/>
          <a:stretch>
            <a:fillRect/>
          </a:stretch>
        </p:blipFill>
        <p:spPr>
          <a:xfrm>
            <a:off x="1747607" y="5852843"/>
            <a:ext cx="104775" cy="104774"/>
          </a:xfrm>
          <a:prstGeom prst="rect">
            <a:avLst/>
          </a:prstGeom>
        </p:spPr>
      </p:pic>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6478" y="1303399"/>
            <a:ext cx="7513955" cy="756920"/>
          </a:xfrm>
          <a:prstGeom prst="rect">
            <a:avLst/>
          </a:prstGeom>
        </p:spPr>
        <p:txBody>
          <a:bodyPr vert="horz" wrap="square" lIns="0" tIns="12700" rIns="0" bIns="0" rtlCol="0">
            <a:spAutoFit/>
          </a:bodyPr>
          <a:lstStyle/>
          <a:p>
            <a:pPr marL="12700">
              <a:lnSpc>
                <a:spcPct val="100000"/>
              </a:lnSpc>
              <a:spcBef>
                <a:spcPts val="100"/>
              </a:spcBef>
            </a:pPr>
            <a:r>
              <a:rPr sz="4800" spc="-10" dirty="0"/>
              <a:t>WHO</a:t>
            </a:r>
            <a:r>
              <a:rPr sz="4800" spc="-55" dirty="0"/>
              <a:t> </a:t>
            </a:r>
            <a:r>
              <a:rPr sz="4800" spc="-10" dirty="0"/>
              <a:t>ARE</a:t>
            </a:r>
            <a:r>
              <a:rPr sz="4800" spc="-50" dirty="0"/>
              <a:t> </a:t>
            </a:r>
            <a:r>
              <a:rPr sz="4800" spc="-10" dirty="0"/>
              <a:t>THE</a:t>
            </a:r>
            <a:r>
              <a:rPr sz="4800" spc="-50" dirty="0"/>
              <a:t> </a:t>
            </a:r>
            <a:r>
              <a:rPr sz="4800" spc="-10" dirty="0"/>
              <a:t>END</a:t>
            </a:r>
            <a:r>
              <a:rPr sz="4800" spc="-50" dirty="0"/>
              <a:t> </a:t>
            </a:r>
            <a:r>
              <a:rPr sz="4800" spc="-15" dirty="0"/>
              <a:t>USERS?</a:t>
            </a:r>
            <a:endParaRPr sz="48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214562"/>
            <a:ext cx="4038599" cy="4876799"/>
          </a:xfrm>
          <a:prstGeom prst="rect">
            <a:avLst/>
          </a:prstGeom>
        </p:spPr>
      </p:pic>
      <p:sp>
        <p:nvSpPr>
          <p:cNvPr id="3" name="object 3"/>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sp>
        <p:nvSpPr>
          <p:cNvPr id="4" name="object 4"/>
          <p:cNvSpPr txBox="1"/>
          <p:nvPr/>
        </p:nvSpPr>
        <p:spPr>
          <a:xfrm>
            <a:off x="5390572" y="2511423"/>
            <a:ext cx="8500110" cy="5259581"/>
          </a:xfrm>
          <a:prstGeom prst="rect">
            <a:avLst/>
          </a:prstGeom>
        </p:spPr>
        <p:txBody>
          <a:bodyPr vert="horz" wrap="square" lIns="0" tIns="12700" rIns="0" bIns="0" rtlCol="0">
            <a:spAutoFit/>
          </a:bodyPr>
          <a:lstStyle/>
          <a:p>
            <a:pPr marL="12700">
              <a:lnSpc>
                <a:spcPct val="100000"/>
              </a:lnSpc>
              <a:spcBef>
                <a:spcPts val="100"/>
              </a:spcBef>
            </a:pPr>
            <a:r>
              <a:rPr sz="2700" spc="-320" dirty="0">
                <a:latin typeface="Lucida Sans"/>
                <a:cs typeface="Lucida Sans"/>
              </a:rPr>
              <a:t>C</a:t>
            </a:r>
            <a:r>
              <a:rPr sz="2700" spc="-285" dirty="0">
                <a:latin typeface="Lucida Sans"/>
                <a:cs typeface="Lucida Sans"/>
              </a:rPr>
              <a:t>o</a:t>
            </a:r>
            <a:r>
              <a:rPr sz="2700" spc="-235" dirty="0">
                <a:latin typeface="Lucida Sans"/>
                <a:cs typeface="Lucida Sans"/>
              </a:rPr>
              <a:t>n</a:t>
            </a:r>
            <a:r>
              <a:rPr sz="2700" spc="-285" dirty="0">
                <a:latin typeface="Lucida Sans"/>
                <a:cs typeface="Lucida Sans"/>
              </a:rPr>
              <a:t>d</a:t>
            </a:r>
            <a:r>
              <a:rPr sz="2700" spc="-135" dirty="0">
                <a:latin typeface="Lucida Sans"/>
                <a:cs typeface="Lucida Sans"/>
              </a:rPr>
              <a:t>i</a:t>
            </a:r>
            <a:r>
              <a:rPr sz="2700" dirty="0">
                <a:latin typeface="Lucida Sans"/>
                <a:cs typeface="Lucida Sans"/>
              </a:rPr>
              <a:t>t</a:t>
            </a:r>
            <a:r>
              <a:rPr sz="2700" spc="-135" dirty="0">
                <a:latin typeface="Lucida Sans"/>
                <a:cs typeface="Lucida Sans"/>
              </a:rPr>
              <a:t>i</a:t>
            </a:r>
            <a:r>
              <a:rPr sz="2700" spc="-285" dirty="0">
                <a:latin typeface="Lucida Sans"/>
                <a:cs typeface="Lucida Sans"/>
              </a:rPr>
              <a:t>o</a:t>
            </a:r>
            <a:r>
              <a:rPr sz="2700" spc="-235" dirty="0">
                <a:latin typeface="Lucida Sans"/>
                <a:cs typeface="Lucida Sans"/>
              </a:rPr>
              <a:t>n</a:t>
            </a:r>
            <a:r>
              <a:rPr sz="2700" spc="-185" dirty="0">
                <a:latin typeface="Lucida Sans"/>
                <a:cs typeface="Lucida Sans"/>
              </a:rPr>
              <a:t>a</a:t>
            </a:r>
            <a:r>
              <a:rPr sz="2700" spc="-160" dirty="0">
                <a:latin typeface="Lucida Sans"/>
                <a:cs typeface="Lucida Sans"/>
              </a:rPr>
              <a:t>l</a:t>
            </a:r>
            <a:r>
              <a:rPr sz="2700" spc="-320" dirty="0">
                <a:latin typeface="Lucida Sans"/>
                <a:cs typeface="Lucida Sans"/>
              </a:rPr>
              <a:t> </a:t>
            </a:r>
            <a:r>
              <a:rPr sz="2700" spc="-95" dirty="0">
                <a:latin typeface="Lucida Sans"/>
                <a:cs typeface="Lucida Sans"/>
              </a:rPr>
              <a:t>f</a:t>
            </a:r>
            <a:r>
              <a:rPr sz="2700" spc="-285" dirty="0">
                <a:latin typeface="Lucida Sans"/>
                <a:cs typeface="Lucida Sans"/>
              </a:rPr>
              <a:t>o</a:t>
            </a:r>
            <a:r>
              <a:rPr sz="2700" spc="-70" dirty="0">
                <a:latin typeface="Lucida Sans"/>
                <a:cs typeface="Lucida Sans"/>
              </a:rPr>
              <a:t>r</a:t>
            </a:r>
            <a:r>
              <a:rPr sz="2700" spc="-484" dirty="0">
                <a:latin typeface="Lucida Sans"/>
                <a:cs typeface="Lucida Sans"/>
              </a:rPr>
              <a:t>m</a:t>
            </a:r>
            <a:r>
              <a:rPr sz="2700" spc="-185" dirty="0">
                <a:latin typeface="Lucida Sans"/>
                <a:cs typeface="Lucida Sans"/>
              </a:rPr>
              <a:t>a</a:t>
            </a:r>
            <a:r>
              <a:rPr sz="2700" dirty="0">
                <a:latin typeface="Lucida Sans"/>
                <a:cs typeface="Lucida Sans"/>
              </a:rPr>
              <a:t>tt</a:t>
            </a:r>
            <a:r>
              <a:rPr sz="2700" spc="-135" dirty="0">
                <a:latin typeface="Lucida Sans"/>
                <a:cs typeface="Lucida Sans"/>
              </a:rPr>
              <a:t>i</a:t>
            </a:r>
            <a:r>
              <a:rPr sz="2700" spc="-235" dirty="0">
                <a:latin typeface="Lucida Sans"/>
                <a:cs typeface="Lucida Sans"/>
              </a:rPr>
              <a:t>n</a:t>
            </a:r>
            <a:r>
              <a:rPr sz="2700" spc="-270" dirty="0">
                <a:latin typeface="Lucida Sans"/>
                <a:cs typeface="Lucida Sans"/>
              </a:rPr>
              <a:t>g</a:t>
            </a:r>
            <a:r>
              <a:rPr sz="2700" spc="-290" dirty="0">
                <a:latin typeface="Lucida Sans"/>
                <a:cs typeface="Lucida Sans"/>
              </a:rPr>
              <a:t>:</a:t>
            </a:r>
            <a:r>
              <a:rPr sz="2700" spc="-320" dirty="0">
                <a:latin typeface="Lucida Sans"/>
                <a:cs typeface="Lucida Sans"/>
              </a:rPr>
              <a:t> </a:t>
            </a:r>
            <a:r>
              <a:rPr sz="2700" spc="-135" dirty="0">
                <a:latin typeface="Lucida Sans"/>
                <a:cs typeface="Lucida Sans"/>
              </a:rPr>
              <a:t>i</a:t>
            </a:r>
            <a:r>
              <a:rPr sz="2700" dirty="0">
                <a:latin typeface="Lucida Sans"/>
                <a:cs typeface="Lucida Sans"/>
              </a:rPr>
              <a:t>t</a:t>
            </a:r>
            <a:r>
              <a:rPr sz="2700" spc="-320" dirty="0">
                <a:latin typeface="Lucida Sans"/>
                <a:cs typeface="Lucida Sans"/>
              </a:rPr>
              <a:t>’</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70" dirty="0">
                <a:latin typeface="Lucida Sans"/>
                <a:cs typeface="Lucida Sans"/>
              </a:rPr>
              <a:t>ee</a:t>
            </a:r>
            <a:r>
              <a:rPr sz="2700" spc="-310" dirty="0">
                <a:latin typeface="Lucida Sans"/>
                <a:cs typeface="Lucida Sans"/>
              </a:rPr>
              <a:t>d</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a:t>
            </a:r>
            <a:r>
              <a:rPr sz="2700" spc="-235" dirty="0">
                <a:latin typeface="Lucida Sans"/>
                <a:cs typeface="Lucida Sans"/>
              </a:rPr>
              <a:t>n</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484" dirty="0">
                <a:latin typeface="Lucida Sans"/>
                <a:cs typeface="Lucida Sans"/>
              </a:rPr>
              <a:t>m</a:t>
            </a:r>
            <a:r>
              <a:rPr sz="2700" spc="-135" dirty="0">
                <a:latin typeface="Lucida Sans"/>
                <a:cs typeface="Lucida Sans"/>
              </a:rPr>
              <a:t>i</a:t>
            </a:r>
            <a:r>
              <a:rPr sz="2700" spc="-180" dirty="0">
                <a:latin typeface="Lucida Sans"/>
                <a:cs typeface="Lucida Sans"/>
              </a:rPr>
              <a:t>ss</a:t>
            </a:r>
            <a:r>
              <a:rPr sz="2700" spc="-135" dirty="0">
                <a:latin typeface="Lucida Sans"/>
                <a:cs typeface="Lucida Sans"/>
              </a:rPr>
              <a:t>i</a:t>
            </a:r>
            <a:r>
              <a:rPr sz="2700" spc="-235" dirty="0">
                <a:latin typeface="Lucida Sans"/>
                <a:cs typeface="Lucida Sans"/>
              </a:rPr>
              <a:t>n</a:t>
            </a:r>
            <a:r>
              <a:rPr sz="2700" spc="-295" dirty="0">
                <a:latin typeface="Lucida Sans"/>
                <a:cs typeface="Lucida Sans"/>
              </a:rPr>
              <a:t>g</a:t>
            </a:r>
            <a:r>
              <a:rPr sz="2700" spc="-320" dirty="0">
                <a:latin typeface="Lucida Sans"/>
                <a:cs typeface="Lucida Sans"/>
              </a:rPr>
              <a:t> </a:t>
            </a:r>
            <a:r>
              <a:rPr sz="2700" spc="-240" dirty="0">
                <a:latin typeface="Lucida Sans"/>
                <a:cs typeface="Lucida Sans"/>
              </a:rPr>
              <a:t>v</a:t>
            </a:r>
            <a:r>
              <a:rPr sz="2700" spc="-185" dirty="0">
                <a:latin typeface="Lucida Sans"/>
                <a:cs typeface="Lucida Sans"/>
              </a:rPr>
              <a:t>a</a:t>
            </a:r>
            <a:r>
              <a:rPr sz="2700" spc="-135" dirty="0">
                <a:latin typeface="Lucida Sans"/>
                <a:cs typeface="Lucida Sans"/>
              </a:rPr>
              <a:t>l</a:t>
            </a:r>
            <a:r>
              <a:rPr sz="2700" spc="-220" dirty="0">
                <a:latin typeface="Lucida Sans"/>
                <a:cs typeface="Lucida Sans"/>
              </a:rPr>
              <a:t>u</a:t>
            </a:r>
            <a:r>
              <a:rPr sz="2700" spc="-195" dirty="0">
                <a:latin typeface="Lucida Sans"/>
                <a:cs typeface="Lucida Sans"/>
              </a:rPr>
              <a:t>e</a:t>
            </a:r>
            <a:endParaRPr sz="2700" dirty="0">
              <a:latin typeface="Lucida Sans"/>
              <a:cs typeface="Lucida Sans"/>
            </a:endParaRPr>
          </a:p>
          <a:p>
            <a:pPr marL="12700" marR="581660">
              <a:lnSpc>
                <a:spcPct val="199100"/>
              </a:lnSpc>
            </a:pPr>
            <a:r>
              <a:rPr sz="2700" spc="15" dirty="0">
                <a:latin typeface="Lucida Sans"/>
                <a:cs typeface="Lucida Sans"/>
              </a:rPr>
              <a:t>S</a:t>
            </a:r>
            <a:r>
              <a:rPr sz="2700" spc="-285" dirty="0">
                <a:latin typeface="Lucida Sans"/>
                <a:cs typeface="Lucida Sans"/>
              </a:rPr>
              <a:t>o</a:t>
            </a:r>
            <a:r>
              <a:rPr sz="2700" spc="-70" dirty="0">
                <a:latin typeface="Lucida Sans"/>
                <a:cs typeface="Lucida Sans"/>
              </a:rPr>
              <a:t>r</a:t>
            </a:r>
            <a:r>
              <a:rPr sz="2700" spc="-25" dirty="0">
                <a:latin typeface="Lucida Sans"/>
                <a:cs typeface="Lucida Sans"/>
              </a:rPr>
              <a:t>t</a:t>
            </a:r>
            <a:r>
              <a:rPr sz="2700" spc="-320" dirty="0">
                <a:latin typeface="Lucida Sans"/>
                <a:cs typeface="Lucida Sans"/>
              </a:rPr>
              <a:t> </a:t>
            </a:r>
            <a:r>
              <a:rPr sz="2700" spc="-265" dirty="0">
                <a:latin typeface="Lucida Sans"/>
                <a:cs typeface="Lucida Sans"/>
              </a:rPr>
              <a:t>&amp;</a:t>
            </a:r>
            <a:r>
              <a:rPr sz="2700" spc="-95" dirty="0">
                <a:latin typeface="Lucida Sans"/>
                <a:cs typeface="Lucida Sans"/>
              </a:rPr>
              <a:t>f</a:t>
            </a:r>
            <a:r>
              <a:rPr sz="2700" spc="-135" dirty="0">
                <a:latin typeface="Lucida Sans"/>
                <a:cs typeface="Lucida Sans"/>
              </a:rPr>
              <a:t>il</a:t>
            </a:r>
            <a:r>
              <a:rPr sz="2700" dirty="0">
                <a:latin typeface="Lucida Sans"/>
                <a:cs typeface="Lucida Sans"/>
              </a:rPr>
              <a:t>t</a:t>
            </a:r>
            <a:r>
              <a:rPr sz="2700" spc="-170" dirty="0">
                <a:latin typeface="Lucida Sans"/>
                <a:cs typeface="Lucida Sans"/>
              </a:rPr>
              <a:t>e</a:t>
            </a:r>
            <a:r>
              <a:rPr sz="2700" spc="-70" dirty="0">
                <a:latin typeface="Lucida Sans"/>
                <a:cs typeface="Lucida Sans"/>
              </a:rPr>
              <a:t>r</a:t>
            </a:r>
            <a:r>
              <a:rPr sz="2700" spc="-290" dirty="0">
                <a:latin typeface="Lucida Sans"/>
                <a:cs typeface="Lucida Sans"/>
              </a:rPr>
              <a:t>:</a:t>
            </a:r>
            <a:r>
              <a:rPr sz="2700" spc="190" dirty="0">
                <a:latin typeface="Lucida Sans"/>
                <a:cs typeface="Lucida Sans"/>
              </a:rPr>
              <a:t> </a:t>
            </a:r>
            <a:r>
              <a:rPr sz="2700" spc="-15" dirty="0">
                <a:latin typeface="Lucida Sans"/>
                <a:cs typeface="Lucida Sans"/>
              </a:rPr>
              <a:t>I</a:t>
            </a:r>
            <a:r>
              <a:rPr sz="2700" spc="-25" dirty="0">
                <a:latin typeface="Lucida Sans"/>
                <a:cs typeface="Lucida Sans"/>
              </a:rPr>
              <a:t>t</a:t>
            </a:r>
            <a:r>
              <a:rPr sz="2700" spc="-320" dirty="0">
                <a:latin typeface="Lucida Sans"/>
                <a:cs typeface="Lucida Sans"/>
              </a:rPr>
              <a:t> </a:t>
            </a:r>
            <a:r>
              <a:rPr sz="2700" spc="-135" dirty="0">
                <a:latin typeface="Lucida Sans"/>
                <a:cs typeface="Lucida Sans"/>
              </a:rPr>
              <a:t>i</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80" dirty="0">
                <a:latin typeface="Lucida Sans"/>
                <a:cs typeface="Lucida Sans"/>
              </a:rPr>
              <a:t>s</a:t>
            </a:r>
            <a:r>
              <a:rPr sz="2700" spc="-170" dirty="0">
                <a:latin typeface="Lucida Sans"/>
                <a:cs typeface="Lucida Sans"/>
              </a:rPr>
              <a:t>e</a:t>
            </a:r>
            <a:r>
              <a:rPr sz="2700" spc="-310" dirty="0">
                <a:latin typeface="Lucida Sans"/>
                <a:cs typeface="Lucida Sans"/>
              </a:rPr>
              <a:t>d</a:t>
            </a:r>
            <a:r>
              <a:rPr sz="2700" spc="-320" dirty="0">
                <a:latin typeface="Lucida Sans"/>
                <a:cs typeface="Lucida Sans"/>
              </a:rPr>
              <a:t> </a:t>
            </a:r>
            <a:r>
              <a:rPr sz="2700" spc="-70" dirty="0">
                <a:latin typeface="Lucida Sans"/>
                <a:cs typeface="Lucida Sans"/>
              </a:rPr>
              <a:t>r</a:t>
            </a:r>
            <a:r>
              <a:rPr sz="2700" spc="-170" dirty="0">
                <a:latin typeface="Lucida Sans"/>
                <a:cs typeface="Lucida Sans"/>
              </a:rPr>
              <a:t>e</a:t>
            </a:r>
            <a:r>
              <a:rPr sz="2700" spc="-484" dirty="0">
                <a:latin typeface="Lucida Sans"/>
                <a:cs typeface="Lucida Sans"/>
              </a:rPr>
              <a:t>m</a:t>
            </a:r>
            <a:r>
              <a:rPr sz="2700" spc="-285" dirty="0">
                <a:latin typeface="Lucida Sans"/>
                <a:cs typeface="Lucida Sans"/>
              </a:rPr>
              <a:t>o</a:t>
            </a:r>
            <a:r>
              <a:rPr sz="2700" spc="-240" dirty="0">
                <a:latin typeface="Lucida Sans"/>
                <a:cs typeface="Lucida Sans"/>
              </a:rPr>
              <a:t>v</a:t>
            </a:r>
            <a:r>
              <a:rPr sz="2700" spc="-195" dirty="0">
                <a:latin typeface="Lucida Sans"/>
                <a:cs typeface="Lucida Sans"/>
              </a:rPr>
              <a:t>e</a:t>
            </a:r>
            <a:r>
              <a:rPr sz="2700" spc="-320" dirty="0">
                <a:latin typeface="Lucida Sans"/>
                <a:cs typeface="Lucida Sans"/>
              </a:rPr>
              <a:t> </a:t>
            </a:r>
            <a:r>
              <a:rPr sz="2700" spc="-484" dirty="0">
                <a:latin typeface="Lucida Sans"/>
                <a:cs typeface="Lucida Sans"/>
              </a:rPr>
              <a:t>m</a:t>
            </a:r>
            <a:r>
              <a:rPr sz="2700" spc="-135" dirty="0">
                <a:latin typeface="Lucida Sans"/>
                <a:cs typeface="Lucida Sans"/>
              </a:rPr>
              <a:t>i</a:t>
            </a:r>
            <a:r>
              <a:rPr sz="2700" spc="-180" dirty="0">
                <a:latin typeface="Lucida Sans"/>
                <a:cs typeface="Lucida Sans"/>
              </a:rPr>
              <a:t>ss</a:t>
            </a:r>
            <a:r>
              <a:rPr sz="2700" spc="-135" dirty="0">
                <a:latin typeface="Lucida Sans"/>
                <a:cs typeface="Lucida Sans"/>
              </a:rPr>
              <a:t>i</a:t>
            </a:r>
            <a:r>
              <a:rPr sz="2700" spc="-235" dirty="0">
                <a:latin typeface="Lucida Sans"/>
                <a:cs typeface="Lucida Sans"/>
              </a:rPr>
              <a:t>n</a:t>
            </a:r>
            <a:r>
              <a:rPr sz="2700" spc="-295" dirty="0">
                <a:latin typeface="Lucida Sans"/>
                <a:cs typeface="Lucida Sans"/>
              </a:rPr>
              <a:t>g</a:t>
            </a:r>
            <a:r>
              <a:rPr sz="2700" spc="-320" dirty="0">
                <a:latin typeface="Lucida Sans"/>
                <a:cs typeface="Lucida Sans"/>
              </a:rPr>
              <a:t> </a:t>
            </a:r>
            <a:r>
              <a:rPr sz="2700" spc="-240" dirty="0">
                <a:latin typeface="Lucida Sans"/>
                <a:cs typeface="Lucida Sans"/>
              </a:rPr>
              <a:t>v</a:t>
            </a:r>
            <a:r>
              <a:rPr sz="2700" spc="-185" dirty="0">
                <a:latin typeface="Lucida Sans"/>
                <a:cs typeface="Lucida Sans"/>
              </a:rPr>
              <a:t>a</a:t>
            </a:r>
            <a:r>
              <a:rPr sz="2700" spc="-135" dirty="0">
                <a:latin typeface="Lucida Sans"/>
                <a:cs typeface="Lucida Sans"/>
              </a:rPr>
              <a:t>l</a:t>
            </a:r>
            <a:r>
              <a:rPr sz="2700" spc="-220" dirty="0">
                <a:latin typeface="Lucida Sans"/>
                <a:cs typeface="Lucida Sans"/>
              </a:rPr>
              <a:t>u</a:t>
            </a:r>
            <a:r>
              <a:rPr sz="2700" spc="-195" dirty="0">
                <a:latin typeface="Lucida Sans"/>
                <a:cs typeface="Lucida Sans"/>
              </a:rPr>
              <a:t>e</a:t>
            </a:r>
            <a:r>
              <a:rPr sz="2700" spc="-320" dirty="0">
                <a:latin typeface="Lucida Sans"/>
                <a:cs typeface="Lucida Sans"/>
              </a:rPr>
              <a:t> </a:t>
            </a:r>
            <a:r>
              <a:rPr sz="2700" spc="-185" dirty="0">
                <a:latin typeface="Lucida Sans"/>
                <a:cs typeface="Lucida Sans"/>
              </a:rPr>
              <a:t>a</a:t>
            </a:r>
            <a:r>
              <a:rPr sz="2700" spc="-235" dirty="0">
                <a:latin typeface="Lucida Sans"/>
                <a:cs typeface="Lucida Sans"/>
              </a:rPr>
              <a:t>n</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il</a:t>
            </a:r>
            <a:r>
              <a:rPr sz="2700" spc="-160" dirty="0">
                <a:latin typeface="Lucida Sans"/>
                <a:cs typeface="Lucida Sans"/>
              </a:rPr>
              <a:t>l</a:t>
            </a:r>
            <a:r>
              <a:rPr sz="2700" spc="-320" dirty="0">
                <a:latin typeface="Lucida Sans"/>
                <a:cs typeface="Lucida Sans"/>
              </a:rPr>
              <a:t> </a:t>
            </a:r>
            <a:r>
              <a:rPr sz="2700" spc="-135" dirty="0">
                <a:latin typeface="Lucida Sans"/>
                <a:cs typeface="Lucida Sans"/>
              </a:rPr>
              <a:t>i</a:t>
            </a:r>
            <a:r>
              <a:rPr sz="2700" dirty="0">
                <a:latin typeface="Lucida Sans"/>
                <a:cs typeface="Lucida Sans"/>
              </a:rPr>
              <a:t>t</a:t>
            </a:r>
            <a:r>
              <a:rPr sz="2700" spc="-345" dirty="0">
                <a:latin typeface="Lucida Sans"/>
                <a:cs typeface="Lucida Sans"/>
              </a:rPr>
              <a:t>.  </a:t>
            </a:r>
            <a:r>
              <a:rPr sz="2700" spc="-50" dirty="0">
                <a:latin typeface="Lucida Sans"/>
                <a:cs typeface="Lucida Sans"/>
              </a:rPr>
              <a:t>IP</a:t>
            </a:r>
            <a:r>
              <a:rPr lang="en-GB" sz="2700" spc="-50" dirty="0">
                <a:latin typeface="Lucida Sans"/>
                <a:cs typeface="Lucida Sans"/>
              </a:rPr>
              <a:t>S:</a:t>
            </a:r>
            <a:r>
              <a:rPr lang="en-GB" sz="2700" spc="-320" dirty="0">
                <a:latin typeface="Lucida Sans"/>
                <a:cs typeface="Lucida Sans"/>
              </a:rPr>
              <a:t> </a:t>
            </a:r>
            <a:r>
              <a:rPr lang="en-IN" sz="2700" spc="-320" dirty="0">
                <a:latin typeface="Lucida Sans"/>
                <a:cs typeface="Lucida Sans"/>
              </a:rPr>
              <a:t> </a:t>
            </a:r>
            <a:r>
              <a:rPr sz="2700" spc="-229" dirty="0">
                <a:latin typeface="Lucida Sans"/>
                <a:cs typeface="Lucida Sans"/>
              </a:rPr>
              <a:t>This</a:t>
            </a:r>
            <a:r>
              <a:rPr sz="2700" spc="-320" dirty="0">
                <a:latin typeface="Lucida Sans"/>
                <a:cs typeface="Lucida Sans"/>
              </a:rPr>
              <a:t> </a:t>
            </a:r>
            <a:r>
              <a:rPr sz="2700" spc="-215" dirty="0">
                <a:latin typeface="Lucida Sans"/>
                <a:cs typeface="Lucida Sans"/>
              </a:rPr>
              <a:t>formula</a:t>
            </a:r>
            <a:r>
              <a:rPr sz="2700" spc="-320" dirty="0">
                <a:latin typeface="Lucida Sans"/>
                <a:cs typeface="Lucida Sans"/>
              </a:rPr>
              <a:t> </a:t>
            </a:r>
            <a:r>
              <a:rPr sz="2700" spc="-170" dirty="0">
                <a:latin typeface="Lucida Sans"/>
                <a:cs typeface="Lucida Sans"/>
              </a:rPr>
              <a:t>is</a:t>
            </a:r>
            <a:r>
              <a:rPr sz="2700" spc="-320" dirty="0">
                <a:latin typeface="Lucida Sans"/>
                <a:cs typeface="Lucida Sans"/>
              </a:rPr>
              <a:t> </a:t>
            </a:r>
            <a:r>
              <a:rPr sz="2700" spc="-220" dirty="0">
                <a:latin typeface="Lucida Sans"/>
                <a:cs typeface="Lucida Sans"/>
              </a:rPr>
              <a:t>used</a:t>
            </a:r>
            <a:r>
              <a:rPr sz="2700" spc="-320" dirty="0">
                <a:latin typeface="Lucida Sans"/>
                <a:cs typeface="Lucida Sans"/>
              </a:rPr>
              <a:t> </a:t>
            </a:r>
            <a:r>
              <a:rPr sz="2700" spc="-160" dirty="0">
                <a:latin typeface="Lucida Sans"/>
                <a:cs typeface="Lucida Sans"/>
              </a:rPr>
              <a:t>for</a:t>
            </a:r>
            <a:r>
              <a:rPr sz="2700" spc="-320" dirty="0">
                <a:latin typeface="Lucida Sans"/>
                <a:cs typeface="Lucida Sans"/>
              </a:rPr>
              <a:t> </a:t>
            </a:r>
            <a:r>
              <a:rPr sz="2700" spc="-200" dirty="0">
                <a:latin typeface="Lucida Sans"/>
                <a:cs typeface="Lucida Sans"/>
              </a:rPr>
              <a:t>multiple</a:t>
            </a:r>
            <a:r>
              <a:rPr sz="2700" spc="-320" dirty="0">
                <a:latin typeface="Lucida Sans"/>
                <a:cs typeface="Lucida Sans"/>
              </a:rPr>
              <a:t> </a:t>
            </a:r>
            <a:r>
              <a:rPr sz="2700" spc="-195" dirty="0">
                <a:latin typeface="Lucida Sans"/>
                <a:cs typeface="Lucida Sans"/>
              </a:rPr>
              <a:t>condition</a:t>
            </a:r>
            <a:endParaRPr lang="en-IN" sz="2700" dirty="0">
              <a:latin typeface="Lucida Sans"/>
              <a:cs typeface="Lucida Sans"/>
            </a:endParaRPr>
          </a:p>
          <a:p>
            <a:pPr marL="12700" marR="581660">
              <a:lnSpc>
                <a:spcPct val="199100"/>
              </a:lnSpc>
            </a:pPr>
            <a:r>
              <a:rPr lang="en-IN" sz="2700" spc="-310" dirty="0">
                <a:latin typeface="Lucida Sans"/>
                <a:cs typeface="Lucida Sans"/>
              </a:rPr>
              <a:t>an</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70" dirty="0">
                <a:latin typeface="Lucida Sans"/>
                <a:cs typeface="Lucida Sans"/>
              </a:rPr>
              <a:t>r</a:t>
            </a:r>
            <a:r>
              <a:rPr sz="2700" spc="-185" dirty="0">
                <a:latin typeface="Lucida Sans"/>
                <a:cs typeface="Lucida Sans"/>
              </a:rPr>
              <a:t>a</a:t>
            </a:r>
            <a:r>
              <a:rPr sz="2700" dirty="0">
                <a:latin typeface="Lucida Sans"/>
                <a:cs typeface="Lucida Sans"/>
              </a:rPr>
              <a:t>t</a:t>
            </a:r>
            <a:r>
              <a:rPr sz="2700" spc="-195" dirty="0">
                <a:latin typeface="Lucida Sans"/>
                <a:cs typeface="Lucida Sans"/>
              </a:rPr>
              <a:t>e</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170" dirty="0">
                <a:latin typeface="Lucida Sans"/>
                <a:cs typeface="Lucida Sans"/>
              </a:rPr>
              <a:t>e</a:t>
            </a:r>
            <a:r>
              <a:rPr sz="2700" spc="-484" dirty="0">
                <a:latin typeface="Lucida Sans"/>
                <a:cs typeface="Lucida Sans"/>
              </a:rPr>
              <a:t>m</a:t>
            </a:r>
            <a:r>
              <a:rPr sz="2700" spc="-285" dirty="0">
                <a:latin typeface="Lucida Sans"/>
                <a:cs typeface="Lucida Sans"/>
              </a:rPr>
              <a:t>p</a:t>
            </a:r>
            <a:r>
              <a:rPr sz="2700" spc="-135" dirty="0">
                <a:latin typeface="Lucida Sans"/>
                <a:cs typeface="Lucida Sans"/>
              </a:rPr>
              <a:t>l</a:t>
            </a:r>
            <a:r>
              <a:rPr sz="2700" spc="-285" dirty="0">
                <a:latin typeface="Lucida Sans"/>
                <a:cs typeface="Lucida Sans"/>
              </a:rPr>
              <a:t>o</a:t>
            </a:r>
            <a:r>
              <a:rPr sz="2700" spc="-240" dirty="0">
                <a:latin typeface="Lucida Sans"/>
                <a:cs typeface="Lucida Sans"/>
              </a:rPr>
              <a:t>y</a:t>
            </a:r>
            <a:r>
              <a:rPr sz="2700" spc="-170" dirty="0">
                <a:latin typeface="Lucida Sans"/>
                <a:cs typeface="Lucida Sans"/>
              </a:rPr>
              <a:t>e</a:t>
            </a:r>
            <a:r>
              <a:rPr sz="2700" spc="-195" dirty="0">
                <a:latin typeface="Lucida Sans"/>
                <a:cs typeface="Lucida Sans"/>
              </a:rPr>
              <a:t>e</a:t>
            </a:r>
            <a:r>
              <a:rPr sz="2700" spc="-320" dirty="0">
                <a:latin typeface="Lucida Sans"/>
                <a:cs typeface="Lucida Sans"/>
              </a:rPr>
              <a:t> </a:t>
            </a:r>
            <a:r>
              <a:rPr sz="2700" spc="-285" dirty="0">
                <a:latin typeface="Lucida Sans"/>
                <a:cs typeface="Lucida Sans"/>
              </a:rPr>
              <a:t>p</a:t>
            </a:r>
            <a:r>
              <a:rPr sz="2700" spc="-170" dirty="0">
                <a:latin typeface="Lucida Sans"/>
                <a:cs typeface="Lucida Sans"/>
              </a:rPr>
              <a:t>e</a:t>
            </a:r>
            <a:r>
              <a:rPr sz="2700" spc="-70" dirty="0">
                <a:latin typeface="Lucida Sans"/>
                <a:cs typeface="Lucida Sans"/>
              </a:rPr>
              <a:t>r</a:t>
            </a:r>
            <a:r>
              <a:rPr sz="2700" spc="-95" dirty="0">
                <a:latin typeface="Lucida Sans"/>
                <a:cs typeface="Lucida Sans"/>
              </a:rPr>
              <a:t>f</a:t>
            </a:r>
            <a:r>
              <a:rPr sz="2700" spc="-285" dirty="0">
                <a:latin typeface="Lucida Sans"/>
                <a:cs typeface="Lucida Sans"/>
              </a:rPr>
              <a:t>o</a:t>
            </a:r>
            <a:r>
              <a:rPr sz="2700" spc="-70" dirty="0">
                <a:latin typeface="Lucida Sans"/>
                <a:cs typeface="Lucida Sans"/>
              </a:rPr>
              <a:t>r</a:t>
            </a:r>
            <a:r>
              <a:rPr sz="2700" spc="-484" dirty="0">
                <a:latin typeface="Lucida Sans"/>
                <a:cs typeface="Lucida Sans"/>
              </a:rPr>
              <a:t>m</a:t>
            </a:r>
            <a:r>
              <a:rPr sz="2700" spc="-185" dirty="0">
                <a:latin typeface="Lucida Sans"/>
                <a:cs typeface="Lucida Sans"/>
              </a:rPr>
              <a:t>a</a:t>
            </a:r>
            <a:r>
              <a:rPr sz="2700" spc="-235" dirty="0">
                <a:latin typeface="Lucida Sans"/>
                <a:cs typeface="Lucida Sans"/>
              </a:rPr>
              <a:t>n</a:t>
            </a:r>
            <a:r>
              <a:rPr sz="2700" spc="-105" dirty="0">
                <a:latin typeface="Lucida Sans"/>
                <a:cs typeface="Lucida Sans"/>
              </a:rPr>
              <a:t>c</a:t>
            </a:r>
            <a:r>
              <a:rPr sz="2700" spc="-195" dirty="0">
                <a:latin typeface="Lucida Sans"/>
                <a:cs typeface="Lucida Sans"/>
              </a:rPr>
              <a:t>e</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70" dirty="0">
                <a:latin typeface="Lucida Sans"/>
                <a:cs typeface="Lucida Sans"/>
              </a:rPr>
              <a:t>r</a:t>
            </a:r>
            <a:r>
              <a:rPr sz="2700" spc="-285" dirty="0">
                <a:latin typeface="Lucida Sans"/>
                <a:cs typeface="Lucida Sans"/>
              </a:rPr>
              <a:t>o</a:t>
            </a:r>
            <a:r>
              <a:rPr sz="2700" spc="-220" dirty="0">
                <a:latin typeface="Lucida Sans"/>
                <a:cs typeface="Lucida Sans"/>
              </a:rPr>
              <a:t>u</a:t>
            </a:r>
            <a:r>
              <a:rPr sz="2700" spc="-270" dirty="0">
                <a:latin typeface="Lucida Sans"/>
                <a:cs typeface="Lucida Sans"/>
              </a:rPr>
              <a:t>g</a:t>
            </a:r>
            <a:r>
              <a:rPr sz="2700" spc="-260" dirty="0">
                <a:latin typeface="Lucida Sans"/>
                <a:cs typeface="Lucida Sans"/>
              </a:rPr>
              <a:t>h</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35" dirty="0">
                <a:latin typeface="Lucida Sans"/>
                <a:cs typeface="Lucida Sans"/>
              </a:rPr>
              <a:t>i</a:t>
            </a:r>
            <a:r>
              <a:rPr sz="2700" spc="-204" dirty="0">
                <a:latin typeface="Lucida Sans"/>
                <a:cs typeface="Lucida Sans"/>
              </a:rPr>
              <a:t>s</a:t>
            </a:r>
            <a:endParaRPr lang="en-IN" sz="2700" spc="-320" dirty="0">
              <a:latin typeface="Lucida Sans"/>
              <a:cs typeface="Lucida Sans"/>
            </a:endParaRPr>
          </a:p>
          <a:p>
            <a:pPr marL="12700" marR="581660">
              <a:lnSpc>
                <a:spcPct val="199100"/>
              </a:lnSpc>
            </a:pPr>
            <a:r>
              <a:rPr lang="en-IN" sz="2700" spc="-320" dirty="0">
                <a:latin typeface="Lucida Sans"/>
                <a:cs typeface="Lucida Sans"/>
              </a:rPr>
              <a:t>:Formula:</a:t>
            </a:r>
            <a:r>
              <a:rPr sz="2700" spc="85" dirty="0">
                <a:latin typeface="Lucida Sans"/>
                <a:cs typeface="Lucida Sans"/>
              </a:rPr>
              <a:t>P</a:t>
            </a:r>
            <a:r>
              <a:rPr sz="2700" spc="-135" dirty="0">
                <a:latin typeface="Lucida Sans"/>
                <a:cs typeface="Lucida Sans"/>
              </a:rPr>
              <a:t>i</a:t>
            </a:r>
            <a:r>
              <a:rPr sz="2700" spc="-240" dirty="0">
                <a:latin typeface="Lucida Sans"/>
                <a:cs typeface="Lucida Sans"/>
              </a:rPr>
              <a:t>v</a:t>
            </a:r>
            <a:r>
              <a:rPr sz="2700" spc="-285" dirty="0">
                <a:latin typeface="Lucida Sans"/>
                <a:cs typeface="Lucida Sans"/>
              </a:rPr>
              <a:t>o</a:t>
            </a:r>
            <a:r>
              <a:rPr sz="2700" spc="-25" dirty="0">
                <a:latin typeface="Lucida Sans"/>
                <a:cs typeface="Lucida Sans"/>
              </a:rPr>
              <a:t>t</a:t>
            </a:r>
            <a:r>
              <a:rPr sz="2700" spc="-320" dirty="0">
                <a:latin typeface="Lucida Sans"/>
                <a:cs typeface="Lucida Sans"/>
              </a:rPr>
              <a:t> </a:t>
            </a:r>
            <a:r>
              <a:rPr sz="2700" dirty="0">
                <a:latin typeface="Lucida Sans"/>
                <a:cs typeface="Lucida Sans"/>
              </a:rPr>
              <a:t>t</a:t>
            </a:r>
            <a:r>
              <a:rPr sz="2700" spc="-185" dirty="0">
                <a:latin typeface="Lucida Sans"/>
                <a:cs typeface="Lucida Sans"/>
              </a:rPr>
              <a:t>a</a:t>
            </a:r>
            <a:r>
              <a:rPr sz="2700" spc="-285" dirty="0">
                <a:latin typeface="Lucida Sans"/>
                <a:cs typeface="Lucida Sans"/>
              </a:rPr>
              <a:t>b</a:t>
            </a:r>
            <a:r>
              <a:rPr sz="2700" spc="-135" dirty="0">
                <a:latin typeface="Lucida Sans"/>
                <a:cs typeface="Lucida Sans"/>
              </a:rPr>
              <a:t>l</a:t>
            </a:r>
            <a:r>
              <a:rPr sz="2700" spc="-170" dirty="0">
                <a:latin typeface="Lucida Sans"/>
                <a:cs typeface="Lucida Sans"/>
              </a:rPr>
              <a:t>e</a:t>
            </a:r>
            <a:r>
              <a:rPr sz="2700" spc="-290" dirty="0">
                <a:latin typeface="Lucida Sans"/>
                <a:cs typeface="Lucida Sans"/>
              </a:rPr>
              <a:t>:</a:t>
            </a:r>
            <a:r>
              <a:rPr sz="2700" spc="-320" dirty="0">
                <a:latin typeface="Lucida Sans"/>
                <a:cs typeface="Lucida Sans"/>
              </a:rPr>
              <a:t> </a:t>
            </a:r>
            <a:r>
              <a:rPr sz="2700" spc="-15" dirty="0">
                <a:latin typeface="Lucida Sans"/>
                <a:cs typeface="Lucida Sans"/>
              </a:rPr>
              <a:t>I</a:t>
            </a:r>
            <a:r>
              <a:rPr sz="2700" spc="-25" dirty="0">
                <a:latin typeface="Lucida Sans"/>
                <a:cs typeface="Lucida Sans"/>
              </a:rPr>
              <a:t>t</a:t>
            </a:r>
            <a:r>
              <a:rPr sz="2700" spc="-320" dirty="0">
                <a:latin typeface="Lucida Sans"/>
                <a:cs typeface="Lucida Sans"/>
              </a:rPr>
              <a:t> </a:t>
            </a:r>
            <a:r>
              <a:rPr sz="2700" spc="-135" dirty="0">
                <a:latin typeface="Lucida Sans"/>
                <a:cs typeface="Lucida Sans"/>
              </a:rPr>
              <a:t>i</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80" dirty="0">
                <a:latin typeface="Lucida Sans"/>
                <a:cs typeface="Lucida Sans"/>
              </a:rPr>
              <a:t>s</a:t>
            </a:r>
            <a:r>
              <a:rPr sz="2700" spc="-170" dirty="0">
                <a:latin typeface="Lucida Sans"/>
                <a:cs typeface="Lucida Sans"/>
              </a:rPr>
              <a:t>e</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180" dirty="0">
                <a:latin typeface="Lucida Sans"/>
                <a:cs typeface="Lucida Sans"/>
              </a:rPr>
              <a:t>s</a:t>
            </a:r>
            <a:r>
              <a:rPr sz="2700" spc="-220" dirty="0">
                <a:latin typeface="Lucida Sans"/>
                <a:cs typeface="Lucida Sans"/>
              </a:rPr>
              <a:t>u</a:t>
            </a:r>
            <a:r>
              <a:rPr sz="2700" spc="-484" dirty="0">
                <a:latin typeface="Lucida Sans"/>
                <a:cs typeface="Lucida Sans"/>
              </a:rPr>
              <a:t>mm</a:t>
            </a:r>
            <a:r>
              <a:rPr sz="2700" spc="-185" dirty="0">
                <a:latin typeface="Lucida Sans"/>
                <a:cs typeface="Lucida Sans"/>
              </a:rPr>
              <a:t>a</a:t>
            </a:r>
            <a:r>
              <a:rPr sz="2700" spc="-70" dirty="0">
                <a:latin typeface="Lucida Sans"/>
                <a:cs typeface="Lucida Sans"/>
              </a:rPr>
              <a:t>r</a:t>
            </a:r>
            <a:r>
              <a:rPr sz="2700" spc="-135" dirty="0">
                <a:latin typeface="Lucida Sans"/>
                <a:cs typeface="Lucida Sans"/>
              </a:rPr>
              <a:t>i</a:t>
            </a:r>
            <a:r>
              <a:rPr sz="2700" spc="-484" dirty="0">
                <a:latin typeface="Lucida Sans"/>
                <a:cs typeface="Lucida Sans"/>
              </a:rPr>
              <a:t>z</a:t>
            </a:r>
            <a:r>
              <a:rPr sz="2700" spc="-195" dirty="0">
                <a:latin typeface="Lucida Sans"/>
                <a:cs typeface="Lucida Sans"/>
              </a:rPr>
              <a:t>e</a:t>
            </a:r>
            <a:r>
              <a:rPr sz="2700" spc="195" dirty="0">
                <a:latin typeface="Lucida Sans"/>
                <a:cs typeface="Lucida Sans"/>
              </a:rPr>
              <a:t> </a:t>
            </a:r>
            <a:r>
              <a:rPr sz="2700" spc="-275" dirty="0">
                <a:latin typeface="Lucida Sans"/>
                <a:cs typeface="Lucida Sans"/>
              </a:rPr>
              <a:t>w</a:t>
            </a:r>
            <a:r>
              <a:rPr sz="2700" spc="-235" dirty="0">
                <a:latin typeface="Lucida Sans"/>
                <a:cs typeface="Lucida Sans"/>
              </a:rPr>
              <a:t>h</a:t>
            </a:r>
            <a:r>
              <a:rPr sz="2700" spc="-185" dirty="0">
                <a:latin typeface="Lucida Sans"/>
                <a:cs typeface="Lucida Sans"/>
              </a:rPr>
              <a:t>a</a:t>
            </a:r>
            <a:r>
              <a:rPr sz="2700" spc="-25" dirty="0">
                <a:latin typeface="Lucida Sans"/>
                <a:cs typeface="Lucida Sans"/>
              </a:rPr>
              <a:t>t</a:t>
            </a:r>
            <a:r>
              <a:rPr sz="2700" spc="-320" dirty="0">
                <a:latin typeface="Lucida Sans"/>
                <a:cs typeface="Lucida Sans"/>
              </a:rPr>
              <a:t> </a:t>
            </a:r>
            <a:r>
              <a:rPr sz="2700" spc="-275" dirty="0">
                <a:latin typeface="Lucida Sans"/>
                <a:cs typeface="Lucida Sans"/>
              </a:rPr>
              <a:t>w</a:t>
            </a:r>
            <a:r>
              <a:rPr sz="2700" spc="-195" dirty="0">
                <a:latin typeface="Lucida Sans"/>
                <a:cs typeface="Lucida Sans"/>
              </a:rPr>
              <a:t>e</a:t>
            </a:r>
            <a:r>
              <a:rPr sz="2700" spc="-320" dirty="0">
                <a:latin typeface="Lucida Sans"/>
                <a:cs typeface="Lucida Sans"/>
              </a:rPr>
              <a:t> </a:t>
            </a:r>
            <a:r>
              <a:rPr sz="2700" spc="-235" dirty="0">
                <a:latin typeface="Lucida Sans"/>
                <a:cs typeface="Lucida Sans"/>
              </a:rPr>
              <a:t>h</a:t>
            </a:r>
            <a:r>
              <a:rPr sz="2700" spc="-185" dirty="0">
                <a:latin typeface="Lucida Sans"/>
                <a:cs typeface="Lucida Sans"/>
              </a:rPr>
              <a:t>a</a:t>
            </a:r>
            <a:r>
              <a:rPr sz="2700" spc="-240" dirty="0">
                <a:latin typeface="Lucida Sans"/>
                <a:cs typeface="Lucida Sans"/>
              </a:rPr>
              <a:t>v</a:t>
            </a:r>
            <a:r>
              <a:rPr sz="2700" spc="-195" dirty="0">
                <a:latin typeface="Lucida Sans"/>
                <a:cs typeface="Lucida Sans"/>
              </a:rPr>
              <a:t>e</a:t>
            </a:r>
            <a:r>
              <a:rPr sz="2700" spc="-320" dirty="0">
                <a:latin typeface="Lucida Sans"/>
                <a:cs typeface="Lucida Sans"/>
              </a:rPr>
              <a:t> </a:t>
            </a:r>
            <a:r>
              <a:rPr sz="2700" spc="-285" dirty="0">
                <a:latin typeface="Lucida Sans"/>
                <a:cs typeface="Lucida Sans"/>
              </a:rPr>
              <a:t>do</a:t>
            </a:r>
            <a:r>
              <a:rPr sz="2700" spc="-235" dirty="0">
                <a:latin typeface="Lucida Sans"/>
                <a:cs typeface="Lucida Sans"/>
              </a:rPr>
              <a:t>n</a:t>
            </a:r>
            <a:r>
              <a:rPr sz="2700" spc="-170" dirty="0">
                <a:latin typeface="Lucida Sans"/>
                <a:cs typeface="Lucida Sans"/>
              </a:rPr>
              <a:t>e</a:t>
            </a:r>
            <a:r>
              <a:rPr sz="2700" spc="-345" dirty="0">
                <a:latin typeface="Lucida Sans"/>
                <a:cs typeface="Lucida Sans"/>
              </a:rPr>
              <a:t>.  </a:t>
            </a:r>
            <a:endParaRPr lang="en-IN" sz="2700" spc="-345" dirty="0">
              <a:latin typeface="Lucida Sans"/>
              <a:cs typeface="Lucida Sans"/>
            </a:endParaRPr>
          </a:p>
          <a:p>
            <a:pPr marL="12700" marR="581660">
              <a:lnSpc>
                <a:spcPct val="199100"/>
              </a:lnSpc>
            </a:pPr>
            <a:r>
              <a:rPr sz="2700" spc="-320" dirty="0">
                <a:latin typeface="Lucida Sans"/>
                <a:cs typeface="Lucida Sans"/>
              </a:rPr>
              <a:t>G</a:t>
            </a:r>
            <a:r>
              <a:rPr sz="2700" spc="-70" dirty="0">
                <a:latin typeface="Lucida Sans"/>
                <a:cs typeface="Lucida Sans"/>
              </a:rPr>
              <a:t>r</a:t>
            </a:r>
            <a:r>
              <a:rPr sz="2700" spc="-185" dirty="0">
                <a:latin typeface="Lucida Sans"/>
                <a:cs typeface="Lucida Sans"/>
              </a:rPr>
              <a:t>a</a:t>
            </a:r>
            <a:r>
              <a:rPr sz="2700" spc="-285" dirty="0">
                <a:latin typeface="Lucida Sans"/>
                <a:cs typeface="Lucida Sans"/>
              </a:rPr>
              <a:t>p</a:t>
            </a:r>
            <a:r>
              <a:rPr sz="2700" spc="-235" dirty="0">
                <a:latin typeface="Lucida Sans"/>
                <a:cs typeface="Lucida Sans"/>
              </a:rPr>
              <a:t>h</a:t>
            </a:r>
            <a:r>
              <a:rPr sz="2700" spc="-290" dirty="0">
                <a:latin typeface="Lucida Sans"/>
                <a:cs typeface="Lucida Sans"/>
              </a:rPr>
              <a:t>:</a:t>
            </a:r>
            <a:r>
              <a:rPr sz="2700" spc="-320" dirty="0">
                <a:latin typeface="Lucida Sans"/>
                <a:cs typeface="Lucida Sans"/>
              </a:rPr>
              <a:t> </a:t>
            </a:r>
            <a:r>
              <a:rPr sz="2700" spc="-335" dirty="0">
                <a:latin typeface="Lucida Sans"/>
                <a:cs typeface="Lucida Sans"/>
              </a:rPr>
              <a:t>T</a:t>
            </a:r>
            <a:r>
              <a:rPr sz="2700" spc="-235" dirty="0">
                <a:latin typeface="Lucida Sans"/>
                <a:cs typeface="Lucida Sans"/>
              </a:rPr>
              <a:t>h</a:t>
            </a:r>
            <a:r>
              <a:rPr sz="2700" spc="-135" dirty="0">
                <a:latin typeface="Lucida Sans"/>
                <a:cs typeface="Lucida Sans"/>
              </a:rPr>
              <a:t>i</a:t>
            </a:r>
            <a:r>
              <a:rPr sz="2700" spc="-204" dirty="0">
                <a:latin typeface="Lucida Sans"/>
                <a:cs typeface="Lucida Sans"/>
              </a:rPr>
              <a:t>s</a:t>
            </a:r>
            <a:r>
              <a:rPr sz="2700" spc="190" dirty="0">
                <a:latin typeface="Lucida Sans"/>
                <a:cs typeface="Lucida Sans"/>
              </a:rPr>
              <a:t> </a:t>
            </a:r>
            <a:r>
              <a:rPr sz="2700" spc="-135" dirty="0">
                <a:latin typeface="Lucida Sans"/>
                <a:cs typeface="Lucida Sans"/>
              </a:rPr>
              <a:t>i</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80" dirty="0">
                <a:latin typeface="Lucida Sans"/>
                <a:cs typeface="Lucida Sans"/>
              </a:rPr>
              <a:t>s</a:t>
            </a:r>
            <a:r>
              <a:rPr sz="2700" spc="-170" dirty="0">
                <a:latin typeface="Lucida Sans"/>
                <a:cs typeface="Lucida Sans"/>
              </a:rPr>
              <a:t>e</a:t>
            </a:r>
            <a:r>
              <a:rPr sz="2700" spc="-310" dirty="0">
                <a:latin typeface="Lucida Sans"/>
                <a:cs typeface="Lucida Sans"/>
              </a:rPr>
              <a:t>d</a:t>
            </a:r>
            <a:r>
              <a:rPr sz="2700" spc="-320" dirty="0">
                <a:latin typeface="Lucida Sans"/>
                <a:cs typeface="Lucida Sans"/>
              </a:rPr>
              <a:t> </a:t>
            </a:r>
            <a:r>
              <a:rPr sz="2700" spc="-95" dirty="0">
                <a:latin typeface="Lucida Sans"/>
                <a:cs typeface="Lucida Sans"/>
              </a:rPr>
              <a:t>f</a:t>
            </a:r>
            <a:r>
              <a:rPr sz="2700" spc="-285" dirty="0">
                <a:latin typeface="Lucida Sans"/>
                <a:cs typeface="Lucida Sans"/>
              </a:rPr>
              <a:t>o</a:t>
            </a:r>
            <a:r>
              <a:rPr sz="2700" spc="-95" dirty="0">
                <a:latin typeface="Lucida Sans"/>
                <a:cs typeface="Lucida Sans"/>
              </a:rPr>
              <a:t>r</a:t>
            </a:r>
            <a:r>
              <a:rPr sz="2700" spc="-320" dirty="0">
                <a:latin typeface="Lucida Sans"/>
                <a:cs typeface="Lucida Sans"/>
              </a:rPr>
              <a:t> </a:t>
            </a:r>
            <a:r>
              <a:rPr sz="2700" spc="-240" dirty="0">
                <a:latin typeface="Lucida Sans"/>
                <a:cs typeface="Lucida Sans"/>
              </a:rPr>
              <a:t>v</a:t>
            </a:r>
            <a:r>
              <a:rPr sz="2700" spc="-135" dirty="0">
                <a:latin typeface="Lucida Sans"/>
                <a:cs typeface="Lucida Sans"/>
              </a:rPr>
              <a:t>i</a:t>
            </a:r>
            <a:r>
              <a:rPr sz="2700" spc="-180" dirty="0">
                <a:latin typeface="Lucida Sans"/>
                <a:cs typeface="Lucida Sans"/>
              </a:rPr>
              <a:t>s</a:t>
            </a:r>
            <a:r>
              <a:rPr sz="2700" spc="-220" dirty="0">
                <a:latin typeface="Lucida Sans"/>
                <a:cs typeface="Lucida Sans"/>
              </a:rPr>
              <a:t>u</a:t>
            </a:r>
            <a:r>
              <a:rPr sz="2700" spc="-185" dirty="0">
                <a:latin typeface="Lucida Sans"/>
                <a:cs typeface="Lucida Sans"/>
              </a:rPr>
              <a:t>a</a:t>
            </a:r>
            <a:r>
              <a:rPr sz="2700" spc="-160" dirty="0">
                <a:latin typeface="Lucida Sans"/>
                <a:cs typeface="Lucida Sans"/>
              </a:rPr>
              <a:t>l</a:t>
            </a:r>
            <a:endParaRPr sz="2700" dirty="0">
              <a:latin typeface="Lucida Sans"/>
              <a:cs typeface="Lucida Sans"/>
            </a:endParaRPr>
          </a:p>
        </p:txBody>
      </p:sp>
      <p:sp>
        <p:nvSpPr>
          <p:cNvPr id="5" name="object 5"/>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sp>
        <p:nvSpPr>
          <p:cNvPr id="6" name="object 6"/>
          <p:cNvSpPr txBox="1">
            <a:spLocks noGrp="1"/>
          </p:cNvSpPr>
          <p:nvPr>
            <p:ph type="title"/>
          </p:nvPr>
        </p:nvSpPr>
        <p:spPr>
          <a:xfrm>
            <a:off x="824547" y="1258887"/>
            <a:ext cx="14496415" cy="848360"/>
          </a:xfrm>
          <a:prstGeom prst="rect">
            <a:avLst/>
          </a:prstGeom>
        </p:spPr>
        <p:txBody>
          <a:bodyPr vert="horz" wrap="square" lIns="0" tIns="12700" rIns="0" bIns="0" rtlCol="0">
            <a:spAutoFit/>
          </a:bodyPr>
          <a:lstStyle/>
          <a:p>
            <a:pPr marL="12700">
              <a:lnSpc>
                <a:spcPct val="100000"/>
              </a:lnSpc>
              <a:spcBef>
                <a:spcPts val="100"/>
              </a:spcBef>
            </a:pPr>
            <a:r>
              <a:rPr sz="5400" spc="20" dirty="0"/>
              <a:t>OUR</a:t>
            </a:r>
            <a:r>
              <a:rPr sz="5400" spc="65" dirty="0"/>
              <a:t> </a:t>
            </a:r>
            <a:r>
              <a:rPr sz="5400" spc="30" dirty="0"/>
              <a:t>SOLUTION</a:t>
            </a:r>
            <a:r>
              <a:rPr sz="5400" spc="70" dirty="0"/>
              <a:t> </a:t>
            </a:r>
            <a:r>
              <a:rPr sz="5400" spc="20" dirty="0"/>
              <a:t>AND</a:t>
            </a:r>
            <a:r>
              <a:rPr sz="5400" spc="70" dirty="0"/>
              <a:t> </a:t>
            </a:r>
            <a:r>
              <a:rPr sz="5400" spc="20" dirty="0"/>
              <a:t>ITS</a:t>
            </a:r>
            <a:r>
              <a:rPr sz="5400" spc="70" dirty="0"/>
              <a:t> </a:t>
            </a:r>
            <a:r>
              <a:rPr sz="5400" spc="25" dirty="0"/>
              <a:t>VALUE</a:t>
            </a:r>
            <a:r>
              <a:rPr sz="5400" spc="70" dirty="0"/>
              <a:t> </a:t>
            </a:r>
            <a:r>
              <a:rPr sz="5400" spc="30" dirty="0"/>
              <a:t>PROPOSITION</a:t>
            </a:r>
            <a:endParaRPr sz="5400"/>
          </a:p>
        </p:txBody>
      </p:sp>
      <p:pic>
        <p:nvPicPr>
          <p:cNvPr id="7" name="object 7"/>
          <p:cNvPicPr/>
          <p:nvPr/>
        </p:nvPicPr>
        <p:blipFill>
          <a:blip r:embed="rId3" cstate="print"/>
          <a:stretch>
            <a:fillRect/>
          </a:stretch>
        </p:blipFill>
        <p:spPr>
          <a:xfrm>
            <a:off x="2361325" y="9701212"/>
            <a:ext cx="262812" cy="270933"/>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297" y="517841"/>
            <a:ext cx="8371205" cy="1122680"/>
          </a:xfrm>
          <a:prstGeom prst="rect">
            <a:avLst/>
          </a:prstGeom>
        </p:spPr>
        <p:txBody>
          <a:bodyPr vert="horz" wrap="square" lIns="0" tIns="12700" rIns="0" bIns="0" rtlCol="0">
            <a:spAutoFit/>
          </a:bodyPr>
          <a:lstStyle/>
          <a:p>
            <a:pPr marL="12700">
              <a:lnSpc>
                <a:spcPct val="100000"/>
              </a:lnSpc>
              <a:spcBef>
                <a:spcPts val="100"/>
              </a:spcBef>
              <a:tabLst>
                <a:tab pos="3493770" algn="l"/>
              </a:tabLst>
            </a:pPr>
            <a:r>
              <a:rPr dirty="0"/>
              <a:t>Dataset	Description</a:t>
            </a:r>
          </a:p>
        </p:txBody>
      </p:sp>
      <p:sp>
        <p:nvSpPr>
          <p:cNvPr id="3" name="object 3"/>
          <p:cNvSpPr txBox="1"/>
          <p:nvPr/>
        </p:nvSpPr>
        <p:spPr>
          <a:xfrm>
            <a:off x="2195033" y="2460356"/>
            <a:ext cx="15799803" cy="3785011"/>
          </a:xfrm>
          <a:prstGeom prst="rect">
            <a:avLst/>
          </a:prstGeom>
        </p:spPr>
        <p:txBody>
          <a:bodyPr vert="horz" wrap="square" lIns="0" tIns="27305" rIns="0" bIns="0" rtlCol="0">
            <a:spAutoFit/>
          </a:bodyPr>
          <a:lstStyle/>
          <a:p>
            <a:pPr marL="12700" marR="3734435">
              <a:lnSpc>
                <a:spcPts val="3229"/>
              </a:lnSpc>
              <a:spcBef>
                <a:spcPts val="215"/>
              </a:spcBef>
            </a:pPr>
            <a:r>
              <a:rPr sz="2700" b="1" spc="60" dirty="0">
                <a:latin typeface="Lucida Sans"/>
                <a:cs typeface="Lucida Sans"/>
              </a:rPr>
              <a:t>E</a:t>
            </a:r>
            <a:r>
              <a:rPr sz="2700" b="1" spc="-484" dirty="0">
                <a:latin typeface="Lucida Sans"/>
                <a:cs typeface="Lucida Sans"/>
              </a:rPr>
              <a:t>m</a:t>
            </a:r>
            <a:r>
              <a:rPr sz="2700" b="1" spc="-285" dirty="0">
                <a:latin typeface="Lucida Sans"/>
                <a:cs typeface="Lucida Sans"/>
              </a:rPr>
              <a:t>p</a:t>
            </a:r>
            <a:r>
              <a:rPr sz="2700" b="1" spc="-135" dirty="0">
                <a:latin typeface="Lucida Sans"/>
                <a:cs typeface="Lucida Sans"/>
              </a:rPr>
              <a:t>l</a:t>
            </a:r>
            <a:r>
              <a:rPr sz="2700" b="1" spc="-285" dirty="0">
                <a:latin typeface="Lucida Sans"/>
                <a:cs typeface="Lucida Sans"/>
              </a:rPr>
              <a:t>o</a:t>
            </a:r>
            <a:r>
              <a:rPr sz="2700" b="1" spc="-240" dirty="0">
                <a:latin typeface="Lucida Sans"/>
                <a:cs typeface="Lucida Sans"/>
              </a:rPr>
              <a:t>y</a:t>
            </a:r>
            <a:r>
              <a:rPr sz="2700" b="1" spc="-170" dirty="0">
                <a:latin typeface="Lucida Sans"/>
                <a:cs typeface="Lucida Sans"/>
              </a:rPr>
              <a:t>ee</a:t>
            </a:r>
            <a:r>
              <a:rPr sz="2700" spc="-470" dirty="0">
                <a:latin typeface="Lucida Sans"/>
                <a:cs typeface="Lucida Sans"/>
              </a:rPr>
              <a:t>=</a:t>
            </a:r>
            <a:r>
              <a:rPr lang="en-IN" sz="2700" spc="-470" dirty="0">
                <a:latin typeface="Lucida Sans"/>
                <a:cs typeface="Lucida Sans"/>
              </a:rPr>
              <a:t>  </a:t>
            </a:r>
            <a:r>
              <a:rPr lang="en-IN" sz="2700" spc="-470" dirty="0" err="1">
                <a:latin typeface="Lucida Sans"/>
                <a:cs typeface="Lucida Sans"/>
              </a:rPr>
              <a:t>Kagelle</a:t>
            </a:r>
            <a:endParaRPr lang="en-IN" sz="2700" spc="-140" dirty="0">
              <a:latin typeface="Lucida Sans"/>
              <a:cs typeface="Lucida Sans"/>
            </a:endParaRPr>
          </a:p>
          <a:p>
            <a:pPr marL="12700" marR="3734435">
              <a:lnSpc>
                <a:spcPts val="3229"/>
              </a:lnSpc>
              <a:spcBef>
                <a:spcPts val="215"/>
              </a:spcBef>
            </a:pPr>
            <a:r>
              <a:rPr sz="2700" spc="-320" dirty="0">
                <a:latin typeface="Lucida Sans"/>
                <a:cs typeface="Lucida Sans"/>
              </a:rPr>
              <a:t>2</a:t>
            </a:r>
            <a:r>
              <a:rPr sz="2700" spc="-265" dirty="0">
                <a:latin typeface="Lucida Sans"/>
                <a:cs typeface="Lucida Sans"/>
              </a:rPr>
              <a:t>6</a:t>
            </a:r>
            <a:r>
              <a:rPr sz="2700" spc="-320" dirty="0">
                <a:latin typeface="Lucida Sans"/>
                <a:cs typeface="Lucida Sans"/>
              </a:rPr>
              <a:t> </a:t>
            </a:r>
            <a:r>
              <a:rPr sz="2700" spc="-95" dirty="0">
                <a:latin typeface="Lucida Sans"/>
                <a:cs typeface="Lucida Sans"/>
              </a:rPr>
              <a:t>f</a:t>
            </a:r>
            <a:r>
              <a:rPr sz="2700" spc="-170" dirty="0">
                <a:latin typeface="Lucida Sans"/>
                <a:cs typeface="Lucida Sans"/>
              </a:rPr>
              <a:t>e</a:t>
            </a:r>
            <a:r>
              <a:rPr sz="2700" spc="-185" dirty="0">
                <a:latin typeface="Lucida Sans"/>
                <a:cs typeface="Lucida Sans"/>
              </a:rPr>
              <a:t>a</a:t>
            </a:r>
            <a:r>
              <a:rPr sz="2700" dirty="0">
                <a:latin typeface="Lucida Sans"/>
                <a:cs typeface="Lucida Sans"/>
              </a:rPr>
              <a:t>t</a:t>
            </a:r>
            <a:r>
              <a:rPr sz="2700" spc="-220" dirty="0">
                <a:latin typeface="Lucida Sans"/>
                <a:cs typeface="Lucida Sans"/>
              </a:rPr>
              <a:t>u</a:t>
            </a:r>
            <a:r>
              <a:rPr sz="2700" spc="-70" dirty="0">
                <a:latin typeface="Lucida Sans"/>
                <a:cs typeface="Lucida Sans"/>
              </a:rPr>
              <a:t>r</a:t>
            </a:r>
            <a:r>
              <a:rPr sz="2700" spc="-170" dirty="0">
                <a:latin typeface="Lucida Sans"/>
                <a:cs typeface="Lucida Sans"/>
              </a:rPr>
              <a:t>e</a:t>
            </a:r>
            <a:r>
              <a:rPr sz="2700" spc="-204" dirty="0">
                <a:latin typeface="Lucida Sans"/>
                <a:cs typeface="Lucida Sans"/>
              </a:rPr>
              <a:t>s</a:t>
            </a:r>
            <a:endParaRPr sz="2700" dirty="0">
              <a:latin typeface="Lucida Sans"/>
              <a:cs typeface="Lucida Sans"/>
            </a:endParaRPr>
          </a:p>
          <a:p>
            <a:pPr marL="12700">
              <a:lnSpc>
                <a:spcPts val="3105"/>
              </a:lnSpc>
            </a:pPr>
            <a:r>
              <a:rPr sz="2700" spc="-265" dirty="0">
                <a:latin typeface="Lucida Sans"/>
                <a:cs typeface="Lucida Sans"/>
              </a:rPr>
              <a:t>9</a:t>
            </a:r>
            <a:r>
              <a:rPr sz="2700" spc="-320" dirty="0">
                <a:latin typeface="Lucida Sans"/>
                <a:cs typeface="Lucida Sans"/>
              </a:rPr>
              <a:t> </a:t>
            </a:r>
            <a:r>
              <a:rPr sz="2700" spc="-95" dirty="0">
                <a:latin typeface="Lucida Sans"/>
                <a:cs typeface="Lucida Sans"/>
              </a:rPr>
              <a:t>f</a:t>
            </a:r>
            <a:r>
              <a:rPr sz="2700" spc="-170" dirty="0">
                <a:latin typeface="Lucida Sans"/>
                <a:cs typeface="Lucida Sans"/>
              </a:rPr>
              <a:t>e</a:t>
            </a:r>
            <a:r>
              <a:rPr sz="2700" spc="-185" dirty="0">
                <a:latin typeface="Lucida Sans"/>
                <a:cs typeface="Lucida Sans"/>
              </a:rPr>
              <a:t>a</a:t>
            </a:r>
            <a:r>
              <a:rPr sz="2700" dirty="0">
                <a:latin typeface="Lucida Sans"/>
                <a:cs typeface="Lucida Sans"/>
              </a:rPr>
              <a:t>t</a:t>
            </a:r>
            <a:r>
              <a:rPr sz="2700" spc="-220" dirty="0">
                <a:latin typeface="Lucida Sans"/>
                <a:cs typeface="Lucida Sans"/>
              </a:rPr>
              <a:t>u</a:t>
            </a:r>
            <a:r>
              <a:rPr sz="2700" spc="-70" dirty="0">
                <a:latin typeface="Lucida Sans"/>
                <a:cs typeface="Lucida Sans"/>
              </a:rPr>
              <a:t>r</a:t>
            </a:r>
            <a:r>
              <a:rPr sz="2700" spc="-170" dirty="0">
                <a:latin typeface="Lucida Sans"/>
                <a:cs typeface="Lucida Sans"/>
              </a:rPr>
              <a:t>e</a:t>
            </a:r>
            <a:r>
              <a:rPr sz="2700" spc="-204" dirty="0">
                <a:latin typeface="Lucida Sans"/>
                <a:cs typeface="Lucida Sans"/>
              </a:rPr>
              <a:t>s</a:t>
            </a:r>
            <a:endParaRPr sz="2700" dirty="0">
              <a:latin typeface="Lucida Sans"/>
              <a:cs typeface="Lucida Sans"/>
            </a:endParaRPr>
          </a:p>
          <a:p>
            <a:pPr marL="12700" marR="3397885">
              <a:lnSpc>
                <a:spcPts val="3229"/>
              </a:lnSpc>
              <a:spcBef>
                <a:spcPts val="110"/>
              </a:spcBef>
            </a:pPr>
            <a:r>
              <a:rPr sz="2700" b="1" spc="60" dirty="0">
                <a:latin typeface="Lucida Sans"/>
                <a:cs typeface="Lucida Sans"/>
              </a:rPr>
              <a:t>E</a:t>
            </a:r>
            <a:r>
              <a:rPr sz="2700" b="1" spc="-484" dirty="0">
                <a:latin typeface="Lucida Sans"/>
                <a:cs typeface="Lucida Sans"/>
              </a:rPr>
              <a:t>m</a:t>
            </a:r>
            <a:r>
              <a:rPr sz="2700" b="1" spc="-285" dirty="0">
                <a:latin typeface="Lucida Sans"/>
                <a:cs typeface="Lucida Sans"/>
              </a:rPr>
              <a:t>p</a:t>
            </a:r>
            <a:r>
              <a:rPr sz="2700" b="1" spc="-135" dirty="0">
                <a:latin typeface="Lucida Sans"/>
                <a:cs typeface="Lucida Sans"/>
              </a:rPr>
              <a:t>l</a:t>
            </a:r>
            <a:r>
              <a:rPr sz="2700" b="1" spc="-285" dirty="0">
                <a:latin typeface="Lucida Sans"/>
                <a:cs typeface="Lucida Sans"/>
              </a:rPr>
              <a:t>o</a:t>
            </a:r>
            <a:r>
              <a:rPr sz="2700" b="1" spc="-265" dirty="0">
                <a:latin typeface="Lucida Sans"/>
                <a:cs typeface="Lucida Sans"/>
              </a:rPr>
              <a:t>y</a:t>
            </a:r>
            <a:r>
              <a:rPr sz="2700" spc="-320" dirty="0">
                <a:latin typeface="Lucida Sans"/>
                <a:cs typeface="Lucida Sans"/>
              </a:rPr>
              <a:t> </a:t>
            </a:r>
            <a:r>
              <a:rPr sz="2700" b="1" spc="-15" dirty="0">
                <a:latin typeface="Lucida Sans"/>
                <a:cs typeface="Lucida Sans"/>
              </a:rPr>
              <a:t>I</a:t>
            </a:r>
            <a:r>
              <a:rPr sz="2700" b="1" spc="-310" dirty="0">
                <a:latin typeface="Lucida Sans"/>
                <a:cs typeface="Lucida Sans"/>
              </a:rPr>
              <a:t>d</a:t>
            </a:r>
            <a:r>
              <a:rPr sz="2700" spc="190" dirty="0">
                <a:latin typeface="Lucida Sans"/>
                <a:cs typeface="Lucida Sans"/>
              </a:rPr>
              <a:t> </a:t>
            </a:r>
            <a:r>
              <a:rPr sz="2700" spc="-290" dirty="0">
                <a:latin typeface="Lucida Sans"/>
                <a:cs typeface="Lucida Sans"/>
              </a:rPr>
              <a:t>:</a:t>
            </a:r>
            <a:r>
              <a:rPr sz="2700" spc="-320" dirty="0">
                <a:latin typeface="Lucida Sans"/>
                <a:cs typeface="Lucida Sans"/>
              </a:rPr>
              <a:t> </a:t>
            </a:r>
            <a:r>
              <a:rPr sz="2700" spc="-175" dirty="0">
                <a:latin typeface="Lucida Sans"/>
                <a:cs typeface="Lucida Sans"/>
              </a:rPr>
              <a:t>N</a:t>
            </a:r>
            <a:r>
              <a:rPr sz="2700" spc="-220" dirty="0">
                <a:latin typeface="Lucida Sans"/>
                <a:cs typeface="Lucida Sans"/>
              </a:rPr>
              <a:t>u</a:t>
            </a:r>
            <a:r>
              <a:rPr sz="2700" spc="-484" dirty="0">
                <a:latin typeface="Lucida Sans"/>
                <a:cs typeface="Lucida Sans"/>
              </a:rPr>
              <a:t>m</a:t>
            </a:r>
            <a:r>
              <a:rPr sz="2700" spc="-285" dirty="0">
                <a:latin typeface="Lucida Sans"/>
                <a:cs typeface="Lucida Sans"/>
              </a:rPr>
              <a:t>b</a:t>
            </a:r>
            <a:r>
              <a:rPr sz="2700" spc="-170" dirty="0">
                <a:latin typeface="Lucida Sans"/>
                <a:cs typeface="Lucida Sans"/>
              </a:rPr>
              <a:t>e</a:t>
            </a:r>
            <a:r>
              <a:rPr sz="2700" spc="-80" dirty="0">
                <a:latin typeface="Lucida Sans"/>
                <a:cs typeface="Lucida Sans"/>
              </a:rPr>
              <a:t>r  </a:t>
            </a:r>
            <a:endParaRPr lang="en-IN" sz="2700" spc="-80" dirty="0">
              <a:latin typeface="Lucida Sans"/>
              <a:cs typeface="Lucida Sans"/>
            </a:endParaRPr>
          </a:p>
          <a:p>
            <a:pPr marL="12700" marR="3397885">
              <a:lnSpc>
                <a:spcPts val="3229"/>
              </a:lnSpc>
              <a:spcBef>
                <a:spcPts val="110"/>
              </a:spcBef>
            </a:pPr>
            <a:r>
              <a:rPr sz="2700" b="1" spc="-175" dirty="0">
                <a:latin typeface="Lucida Sans"/>
                <a:cs typeface="Lucida Sans"/>
              </a:rPr>
              <a:t>N</a:t>
            </a:r>
            <a:r>
              <a:rPr sz="2700" b="1" spc="-185" dirty="0">
                <a:latin typeface="Lucida Sans"/>
                <a:cs typeface="Lucida Sans"/>
              </a:rPr>
              <a:t>a</a:t>
            </a:r>
            <a:r>
              <a:rPr sz="2700" b="1" spc="-484" dirty="0">
                <a:latin typeface="Lucida Sans"/>
                <a:cs typeface="Lucida Sans"/>
              </a:rPr>
              <a:t>m</a:t>
            </a:r>
            <a:r>
              <a:rPr sz="2700" b="1" spc="-170" dirty="0">
                <a:latin typeface="Lucida Sans"/>
                <a:cs typeface="Lucida Sans"/>
              </a:rPr>
              <a:t>e</a:t>
            </a:r>
            <a:r>
              <a:rPr sz="2700" spc="-290" dirty="0">
                <a:latin typeface="Lucida Sans"/>
                <a:cs typeface="Lucida Sans"/>
              </a:rPr>
              <a:t>:</a:t>
            </a:r>
            <a:r>
              <a:rPr sz="2700" spc="-320" dirty="0">
                <a:latin typeface="Lucida Sans"/>
                <a:cs typeface="Lucida Sans"/>
              </a:rPr>
              <a:t> </a:t>
            </a:r>
            <a:r>
              <a:rPr sz="2700" spc="-25" dirty="0">
                <a:latin typeface="Lucida Sans"/>
                <a:cs typeface="Lucida Sans"/>
              </a:rPr>
              <a:t>  </a:t>
            </a:r>
            <a:r>
              <a:rPr sz="2700" spc="130" dirty="0">
                <a:latin typeface="Lucida Sans"/>
                <a:cs typeface="Lucida Sans"/>
              </a:rPr>
              <a:t>B</a:t>
            </a:r>
            <a:r>
              <a:rPr sz="2700" spc="-220" dirty="0">
                <a:latin typeface="Lucida Sans"/>
                <a:cs typeface="Lucida Sans"/>
              </a:rPr>
              <a:t>u</a:t>
            </a:r>
            <a:r>
              <a:rPr sz="2700" spc="-180" dirty="0">
                <a:latin typeface="Lucida Sans"/>
                <a:cs typeface="Lucida Sans"/>
              </a:rPr>
              <a:t>s</a:t>
            </a:r>
            <a:r>
              <a:rPr sz="2700" spc="-135" dirty="0">
                <a:latin typeface="Lucida Sans"/>
                <a:cs typeface="Lucida Sans"/>
              </a:rPr>
              <a:t>i</a:t>
            </a:r>
            <a:r>
              <a:rPr sz="2700" spc="-235" dirty="0">
                <a:latin typeface="Lucida Sans"/>
                <a:cs typeface="Lucida Sans"/>
              </a:rPr>
              <a:t>n</a:t>
            </a:r>
            <a:r>
              <a:rPr sz="2700" spc="-170" dirty="0">
                <a:latin typeface="Lucida Sans"/>
                <a:cs typeface="Lucida Sans"/>
              </a:rPr>
              <a:t>e</a:t>
            </a:r>
            <a:r>
              <a:rPr sz="2700" spc="-180" dirty="0">
                <a:latin typeface="Lucida Sans"/>
                <a:cs typeface="Lucida Sans"/>
              </a:rPr>
              <a:t>s</a:t>
            </a:r>
            <a:r>
              <a:rPr sz="2700" spc="-204" dirty="0">
                <a:latin typeface="Lucida Sans"/>
                <a:cs typeface="Lucida Sans"/>
              </a:rPr>
              <a:t>s</a:t>
            </a:r>
            <a:r>
              <a:rPr sz="2700" spc="-320" dirty="0">
                <a:latin typeface="Lucida Sans"/>
                <a:cs typeface="Lucida Sans"/>
              </a:rPr>
              <a:t> </a:t>
            </a:r>
            <a:endParaRPr lang="en-IN" sz="2700" spc="-320" dirty="0">
              <a:latin typeface="Lucida Sans"/>
              <a:cs typeface="Lucida Sans"/>
            </a:endParaRPr>
          </a:p>
          <a:p>
            <a:pPr marL="12700" marR="3397885">
              <a:lnSpc>
                <a:spcPts val="3229"/>
              </a:lnSpc>
              <a:spcBef>
                <a:spcPts val="110"/>
              </a:spcBef>
            </a:pPr>
            <a:r>
              <a:rPr sz="2700" b="1" spc="-220" dirty="0">
                <a:latin typeface="Lucida Sans"/>
                <a:cs typeface="Lucida Sans"/>
              </a:rPr>
              <a:t>u</a:t>
            </a:r>
            <a:r>
              <a:rPr sz="2700" b="1" spc="-235" dirty="0">
                <a:latin typeface="Lucida Sans"/>
                <a:cs typeface="Lucida Sans"/>
              </a:rPr>
              <a:t>n</a:t>
            </a:r>
            <a:r>
              <a:rPr sz="2700" b="1" spc="-135" dirty="0">
                <a:latin typeface="Lucida Sans"/>
                <a:cs typeface="Lucida Sans"/>
              </a:rPr>
              <a:t>i</a:t>
            </a:r>
            <a:r>
              <a:rPr sz="2700" b="1" dirty="0">
                <a:latin typeface="Lucida Sans"/>
                <a:cs typeface="Lucida Sans"/>
              </a:rPr>
              <a:t>t</a:t>
            </a:r>
            <a:r>
              <a:rPr sz="2700" spc="-290" dirty="0">
                <a:latin typeface="Lucida Sans"/>
                <a:cs typeface="Lucida Sans"/>
              </a:rPr>
              <a:t>:</a:t>
            </a:r>
            <a:r>
              <a:rPr sz="2700" spc="-320" dirty="0">
                <a:latin typeface="Lucida Sans"/>
                <a:cs typeface="Lucida Sans"/>
              </a:rPr>
              <a:t> </a:t>
            </a:r>
            <a:r>
              <a:rPr sz="2700" spc="-335" dirty="0">
                <a:latin typeface="Lucida Sans"/>
                <a:cs typeface="Lucida Sans"/>
              </a:rPr>
              <a:t>T</a:t>
            </a:r>
            <a:r>
              <a:rPr sz="2700" spc="-170" dirty="0">
                <a:latin typeface="Lucida Sans"/>
                <a:cs typeface="Lucida Sans"/>
              </a:rPr>
              <a:t>e</a:t>
            </a:r>
            <a:r>
              <a:rPr sz="2700" spc="-515" dirty="0">
                <a:latin typeface="Lucida Sans"/>
                <a:cs typeface="Lucida Sans"/>
              </a:rPr>
              <a:t>x</a:t>
            </a:r>
            <a:r>
              <a:rPr sz="2700" spc="-25" dirty="0">
                <a:latin typeface="Lucida Sans"/>
                <a:cs typeface="Lucida Sans"/>
              </a:rPr>
              <a:t>t</a:t>
            </a:r>
            <a:endParaRPr sz="2700" dirty="0">
              <a:latin typeface="Lucida Sans"/>
              <a:cs typeface="Lucida Sans"/>
            </a:endParaRPr>
          </a:p>
          <a:p>
            <a:pPr marL="12700">
              <a:lnSpc>
                <a:spcPts val="3100"/>
              </a:lnSpc>
            </a:pPr>
            <a:r>
              <a:rPr sz="2700" b="1" spc="-220" dirty="0">
                <a:latin typeface="Lucida Sans"/>
                <a:cs typeface="Lucida Sans"/>
              </a:rPr>
              <a:t>Employee</a:t>
            </a:r>
            <a:r>
              <a:rPr sz="2700" spc="-315" dirty="0">
                <a:latin typeface="Lucida Sans"/>
                <a:cs typeface="Lucida Sans"/>
              </a:rPr>
              <a:t> </a:t>
            </a:r>
            <a:r>
              <a:rPr sz="2700" b="1" spc="-200" dirty="0">
                <a:latin typeface="Lucida Sans"/>
                <a:cs typeface="Lucida Sans"/>
              </a:rPr>
              <a:t>type</a:t>
            </a:r>
            <a:r>
              <a:rPr sz="2700" spc="-200" dirty="0">
                <a:latin typeface="Lucida Sans"/>
                <a:cs typeface="Lucida Sans"/>
              </a:rPr>
              <a:t>:</a:t>
            </a:r>
            <a:r>
              <a:rPr sz="2700" spc="-315" dirty="0">
                <a:latin typeface="Lucida Sans"/>
                <a:cs typeface="Lucida Sans"/>
              </a:rPr>
              <a:t> </a:t>
            </a:r>
            <a:r>
              <a:rPr sz="2700" spc="-155" dirty="0">
                <a:latin typeface="Lucida Sans"/>
                <a:cs typeface="Lucida Sans"/>
              </a:rPr>
              <a:t>full</a:t>
            </a:r>
            <a:r>
              <a:rPr sz="2700" spc="-315" dirty="0">
                <a:latin typeface="Lucida Sans"/>
                <a:cs typeface="Lucida Sans"/>
              </a:rPr>
              <a:t> </a:t>
            </a:r>
            <a:r>
              <a:rPr sz="2700" spc="-229" dirty="0">
                <a:latin typeface="Lucida Sans"/>
                <a:cs typeface="Lucida Sans"/>
              </a:rPr>
              <a:t>time,</a:t>
            </a:r>
            <a:r>
              <a:rPr sz="2700" spc="-315" dirty="0">
                <a:latin typeface="Lucida Sans"/>
                <a:cs typeface="Lucida Sans"/>
              </a:rPr>
              <a:t> </a:t>
            </a:r>
            <a:r>
              <a:rPr sz="2700" spc="-150" dirty="0">
                <a:latin typeface="Lucida Sans"/>
                <a:cs typeface="Lucida Sans"/>
              </a:rPr>
              <a:t>contract,</a:t>
            </a:r>
            <a:r>
              <a:rPr sz="2700" spc="-315" dirty="0">
                <a:latin typeface="Lucida Sans"/>
                <a:cs typeface="Lucida Sans"/>
              </a:rPr>
              <a:t> </a:t>
            </a:r>
            <a:r>
              <a:rPr sz="2700" spc="-140" dirty="0">
                <a:latin typeface="Lucida Sans"/>
                <a:cs typeface="Lucida Sans"/>
              </a:rPr>
              <a:t>part</a:t>
            </a:r>
            <a:r>
              <a:rPr sz="2700" spc="-315" dirty="0">
                <a:latin typeface="Lucida Sans"/>
                <a:cs typeface="Lucida Sans"/>
              </a:rPr>
              <a:t> </a:t>
            </a:r>
            <a:r>
              <a:rPr sz="2700" spc="-204" dirty="0">
                <a:latin typeface="Lucida Sans"/>
                <a:cs typeface="Lucida Sans"/>
              </a:rPr>
              <a:t>time</a:t>
            </a:r>
            <a:endParaRPr sz="2700" dirty="0">
              <a:latin typeface="Lucida Sans"/>
              <a:cs typeface="Lucida Sans"/>
            </a:endParaRPr>
          </a:p>
          <a:p>
            <a:pPr marL="12700" marR="5080">
              <a:lnSpc>
                <a:spcPts val="3229"/>
              </a:lnSpc>
              <a:spcBef>
                <a:spcPts val="95"/>
              </a:spcBef>
            </a:pPr>
            <a:r>
              <a:rPr sz="2700" b="1" spc="85" dirty="0">
                <a:latin typeface="Lucida Sans"/>
                <a:cs typeface="Lucida Sans"/>
              </a:rPr>
              <a:t>P</a:t>
            </a:r>
            <a:r>
              <a:rPr sz="2700" b="1" spc="-170" dirty="0">
                <a:latin typeface="Lucida Sans"/>
                <a:cs typeface="Lucida Sans"/>
              </a:rPr>
              <a:t>e</a:t>
            </a:r>
            <a:r>
              <a:rPr sz="2700" b="1" spc="-70" dirty="0">
                <a:latin typeface="Lucida Sans"/>
                <a:cs typeface="Lucida Sans"/>
              </a:rPr>
              <a:t>r</a:t>
            </a:r>
            <a:r>
              <a:rPr sz="2700" b="1" spc="-95" dirty="0">
                <a:latin typeface="Lucida Sans"/>
                <a:cs typeface="Lucida Sans"/>
              </a:rPr>
              <a:t>f</a:t>
            </a:r>
            <a:r>
              <a:rPr sz="2700" b="1" spc="-285" dirty="0">
                <a:latin typeface="Lucida Sans"/>
                <a:cs typeface="Lucida Sans"/>
              </a:rPr>
              <a:t>o</a:t>
            </a:r>
            <a:r>
              <a:rPr sz="2700" b="1" spc="-70" dirty="0">
                <a:latin typeface="Lucida Sans"/>
                <a:cs typeface="Lucida Sans"/>
              </a:rPr>
              <a:t>r</a:t>
            </a:r>
            <a:r>
              <a:rPr sz="2700" b="1" spc="-484" dirty="0">
                <a:latin typeface="Lucida Sans"/>
                <a:cs typeface="Lucida Sans"/>
              </a:rPr>
              <a:t>m</a:t>
            </a:r>
            <a:r>
              <a:rPr sz="2700" b="1" spc="-185" dirty="0">
                <a:latin typeface="Lucida Sans"/>
                <a:cs typeface="Lucida Sans"/>
              </a:rPr>
              <a:t>a</a:t>
            </a:r>
            <a:r>
              <a:rPr sz="2700" b="1" spc="-235" dirty="0">
                <a:latin typeface="Lucida Sans"/>
                <a:cs typeface="Lucida Sans"/>
              </a:rPr>
              <a:t>n</a:t>
            </a:r>
            <a:r>
              <a:rPr sz="2700" b="1" spc="-105" dirty="0">
                <a:latin typeface="Lucida Sans"/>
                <a:cs typeface="Lucida Sans"/>
              </a:rPr>
              <a:t>c</a:t>
            </a:r>
            <a:r>
              <a:rPr sz="2700" b="1" spc="-195" dirty="0">
                <a:latin typeface="Lucida Sans"/>
                <a:cs typeface="Lucida Sans"/>
              </a:rPr>
              <a:t>e</a:t>
            </a:r>
            <a:r>
              <a:rPr sz="2700" spc="-320" dirty="0">
                <a:latin typeface="Lucida Sans"/>
                <a:cs typeface="Lucida Sans"/>
              </a:rPr>
              <a:t> </a:t>
            </a:r>
            <a:r>
              <a:rPr sz="2700" b="1" spc="-135" dirty="0">
                <a:latin typeface="Lucida Sans"/>
                <a:cs typeface="Lucida Sans"/>
              </a:rPr>
              <a:t>l</a:t>
            </a:r>
            <a:r>
              <a:rPr sz="2700" b="1" spc="-170" dirty="0">
                <a:latin typeface="Lucida Sans"/>
                <a:cs typeface="Lucida Sans"/>
              </a:rPr>
              <a:t>e</a:t>
            </a:r>
            <a:r>
              <a:rPr sz="2700" b="1" spc="-240" dirty="0">
                <a:latin typeface="Lucida Sans"/>
                <a:cs typeface="Lucida Sans"/>
              </a:rPr>
              <a:t>v</a:t>
            </a:r>
            <a:r>
              <a:rPr sz="2700" b="1" spc="-170" dirty="0">
                <a:latin typeface="Lucida Sans"/>
                <a:cs typeface="Lucida Sans"/>
              </a:rPr>
              <a:t>e</a:t>
            </a:r>
            <a:r>
              <a:rPr sz="2700" b="1" spc="-135" dirty="0">
                <a:latin typeface="Lucida Sans"/>
                <a:cs typeface="Lucida Sans"/>
              </a:rPr>
              <a:t>l</a:t>
            </a:r>
            <a:r>
              <a:rPr sz="2700" spc="-290" dirty="0">
                <a:latin typeface="Lucida Sans"/>
                <a:cs typeface="Lucida Sans"/>
              </a:rPr>
              <a:t>:</a:t>
            </a:r>
            <a:r>
              <a:rPr sz="2700" spc="-320" dirty="0">
                <a:latin typeface="Lucida Sans"/>
                <a:cs typeface="Lucida Sans"/>
              </a:rPr>
              <a:t> </a:t>
            </a:r>
            <a:r>
              <a:rPr sz="2700" spc="-310" dirty="0">
                <a:latin typeface="Lucida Sans"/>
                <a:cs typeface="Lucida Sans"/>
              </a:rPr>
              <a:t>V</a:t>
            </a:r>
            <a:r>
              <a:rPr sz="2700" spc="-170" dirty="0">
                <a:latin typeface="Lucida Sans"/>
                <a:cs typeface="Lucida Sans"/>
              </a:rPr>
              <a:t>e</a:t>
            </a:r>
            <a:r>
              <a:rPr sz="2700" spc="-70" dirty="0">
                <a:latin typeface="Lucida Sans"/>
                <a:cs typeface="Lucida Sans"/>
              </a:rPr>
              <a:t>r</a:t>
            </a:r>
            <a:r>
              <a:rPr sz="2700" spc="-265" dirty="0">
                <a:latin typeface="Lucida Sans"/>
                <a:cs typeface="Lucida Sans"/>
              </a:rPr>
              <a:t>y</a:t>
            </a:r>
            <a:r>
              <a:rPr sz="2700" spc="-320" dirty="0">
                <a:latin typeface="Lucida Sans"/>
                <a:cs typeface="Lucida Sans"/>
              </a:rPr>
              <a:t> </a:t>
            </a:r>
            <a:r>
              <a:rPr sz="2700" spc="-235" dirty="0">
                <a:latin typeface="Lucida Sans"/>
                <a:cs typeface="Lucida Sans"/>
              </a:rPr>
              <a:t>h</a:t>
            </a:r>
            <a:r>
              <a:rPr sz="2700" spc="-135" dirty="0">
                <a:latin typeface="Lucida Sans"/>
                <a:cs typeface="Lucida Sans"/>
              </a:rPr>
              <a:t>i</a:t>
            </a:r>
            <a:r>
              <a:rPr sz="2700" spc="-270" dirty="0">
                <a:latin typeface="Lucida Sans"/>
                <a:cs typeface="Lucida Sans"/>
              </a:rPr>
              <a:t>g</a:t>
            </a:r>
            <a:r>
              <a:rPr sz="2700" spc="-235" dirty="0">
                <a:latin typeface="Lucida Sans"/>
                <a:cs typeface="Lucida Sans"/>
              </a:rPr>
              <a:t>h</a:t>
            </a:r>
            <a:r>
              <a:rPr sz="2700" spc="-345" dirty="0">
                <a:latin typeface="Lucida Sans"/>
                <a:cs typeface="Lucida Sans"/>
              </a:rPr>
              <a:t>,</a:t>
            </a:r>
            <a:r>
              <a:rPr sz="2700" spc="-320" dirty="0">
                <a:latin typeface="Lucida Sans"/>
                <a:cs typeface="Lucida Sans"/>
              </a:rPr>
              <a:t> </a:t>
            </a:r>
            <a:r>
              <a:rPr sz="2700" spc="-195" dirty="0" err="1">
                <a:latin typeface="Lucida Sans"/>
                <a:cs typeface="Lucida Sans"/>
              </a:rPr>
              <a:t>H</a:t>
            </a:r>
            <a:r>
              <a:rPr sz="2700" spc="-135" dirty="0" err="1">
                <a:latin typeface="Lucida Sans"/>
                <a:cs typeface="Lucida Sans"/>
              </a:rPr>
              <a:t>i</a:t>
            </a:r>
            <a:r>
              <a:rPr sz="2700" spc="-270" dirty="0" err="1">
                <a:latin typeface="Lucida Sans"/>
                <a:cs typeface="Lucida Sans"/>
              </a:rPr>
              <a:t>g</a:t>
            </a:r>
            <a:r>
              <a:rPr sz="2700" spc="-235" dirty="0" err="1">
                <a:latin typeface="Lucida Sans"/>
                <a:cs typeface="Lucida Sans"/>
              </a:rPr>
              <a:t>h</a:t>
            </a:r>
            <a:r>
              <a:rPr sz="2700" spc="-320" dirty="0" err="1">
                <a:latin typeface="Lucida Sans"/>
                <a:cs typeface="Lucida Sans"/>
              </a:rPr>
              <a:t>,</a:t>
            </a:r>
            <a:r>
              <a:rPr sz="2700" spc="-145" dirty="0" err="1">
                <a:latin typeface="Lucida Sans"/>
                <a:cs typeface="Lucida Sans"/>
              </a:rPr>
              <a:t>M</a:t>
            </a:r>
            <a:r>
              <a:rPr sz="2700" spc="-170" dirty="0" err="1">
                <a:latin typeface="Lucida Sans"/>
                <a:cs typeface="Lucida Sans"/>
              </a:rPr>
              <a:t>e</a:t>
            </a:r>
            <a:r>
              <a:rPr sz="2700" spc="-285" dirty="0" err="1">
                <a:latin typeface="Lucida Sans"/>
                <a:cs typeface="Lucida Sans"/>
              </a:rPr>
              <a:t>d</a:t>
            </a:r>
            <a:r>
              <a:rPr sz="2700" spc="-320" dirty="0" err="1">
                <a:latin typeface="Lucida Sans"/>
                <a:cs typeface="Lucida Sans"/>
              </a:rPr>
              <a:t>,</a:t>
            </a:r>
            <a:r>
              <a:rPr sz="2700" spc="-40" dirty="0" err="1">
                <a:latin typeface="Lucida Sans"/>
                <a:cs typeface="Lucida Sans"/>
              </a:rPr>
              <a:t>L</a:t>
            </a:r>
            <a:r>
              <a:rPr sz="2700" spc="-285" dirty="0" err="1">
                <a:latin typeface="Lucida Sans"/>
                <a:cs typeface="Lucida Sans"/>
              </a:rPr>
              <a:t>o</a:t>
            </a:r>
            <a:r>
              <a:rPr sz="2700" spc="-185" dirty="0" err="1">
                <a:latin typeface="Lucida Sans"/>
                <a:cs typeface="Lucida Sans"/>
              </a:rPr>
              <a:t>w</a:t>
            </a:r>
            <a:r>
              <a:rPr sz="2700" spc="-185" dirty="0">
                <a:latin typeface="Lucida Sans"/>
                <a:cs typeface="Lucida Sans"/>
              </a:rPr>
              <a:t>  </a:t>
            </a:r>
            <a:endParaRPr lang="en-IN" sz="2700" spc="-185" dirty="0">
              <a:latin typeface="Lucida Sans"/>
              <a:cs typeface="Lucida Sans"/>
            </a:endParaRPr>
          </a:p>
          <a:p>
            <a:pPr marL="12700" marR="5080">
              <a:lnSpc>
                <a:spcPts val="3229"/>
              </a:lnSpc>
              <a:spcBef>
                <a:spcPts val="95"/>
              </a:spcBef>
            </a:pPr>
            <a:r>
              <a:rPr sz="2700" b="1" spc="-320" dirty="0">
                <a:latin typeface="Lucida Sans"/>
                <a:cs typeface="Lucida Sans"/>
              </a:rPr>
              <a:t>G</a:t>
            </a:r>
            <a:r>
              <a:rPr sz="2700" b="1" spc="-170" dirty="0">
                <a:latin typeface="Lucida Sans"/>
                <a:cs typeface="Lucida Sans"/>
              </a:rPr>
              <a:t>e</a:t>
            </a:r>
            <a:r>
              <a:rPr sz="2700" b="1" spc="-235" dirty="0">
                <a:latin typeface="Lucida Sans"/>
                <a:cs typeface="Lucida Sans"/>
              </a:rPr>
              <a:t>n</a:t>
            </a:r>
            <a:r>
              <a:rPr sz="2700" b="1" spc="-285" dirty="0">
                <a:latin typeface="Lucida Sans"/>
                <a:cs typeface="Lucida Sans"/>
              </a:rPr>
              <a:t>d</a:t>
            </a:r>
            <a:r>
              <a:rPr sz="2700" b="1" spc="-170" dirty="0">
                <a:latin typeface="Lucida Sans"/>
                <a:cs typeface="Lucida Sans"/>
              </a:rPr>
              <a:t>e</a:t>
            </a:r>
            <a:r>
              <a:rPr sz="2700" b="1" spc="-70" dirty="0">
                <a:latin typeface="Lucida Sans"/>
                <a:cs typeface="Lucida Sans"/>
              </a:rPr>
              <a:t>r</a:t>
            </a:r>
            <a:r>
              <a:rPr sz="2700" spc="-290" dirty="0">
                <a:latin typeface="Lucida Sans"/>
                <a:cs typeface="Lucida Sans"/>
              </a:rPr>
              <a:t>:</a:t>
            </a:r>
            <a:r>
              <a:rPr sz="2700" spc="-320" dirty="0">
                <a:latin typeface="Lucida Sans"/>
                <a:cs typeface="Lucida Sans"/>
              </a:rPr>
              <a:t> </a:t>
            </a:r>
            <a:r>
              <a:rPr sz="2700" spc="-484" dirty="0">
                <a:latin typeface="Lucida Sans"/>
                <a:cs typeface="Lucida Sans"/>
              </a:rPr>
              <a:t>m</a:t>
            </a:r>
            <a:r>
              <a:rPr sz="2700" spc="-185" dirty="0">
                <a:latin typeface="Lucida Sans"/>
                <a:cs typeface="Lucida Sans"/>
              </a:rPr>
              <a:t>a</a:t>
            </a:r>
            <a:r>
              <a:rPr sz="2700" spc="-135" dirty="0">
                <a:latin typeface="Lucida Sans"/>
                <a:cs typeface="Lucida Sans"/>
              </a:rPr>
              <a:t>l</a:t>
            </a:r>
            <a:r>
              <a:rPr sz="2700" spc="-170" dirty="0">
                <a:latin typeface="Lucida Sans"/>
                <a:cs typeface="Lucida Sans"/>
              </a:rPr>
              <a:t>e</a:t>
            </a:r>
            <a:r>
              <a:rPr sz="2700" spc="-345" dirty="0">
                <a:latin typeface="Lucida Sans"/>
                <a:cs typeface="Lucida Sans"/>
              </a:rPr>
              <a:t>,</a:t>
            </a:r>
            <a:r>
              <a:rPr sz="2700" spc="-320" dirty="0">
                <a:latin typeface="Lucida Sans"/>
                <a:cs typeface="Lucida Sans"/>
              </a:rPr>
              <a:t> </a:t>
            </a:r>
            <a:r>
              <a:rPr sz="2700" spc="-95" dirty="0">
                <a:latin typeface="Lucida Sans"/>
                <a:cs typeface="Lucida Sans"/>
              </a:rPr>
              <a:t>f</a:t>
            </a:r>
            <a:r>
              <a:rPr sz="2700" spc="-170" dirty="0">
                <a:latin typeface="Lucida Sans"/>
                <a:cs typeface="Lucida Sans"/>
              </a:rPr>
              <a:t>e</a:t>
            </a:r>
            <a:r>
              <a:rPr sz="2700" spc="-484" dirty="0">
                <a:latin typeface="Lucida Sans"/>
                <a:cs typeface="Lucida Sans"/>
              </a:rPr>
              <a:t>m</a:t>
            </a:r>
            <a:r>
              <a:rPr sz="2700" spc="-185" dirty="0">
                <a:latin typeface="Lucida Sans"/>
                <a:cs typeface="Lucida Sans"/>
              </a:rPr>
              <a:t>a</a:t>
            </a:r>
            <a:r>
              <a:rPr sz="2700" spc="-135" dirty="0">
                <a:latin typeface="Lucida Sans"/>
                <a:cs typeface="Lucida Sans"/>
              </a:rPr>
              <a:t>l</a:t>
            </a:r>
            <a:r>
              <a:rPr sz="2700" spc="-195" dirty="0">
                <a:latin typeface="Lucida Sans"/>
                <a:cs typeface="Lucida Sans"/>
              </a:rPr>
              <a:t>e</a:t>
            </a:r>
            <a:endParaRPr sz="2700" dirty="0">
              <a:latin typeface="Lucida Sans"/>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3" name="object 3"/>
          <p:cNvPicPr/>
          <p:nvPr/>
        </p:nvPicPr>
        <p:blipFill>
          <a:blip r:embed="rId2" cstate="print"/>
          <a:stretch>
            <a:fillRect/>
          </a:stretch>
        </p:blipFill>
        <p:spPr>
          <a:xfrm>
            <a:off x="2500312" y="9701212"/>
            <a:ext cx="114299" cy="266699"/>
          </a:xfrm>
          <a:prstGeom prst="rect">
            <a:avLst/>
          </a:prstGeom>
        </p:spPr>
      </p:pic>
      <p:sp>
        <p:nvSpPr>
          <p:cNvPr id="4" name="object 4"/>
          <p:cNvSpPr txBox="1"/>
          <p:nvPr/>
        </p:nvSpPr>
        <p:spPr>
          <a:xfrm>
            <a:off x="16903126" y="9694764"/>
            <a:ext cx="135890" cy="276860"/>
          </a:xfrm>
          <a:prstGeom prst="rect">
            <a:avLst/>
          </a:prstGeom>
        </p:spPr>
        <p:txBody>
          <a:bodyPr vert="horz" wrap="square" lIns="0" tIns="12700" rIns="0" bIns="0" rtlCol="0">
            <a:spAutoFit/>
          </a:bodyPr>
          <a:lstStyle/>
          <a:p>
            <a:pPr marL="12700">
              <a:lnSpc>
                <a:spcPct val="100000"/>
              </a:lnSpc>
              <a:spcBef>
                <a:spcPts val="100"/>
              </a:spcBef>
            </a:pPr>
            <a:r>
              <a:rPr sz="1650" dirty="0">
                <a:solidFill>
                  <a:srgbClr val="2D936A"/>
                </a:solidFill>
                <a:latin typeface="Trebuchet MS"/>
                <a:cs typeface="Trebuchet MS"/>
              </a:rPr>
              <a:t>9</a:t>
            </a:r>
            <a:endParaRPr sz="1650">
              <a:latin typeface="Trebuchet MS"/>
              <a:cs typeface="Trebuchet MS"/>
            </a:endParaRPr>
          </a:p>
        </p:txBody>
      </p:sp>
      <p:sp>
        <p:nvSpPr>
          <p:cNvPr id="5" name="object 5"/>
          <p:cNvSpPr/>
          <p:nvPr/>
        </p:nvSpPr>
        <p:spPr>
          <a:xfrm>
            <a:off x="15087600" y="787711"/>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pic>
        <p:nvPicPr>
          <p:cNvPr id="6" name="object 6"/>
          <p:cNvPicPr/>
          <p:nvPr/>
        </p:nvPicPr>
        <p:blipFill>
          <a:blip r:embed="rId3" cstate="print"/>
          <a:stretch>
            <a:fillRect/>
          </a:stretch>
        </p:blipFill>
        <p:spPr>
          <a:xfrm>
            <a:off x="1182319" y="1840873"/>
            <a:ext cx="104775" cy="104774"/>
          </a:xfrm>
          <a:prstGeom prst="rect">
            <a:avLst/>
          </a:prstGeom>
        </p:spPr>
      </p:pic>
      <p:sp>
        <p:nvSpPr>
          <p:cNvPr id="7" name="object 7"/>
          <p:cNvSpPr txBox="1">
            <a:spLocks noGrp="1"/>
          </p:cNvSpPr>
          <p:nvPr>
            <p:ph type="title"/>
          </p:nvPr>
        </p:nvSpPr>
        <p:spPr>
          <a:xfrm>
            <a:off x="1096962" y="0"/>
            <a:ext cx="6846570" cy="2086610"/>
          </a:xfrm>
          <a:prstGeom prst="rect">
            <a:avLst/>
          </a:prstGeom>
        </p:spPr>
        <p:txBody>
          <a:bodyPr vert="horz" wrap="square" lIns="0" tIns="414020" rIns="0" bIns="0" rtlCol="0">
            <a:spAutoFit/>
          </a:bodyPr>
          <a:lstStyle/>
          <a:p>
            <a:pPr marL="12700">
              <a:lnSpc>
                <a:spcPct val="100000"/>
              </a:lnSpc>
              <a:spcBef>
                <a:spcPts val="3260"/>
              </a:spcBef>
            </a:pPr>
            <a:r>
              <a:rPr spc="-40" dirty="0"/>
              <a:t>MODELLING</a:t>
            </a:r>
          </a:p>
          <a:p>
            <a:pPr marL="429259">
              <a:lnSpc>
                <a:spcPct val="100000"/>
              </a:lnSpc>
              <a:spcBef>
                <a:spcPts val="1190"/>
              </a:spcBef>
            </a:pPr>
            <a:r>
              <a:rPr sz="2700" b="0" spc="-170" dirty="0">
                <a:latin typeface="Lucida Sans"/>
                <a:cs typeface="Lucida Sans"/>
              </a:rPr>
              <a:t>Collect</a:t>
            </a:r>
            <a:r>
              <a:rPr sz="2700" b="0" spc="-320" dirty="0">
                <a:latin typeface="Lucida Sans"/>
                <a:cs typeface="Lucida Sans"/>
              </a:rPr>
              <a:t> </a:t>
            </a:r>
            <a:r>
              <a:rPr sz="2700" b="0" spc="-145" dirty="0">
                <a:latin typeface="Lucida Sans"/>
                <a:cs typeface="Lucida Sans"/>
              </a:rPr>
              <a:t>the</a:t>
            </a:r>
            <a:r>
              <a:rPr sz="2700" b="0" spc="-320" dirty="0">
                <a:latin typeface="Lucida Sans"/>
                <a:cs typeface="Lucida Sans"/>
              </a:rPr>
              <a:t> </a:t>
            </a:r>
            <a:r>
              <a:rPr sz="2700" b="0" spc="-170" dirty="0">
                <a:latin typeface="Lucida Sans"/>
                <a:cs typeface="Lucida Sans"/>
              </a:rPr>
              <a:t>data</a:t>
            </a:r>
            <a:r>
              <a:rPr sz="2700" b="0" spc="-320" dirty="0">
                <a:latin typeface="Lucida Sans"/>
                <a:cs typeface="Lucida Sans"/>
              </a:rPr>
              <a:t> </a:t>
            </a:r>
            <a:r>
              <a:rPr sz="2700" b="0" spc="-204" dirty="0">
                <a:latin typeface="Lucida Sans"/>
                <a:cs typeface="Lucida Sans"/>
              </a:rPr>
              <a:t>which</a:t>
            </a:r>
            <a:r>
              <a:rPr sz="2700" b="0" spc="-320" dirty="0">
                <a:latin typeface="Lucida Sans"/>
                <a:cs typeface="Lucida Sans"/>
              </a:rPr>
              <a:t> </a:t>
            </a:r>
            <a:r>
              <a:rPr sz="2700" b="0" spc="-260" dirty="0">
                <a:latin typeface="Lucida Sans"/>
                <a:cs typeface="Lucida Sans"/>
              </a:rPr>
              <a:t>you</a:t>
            </a:r>
            <a:r>
              <a:rPr sz="2700" b="0" spc="-320" dirty="0">
                <a:latin typeface="Lucida Sans"/>
                <a:cs typeface="Lucida Sans"/>
              </a:rPr>
              <a:t> </a:t>
            </a:r>
            <a:r>
              <a:rPr sz="2700" b="0" spc="-150" dirty="0">
                <a:latin typeface="Lucida Sans"/>
                <a:cs typeface="Lucida Sans"/>
              </a:rPr>
              <a:t>are</a:t>
            </a:r>
            <a:r>
              <a:rPr sz="2700" b="0" spc="-320" dirty="0">
                <a:latin typeface="Lucida Sans"/>
                <a:cs typeface="Lucida Sans"/>
              </a:rPr>
              <a:t> </a:t>
            </a:r>
            <a:r>
              <a:rPr sz="2700" b="0" spc="-245" dirty="0">
                <a:latin typeface="Lucida Sans"/>
                <a:cs typeface="Lucida Sans"/>
              </a:rPr>
              <a:t>going</a:t>
            </a:r>
            <a:r>
              <a:rPr sz="2700" b="0" spc="-320" dirty="0">
                <a:latin typeface="Lucida Sans"/>
                <a:cs typeface="Lucida Sans"/>
              </a:rPr>
              <a:t> </a:t>
            </a:r>
            <a:r>
              <a:rPr sz="2700" b="0" spc="-155" dirty="0">
                <a:latin typeface="Lucida Sans"/>
                <a:cs typeface="Lucida Sans"/>
              </a:rPr>
              <a:t>to</a:t>
            </a:r>
            <a:r>
              <a:rPr sz="2700" b="0" spc="-315" dirty="0">
                <a:latin typeface="Lucida Sans"/>
                <a:cs typeface="Lucida Sans"/>
              </a:rPr>
              <a:t> </a:t>
            </a:r>
            <a:r>
              <a:rPr sz="2700" b="0" spc="-200" dirty="0">
                <a:latin typeface="Lucida Sans"/>
                <a:cs typeface="Lucida Sans"/>
              </a:rPr>
              <a:t>use</a:t>
            </a:r>
            <a:r>
              <a:rPr sz="2700" b="0" spc="-320" dirty="0">
                <a:latin typeface="Lucida Sans"/>
                <a:cs typeface="Lucida Sans"/>
              </a:rPr>
              <a:t> </a:t>
            </a:r>
            <a:r>
              <a:rPr sz="2700" b="0" spc="-160" dirty="0">
                <a:latin typeface="Lucida Sans"/>
                <a:cs typeface="Lucida Sans"/>
              </a:rPr>
              <a:t>it.</a:t>
            </a:r>
            <a:endParaRPr sz="2700">
              <a:latin typeface="Lucida Sans"/>
              <a:cs typeface="Lucida Sans"/>
            </a:endParaRPr>
          </a:p>
        </p:txBody>
      </p:sp>
      <p:pic>
        <p:nvPicPr>
          <p:cNvPr id="8" name="object 8"/>
          <p:cNvPicPr/>
          <p:nvPr/>
        </p:nvPicPr>
        <p:blipFill>
          <a:blip r:embed="rId3" cstate="print"/>
          <a:stretch>
            <a:fillRect/>
          </a:stretch>
        </p:blipFill>
        <p:spPr>
          <a:xfrm>
            <a:off x="1182319" y="2660023"/>
            <a:ext cx="104775" cy="104774"/>
          </a:xfrm>
          <a:prstGeom prst="rect">
            <a:avLst/>
          </a:prstGeom>
        </p:spPr>
      </p:pic>
      <p:sp>
        <p:nvSpPr>
          <p:cNvPr id="9" name="object 9"/>
          <p:cNvSpPr txBox="1"/>
          <p:nvPr/>
        </p:nvSpPr>
        <p:spPr>
          <a:xfrm>
            <a:off x="1448672" y="2456823"/>
            <a:ext cx="12299950" cy="3713479"/>
          </a:xfrm>
          <a:prstGeom prst="rect">
            <a:avLst/>
          </a:prstGeom>
        </p:spPr>
        <p:txBody>
          <a:bodyPr vert="horz" wrap="square" lIns="0" tIns="12700" rIns="0" bIns="0" rtlCol="0">
            <a:spAutoFit/>
          </a:bodyPr>
          <a:lstStyle/>
          <a:p>
            <a:pPr marL="12700">
              <a:lnSpc>
                <a:spcPct val="100000"/>
              </a:lnSpc>
              <a:spcBef>
                <a:spcPts val="100"/>
              </a:spcBef>
            </a:pPr>
            <a:r>
              <a:rPr sz="2700" spc="15" dirty="0">
                <a:latin typeface="Lucida Sans"/>
                <a:cs typeface="Lucida Sans"/>
              </a:rPr>
              <a:t>S</a:t>
            </a:r>
            <a:r>
              <a:rPr sz="2700" spc="-170" dirty="0">
                <a:latin typeface="Lucida Sans"/>
                <a:cs typeface="Lucida Sans"/>
              </a:rPr>
              <a:t>e</a:t>
            </a:r>
            <a:r>
              <a:rPr sz="2700" spc="-135" dirty="0">
                <a:latin typeface="Lucida Sans"/>
                <a:cs typeface="Lucida Sans"/>
              </a:rPr>
              <a:t>l</a:t>
            </a:r>
            <a:r>
              <a:rPr sz="2700" spc="-170" dirty="0">
                <a:latin typeface="Lucida Sans"/>
                <a:cs typeface="Lucida Sans"/>
              </a:rPr>
              <a:t>e</a:t>
            </a:r>
            <a:r>
              <a:rPr sz="2700" spc="-105" dirty="0">
                <a:latin typeface="Lucida Sans"/>
                <a:cs typeface="Lucida Sans"/>
              </a:rPr>
              <a:t>c</a:t>
            </a:r>
            <a:r>
              <a:rPr sz="2700" spc="-25" dirty="0">
                <a:latin typeface="Lucida Sans"/>
                <a:cs typeface="Lucida Sans"/>
              </a:rPr>
              <a:t>t</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105" dirty="0">
                <a:latin typeface="Lucida Sans"/>
                <a:cs typeface="Lucida Sans"/>
              </a:rPr>
              <a:t>c</a:t>
            </a:r>
            <a:r>
              <a:rPr sz="2700" spc="-285" dirty="0">
                <a:latin typeface="Lucida Sans"/>
                <a:cs typeface="Lucida Sans"/>
              </a:rPr>
              <a:t>o</a:t>
            </a:r>
            <a:r>
              <a:rPr sz="2700" spc="-135" dirty="0">
                <a:latin typeface="Lucida Sans"/>
                <a:cs typeface="Lucida Sans"/>
              </a:rPr>
              <a:t>l</a:t>
            </a:r>
            <a:r>
              <a:rPr sz="2700" spc="-220" dirty="0">
                <a:latin typeface="Lucida Sans"/>
                <a:cs typeface="Lucida Sans"/>
              </a:rPr>
              <a:t>u</a:t>
            </a:r>
            <a:r>
              <a:rPr sz="2700" spc="-484" dirty="0">
                <a:latin typeface="Lucida Sans"/>
                <a:cs typeface="Lucida Sans"/>
              </a:rPr>
              <a:t>m</a:t>
            </a:r>
            <a:r>
              <a:rPr sz="2700" spc="-260" dirty="0">
                <a:latin typeface="Lucida Sans"/>
                <a:cs typeface="Lucida Sans"/>
              </a:rPr>
              <a:t>n</a:t>
            </a:r>
            <a:r>
              <a:rPr sz="2700" spc="-320" dirty="0">
                <a:latin typeface="Lucida Sans"/>
                <a:cs typeface="Lucida Sans"/>
              </a:rPr>
              <a:t> </a:t>
            </a:r>
            <a:r>
              <a:rPr sz="2700" spc="-185" dirty="0">
                <a:latin typeface="Lucida Sans"/>
                <a:cs typeface="Lucida Sans"/>
              </a:rPr>
              <a:t>a</a:t>
            </a:r>
            <a:r>
              <a:rPr sz="2700" spc="-235" dirty="0">
                <a:latin typeface="Lucida Sans"/>
                <a:cs typeface="Lucida Sans"/>
              </a:rPr>
              <a:t>n</a:t>
            </a:r>
            <a:r>
              <a:rPr sz="2700" spc="-310" dirty="0">
                <a:latin typeface="Lucida Sans"/>
                <a:cs typeface="Lucida Sans"/>
              </a:rPr>
              <a:t>d</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il</a:t>
            </a:r>
            <a:r>
              <a:rPr sz="2700" spc="-160" dirty="0">
                <a:latin typeface="Lucida Sans"/>
                <a:cs typeface="Lucida Sans"/>
              </a:rPr>
              <a:t>l</a:t>
            </a:r>
            <a:r>
              <a:rPr sz="2700" spc="-320" dirty="0">
                <a:latin typeface="Lucida Sans"/>
                <a:cs typeface="Lucida Sans"/>
              </a:rPr>
              <a:t> </a:t>
            </a:r>
            <a:r>
              <a:rPr sz="2700" spc="-135" dirty="0">
                <a:latin typeface="Lucida Sans"/>
                <a:cs typeface="Lucida Sans"/>
              </a:rPr>
              <a:t>i</a:t>
            </a:r>
            <a:r>
              <a:rPr sz="2700" spc="-25" dirty="0">
                <a:latin typeface="Lucida Sans"/>
                <a:cs typeface="Lucida Sans"/>
              </a:rPr>
              <a:t>t</a:t>
            </a:r>
            <a:r>
              <a:rPr sz="2700" spc="-320" dirty="0">
                <a:latin typeface="Lucida Sans"/>
                <a:cs typeface="Lucida Sans"/>
              </a:rPr>
              <a:t> </a:t>
            </a:r>
            <a:r>
              <a:rPr sz="2700" spc="-275" dirty="0">
                <a:latin typeface="Lucida Sans"/>
                <a:cs typeface="Lucida Sans"/>
              </a:rPr>
              <a:t>w</a:t>
            </a:r>
            <a:r>
              <a:rPr sz="2700" spc="-135" dirty="0">
                <a:latin typeface="Lucida Sans"/>
                <a:cs typeface="Lucida Sans"/>
              </a:rPr>
              <a:t>i</a:t>
            </a:r>
            <a:r>
              <a:rPr sz="2700" dirty="0">
                <a:latin typeface="Lucida Sans"/>
                <a:cs typeface="Lucida Sans"/>
              </a:rPr>
              <a:t>t</a:t>
            </a:r>
            <a:r>
              <a:rPr sz="2700" spc="-260" dirty="0">
                <a:latin typeface="Lucida Sans"/>
                <a:cs typeface="Lucida Sans"/>
              </a:rPr>
              <a:t>h</a:t>
            </a:r>
            <a:r>
              <a:rPr sz="2700" spc="-320" dirty="0">
                <a:latin typeface="Lucida Sans"/>
                <a:cs typeface="Lucida Sans"/>
              </a:rPr>
              <a:t> </a:t>
            </a:r>
            <a:r>
              <a:rPr sz="2700" spc="-105" dirty="0">
                <a:latin typeface="Lucida Sans"/>
                <a:cs typeface="Lucida Sans"/>
              </a:rPr>
              <a:t>c</a:t>
            </a:r>
            <a:r>
              <a:rPr sz="2700" spc="-285" dirty="0">
                <a:latin typeface="Lucida Sans"/>
                <a:cs typeface="Lucida Sans"/>
              </a:rPr>
              <a:t>o</a:t>
            </a:r>
            <a:r>
              <a:rPr sz="2700" spc="-135" dirty="0">
                <a:latin typeface="Lucida Sans"/>
                <a:cs typeface="Lucida Sans"/>
              </a:rPr>
              <a:t>l</a:t>
            </a:r>
            <a:r>
              <a:rPr sz="2700" spc="-285" dirty="0">
                <a:latin typeface="Lucida Sans"/>
                <a:cs typeface="Lucida Sans"/>
              </a:rPr>
              <a:t>o</a:t>
            </a:r>
            <a:r>
              <a:rPr sz="2700" spc="-95" dirty="0">
                <a:latin typeface="Lucida Sans"/>
                <a:cs typeface="Lucida Sans"/>
              </a:rPr>
              <a:t>r</a:t>
            </a:r>
            <a:r>
              <a:rPr sz="2700" spc="-320" dirty="0">
                <a:latin typeface="Lucida Sans"/>
                <a:cs typeface="Lucida Sans"/>
              </a:rPr>
              <a:t> </a:t>
            </a:r>
            <a:r>
              <a:rPr sz="2700" spc="-180" dirty="0">
                <a:latin typeface="Lucida Sans"/>
                <a:cs typeface="Lucida Sans"/>
              </a:rPr>
              <a:t>s</a:t>
            </a:r>
            <a:r>
              <a:rPr sz="2700" spc="-310" dirty="0">
                <a:latin typeface="Lucida Sans"/>
                <a:cs typeface="Lucida Sans"/>
              </a:rPr>
              <a:t>o</a:t>
            </a:r>
            <a:r>
              <a:rPr sz="2700" spc="-320" dirty="0">
                <a:latin typeface="Lucida Sans"/>
                <a:cs typeface="Lucida Sans"/>
              </a:rPr>
              <a:t> </a:t>
            </a:r>
            <a:r>
              <a:rPr sz="2700" spc="-135" dirty="0">
                <a:latin typeface="Lucida Sans"/>
                <a:cs typeface="Lucida Sans"/>
              </a:rPr>
              <a:t>i</a:t>
            </a:r>
            <a:r>
              <a:rPr sz="2700" spc="-25" dirty="0">
                <a:latin typeface="Lucida Sans"/>
                <a:cs typeface="Lucida Sans"/>
              </a:rPr>
              <a:t>t</a:t>
            </a:r>
            <a:r>
              <a:rPr sz="2700" spc="-320" dirty="0">
                <a:latin typeface="Lucida Sans"/>
                <a:cs typeface="Lucida Sans"/>
              </a:rPr>
              <a:t> </a:t>
            </a:r>
            <a:r>
              <a:rPr sz="2700" spc="-105" dirty="0">
                <a:latin typeface="Lucida Sans"/>
                <a:cs typeface="Lucida Sans"/>
              </a:rPr>
              <a:t>c</a:t>
            </a:r>
            <a:r>
              <a:rPr sz="2700" spc="-185" dirty="0">
                <a:latin typeface="Lucida Sans"/>
                <a:cs typeface="Lucida Sans"/>
              </a:rPr>
              <a:t>a</a:t>
            </a:r>
            <a:r>
              <a:rPr sz="2700" spc="-260" dirty="0">
                <a:latin typeface="Lucida Sans"/>
                <a:cs typeface="Lucida Sans"/>
              </a:rPr>
              <a:t>n</a:t>
            </a:r>
            <a:r>
              <a:rPr sz="2700" spc="-320" dirty="0">
                <a:latin typeface="Lucida Sans"/>
                <a:cs typeface="Lucida Sans"/>
              </a:rPr>
              <a:t> </a:t>
            </a:r>
            <a:r>
              <a:rPr sz="2700" spc="-285" dirty="0">
                <a:latin typeface="Lucida Sans"/>
                <a:cs typeface="Lucida Sans"/>
              </a:rPr>
              <a:t>b</a:t>
            </a:r>
            <a:r>
              <a:rPr sz="2700" spc="-195" dirty="0">
                <a:latin typeface="Lucida Sans"/>
                <a:cs typeface="Lucida Sans"/>
              </a:rPr>
              <a:t>e</a:t>
            </a:r>
            <a:r>
              <a:rPr sz="2700" spc="-320" dirty="0">
                <a:latin typeface="Lucida Sans"/>
                <a:cs typeface="Lucida Sans"/>
              </a:rPr>
              <a:t> </a:t>
            </a:r>
            <a:r>
              <a:rPr sz="2700" spc="-135" dirty="0">
                <a:latin typeface="Lucida Sans"/>
                <a:cs typeface="Lucida Sans"/>
              </a:rPr>
              <a:t>i</a:t>
            </a:r>
            <a:r>
              <a:rPr sz="2700" spc="-285" dirty="0">
                <a:latin typeface="Lucida Sans"/>
                <a:cs typeface="Lucida Sans"/>
              </a:rPr>
              <a:t>d</a:t>
            </a:r>
            <a:r>
              <a:rPr sz="2700" spc="-170" dirty="0">
                <a:latin typeface="Lucida Sans"/>
                <a:cs typeface="Lucida Sans"/>
              </a:rPr>
              <a:t>e</a:t>
            </a:r>
            <a:r>
              <a:rPr sz="2700" spc="-235" dirty="0">
                <a:latin typeface="Lucida Sans"/>
                <a:cs typeface="Lucida Sans"/>
              </a:rPr>
              <a:t>n</a:t>
            </a:r>
            <a:r>
              <a:rPr sz="2700" dirty="0">
                <a:latin typeface="Lucida Sans"/>
                <a:cs typeface="Lucida Sans"/>
              </a:rPr>
              <a:t>t</a:t>
            </a:r>
            <a:r>
              <a:rPr sz="2700" spc="-135" dirty="0">
                <a:latin typeface="Lucida Sans"/>
                <a:cs typeface="Lucida Sans"/>
              </a:rPr>
              <a:t>i</a:t>
            </a:r>
            <a:r>
              <a:rPr sz="2700" spc="-95" dirty="0">
                <a:latin typeface="Lucida Sans"/>
                <a:cs typeface="Lucida Sans"/>
              </a:rPr>
              <a:t>f</a:t>
            </a:r>
            <a:r>
              <a:rPr sz="2700" spc="-135" dirty="0">
                <a:latin typeface="Lucida Sans"/>
                <a:cs typeface="Lucida Sans"/>
              </a:rPr>
              <a:t>i</a:t>
            </a:r>
            <a:r>
              <a:rPr sz="2700" spc="-170" dirty="0">
                <a:latin typeface="Lucida Sans"/>
                <a:cs typeface="Lucida Sans"/>
              </a:rPr>
              <a:t>e</a:t>
            </a:r>
            <a:r>
              <a:rPr sz="2700" spc="-285" dirty="0">
                <a:latin typeface="Lucida Sans"/>
                <a:cs typeface="Lucida Sans"/>
              </a:rPr>
              <a:t>d</a:t>
            </a:r>
            <a:r>
              <a:rPr sz="2700" spc="-345" dirty="0">
                <a:latin typeface="Lucida Sans"/>
                <a:cs typeface="Lucida Sans"/>
              </a:rPr>
              <a:t>.</a:t>
            </a:r>
            <a:endParaRPr sz="2700">
              <a:latin typeface="Lucida Sans"/>
              <a:cs typeface="Lucida Sans"/>
            </a:endParaRPr>
          </a:p>
          <a:p>
            <a:pPr>
              <a:lnSpc>
                <a:spcPct val="100000"/>
              </a:lnSpc>
              <a:spcBef>
                <a:spcPts val="30"/>
              </a:spcBef>
            </a:pPr>
            <a:endParaRPr sz="2700">
              <a:latin typeface="Lucida Sans"/>
              <a:cs typeface="Lucida Sans"/>
            </a:endParaRPr>
          </a:p>
          <a:p>
            <a:pPr marL="12700">
              <a:lnSpc>
                <a:spcPts val="3229"/>
              </a:lnSpc>
            </a:pPr>
            <a:r>
              <a:rPr sz="2700" spc="-65" dirty="0">
                <a:latin typeface="Lucida Sans"/>
                <a:cs typeface="Lucida Sans"/>
              </a:rPr>
              <a:t>If</a:t>
            </a:r>
            <a:r>
              <a:rPr sz="2700" spc="-320" dirty="0">
                <a:latin typeface="Lucida Sans"/>
                <a:cs typeface="Lucida Sans"/>
              </a:rPr>
              <a:t> </a:t>
            </a:r>
            <a:r>
              <a:rPr sz="2700" spc="-135" dirty="0">
                <a:latin typeface="Lucida Sans"/>
                <a:cs typeface="Lucida Sans"/>
              </a:rPr>
              <a:t>there</a:t>
            </a:r>
            <a:r>
              <a:rPr sz="2700" spc="-315" dirty="0">
                <a:latin typeface="Lucida Sans"/>
                <a:cs typeface="Lucida Sans"/>
              </a:rPr>
              <a:t> </a:t>
            </a:r>
            <a:r>
              <a:rPr sz="2700" spc="-170" dirty="0">
                <a:latin typeface="Lucida Sans"/>
                <a:cs typeface="Lucida Sans"/>
              </a:rPr>
              <a:t>is</a:t>
            </a:r>
            <a:r>
              <a:rPr sz="2700" spc="-320" dirty="0">
                <a:latin typeface="Lucida Sans"/>
                <a:cs typeface="Lucida Sans"/>
              </a:rPr>
              <a:t> </a:t>
            </a:r>
            <a:r>
              <a:rPr sz="2700" spc="-235" dirty="0">
                <a:latin typeface="Lucida Sans"/>
                <a:cs typeface="Lucida Sans"/>
              </a:rPr>
              <a:t>missing</a:t>
            </a:r>
            <a:r>
              <a:rPr sz="2700" spc="-315" dirty="0">
                <a:latin typeface="Lucida Sans"/>
                <a:cs typeface="Lucida Sans"/>
              </a:rPr>
              <a:t> </a:t>
            </a:r>
            <a:r>
              <a:rPr sz="2700" spc="-250" dirty="0">
                <a:latin typeface="Lucida Sans"/>
                <a:cs typeface="Lucida Sans"/>
              </a:rPr>
              <a:t>number</a:t>
            </a:r>
            <a:r>
              <a:rPr sz="2700" spc="-320" dirty="0">
                <a:latin typeface="Lucida Sans"/>
                <a:cs typeface="Lucida Sans"/>
              </a:rPr>
              <a:t> </a:t>
            </a:r>
            <a:r>
              <a:rPr sz="2700" spc="-200" dirty="0">
                <a:latin typeface="Lucida Sans"/>
                <a:cs typeface="Lucida Sans"/>
              </a:rPr>
              <a:t>in</a:t>
            </a:r>
            <a:r>
              <a:rPr sz="2700" spc="-315" dirty="0">
                <a:latin typeface="Lucida Sans"/>
                <a:cs typeface="Lucida Sans"/>
              </a:rPr>
              <a:t> </a:t>
            </a:r>
            <a:r>
              <a:rPr sz="2700" spc="-140" dirty="0">
                <a:latin typeface="Lucida Sans"/>
                <a:cs typeface="Lucida Sans"/>
              </a:rPr>
              <a:t>seIected</a:t>
            </a:r>
            <a:r>
              <a:rPr sz="2700" spc="-320" dirty="0">
                <a:latin typeface="Lucida Sans"/>
                <a:cs typeface="Lucida Sans"/>
              </a:rPr>
              <a:t> </a:t>
            </a:r>
            <a:r>
              <a:rPr sz="2700" spc="-250" dirty="0">
                <a:latin typeface="Lucida Sans"/>
                <a:cs typeface="Lucida Sans"/>
              </a:rPr>
              <a:t>column</a:t>
            </a:r>
            <a:r>
              <a:rPr sz="2700" spc="-315" dirty="0">
                <a:latin typeface="Lucida Sans"/>
                <a:cs typeface="Lucida Sans"/>
              </a:rPr>
              <a:t> </a:t>
            </a:r>
            <a:r>
              <a:rPr sz="2700" spc="-200" dirty="0">
                <a:latin typeface="Lucida Sans"/>
                <a:cs typeface="Lucida Sans"/>
              </a:rPr>
              <a:t>use</a:t>
            </a:r>
            <a:r>
              <a:rPr sz="2700" spc="-320" dirty="0">
                <a:latin typeface="Lucida Sans"/>
                <a:cs typeface="Lucida Sans"/>
              </a:rPr>
              <a:t> </a:t>
            </a:r>
            <a:r>
              <a:rPr sz="2700" spc="-185" dirty="0">
                <a:latin typeface="Lucida Sans"/>
                <a:cs typeface="Lucida Sans"/>
              </a:rPr>
              <a:t>conditional</a:t>
            </a:r>
            <a:r>
              <a:rPr sz="2700" spc="-315" dirty="0">
                <a:latin typeface="Lucida Sans"/>
                <a:cs typeface="Lucida Sans"/>
              </a:rPr>
              <a:t> </a:t>
            </a:r>
            <a:r>
              <a:rPr sz="2700" spc="-180" dirty="0">
                <a:latin typeface="Lucida Sans"/>
                <a:cs typeface="Lucida Sans"/>
              </a:rPr>
              <a:t>formatting</a:t>
            </a:r>
            <a:endParaRPr sz="2700">
              <a:latin typeface="Lucida Sans"/>
              <a:cs typeface="Lucida Sans"/>
            </a:endParaRPr>
          </a:p>
          <a:p>
            <a:pPr marL="12700" marR="5080">
              <a:lnSpc>
                <a:spcPts val="3229"/>
              </a:lnSpc>
              <a:spcBef>
                <a:spcPts val="105"/>
              </a:spcBef>
            </a:pPr>
            <a:r>
              <a:rPr sz="2700" spc="-325" dirty="0">
                <a:latin typeface="Lucida Sans"/>
                <a:cs typeface="Lucida Sans"/>
              </a:rPr>
              <a:t>To</a:t>
            </a:r>
            <a:r>
              <a:rPr sz="2700" spc="-320" dirty="0">
                <a:latin typeface="Lucida Sans"/>
                <a:cs typeface="Lucida Sans"/>
              </a:rPr>
              <a:t> </a:t>
            </a:r>
            <a:r>
              <a:rPr sz="2700" spc="-130" dirty="0">
                <a:latin typeface="Lucida Sans"/>
                <a:cs typeface="Lucida Sans"/>
              </a:rPr>
              <a:t>fill</a:t>
            </a:r>
            <a:r>
              <a:rPr sz="2700" spc="-315" dirty="0">
                <a:latin typeface="Lucida Sans"/>
                <a:cs typeface="Lucida Sans"/>
              </a:rPr>
              <a:t> </a:t>
            </a:r>
            <a:r>
              <a:rPr sz="2700" spc="-160" dirty="0">
                <a:latin typeface="Lucida Sans"/>
                <a:cs typeface="Lucida Sans"/>
              </a:rPr>
              <a:t>it.</a:t>
            </a:r>
            <a:r>
              <a:rPr sz="2700" spc="200" dirty="0">
                <a:latin typeface="Lucida Sans"/>
                <a:cs typeface="Lucida Sans"/>
              </a:rPr>
              <a:t> </a:t>
            </a:r>
            <a:r>
              <a:rPr sz="2700" spc="-215" dirty="0">
                <a:latin typeface="Lucida Sans"/>
                <a:cs typeface="Lucida Sans"/>
              </a:rPr>
              <a:t>Click</a:t>
            </a:r>
            <a:r>
              <a:rPr sz="2700" spc="-320"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185" dirty="0">
                <a:latin typeface="Lucida Sans"/>
                <a:cs typeface="Lucida Sans"/>
              </a:rPr>
              <a:t>highlight</a:t>
            </a:r>
            <a:r>
              <a:rPr sz="2700" spc="-315" dirty="0">
                <a:latin typeface="Lucida Sans"/>
                <a:cs typeface="Lucida Sans"/>
              </a:rPr>
              <a:t> </a:t>
            </a:r>
            <a:r>
              <a:rPr sz="2700" spc="-200" dirty="0">
                <a:latin typeface="Lucida Sans"/>
                <a:cs typeface="Lucida Sans"/>
              </a:rPr>
              <a:t>in</a:t>
            </a:r>
            <a:r>
              <a:rPr sz="2700" spc="-315" dirty="0">
                <a:latin typeface="Lucida Sans"/>
                <a:cs typeface="Lucida Sans"/>
              </a:rPr>
              <a:t> </a:t>
            </a:r>
            <a:r>
              <a:rPr sz="2700" spc="-114" dirty="0">
                <a:latin typeface="Lucida Sans"/>
                <a:cs typeface="Lucida Sans"/>
              </a:rPr>
              <a:t>that</a:t>
            </a:r>
            <a:r>
              <a:rPr sz="2700" spc="-315" dirty="0">
                <a:latin typeface="Lucida Sans"/>
                <a:cs typeface="Lucida Sans"/>
              </a:rPr>
              <a:t> </a:t>
            </a:r>
            <a:r>
              <a:rPr sz="2700" spc="-260" dirty="0">
                <a:latin typeface="Lucida Sans"/>
                <a:cs typeface="Lucida Sans"/>
              </a:rPr>
              <a:t>more</a:t>
            </a:r>
            <a:r>
              <a:rPr sz="2700" spc="-320" dirty="0">
                <a:latin typeface="Lucida Sans"/>
                <a:cs typeface="Lucida Sans"/>
              </a:rPr>
              <a:t> </a:t>
            </a:r>
            <a:r>
              <a:rPr sz="2700" spc="-160" dirty="0">
                <a:latin typeface="Lucida Sans"/>
                <a:cs typeface="Lucida Sans"/>
              </a:rPr>
              <a:t>rules</a:t>
            </a:r>
            <a:r>
              <a:rPr sz="2700" spc="-315" dirty="0">
                <a:latin typeface="Lucida Sans"/>
                <a:cs typeface="Lucida Sans"/>
              </a:rPr>
              <a:t> </a:t>
            </a:r>
            <a:r>
              <a:rPr sz="2700" spc="-170" dirty="0">
                <a:latin typeface="Lucida Sans"/>
                <a:cs typeface="Lucida Sans"/>
              </a:rPr>
              <a:t>click</a:t>
            </a:r>
            <a:r>
              <a:rPr sz="2700" spc="-315"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240" dirty="0">
                <a:latin typeface="Lucida Sans"/>
                <a:cs typeface="Lucida Sans"/>
              </a:rPr>
              <a:t>blank</a:t>
            </a:r>
            <a:r>
              <a:rPr sz="2700" spc="-320" dirty="0">
                <a:latin typeface="Lucida Sans"/>
                <a:cs typeface="Lucida Sans"/>
              </a:rPr>
              <a:t> </a:t>
            </a:r>
            <a:r>
              <a:rPr sz="2700" spc="-245" dirty="0">
                <a:latin typeface="Lucida Sans"/>
                <a:cs typeface="Lucida Sans"/>
              </a:rPr>
              <a:t>and</a:t>
            </a:r>
            <a:r>
              <a:rPr sz="2700" spc="-315" dirty="0">
                <a:latin typeface="Lucida Sans"/>
                <a:cs typeface="Lucida Sans"/>
              </a:rPr>
              <a:t> </a:t>
            </a:r>
            <a:r>
              <a:rPr sz="2700" spc="-215" dirty="0">
                <a:latin typeface="Lucida Sans"/>
                <a:cs typeface="Lucida Sans"/>
              </a:rPr>
              <a:t>choose</a:t>
            </a:r>
            <a:r>
              <a:rPr sz="2700" spc="-315" dirty="0">
                <a:latin typeface="Lucida Sans"/>
                <a:cs typeface="Lucida Sans"/>
              </a:rPr>
              <a:t> </a:t>
            </a:r>
            <a:r>
              <a:rPr sz="2700" spc="-190" dirty="0">
                <a:latin typeface="Lucida Sans"/>
                <a:cs typeface="Lucida Sans"/>
              </a:rPr>
              <a:t>format</a:t>
            </a:r>
            <a:r>
              <a:rPr sz="2700" spc="-315" dirty="0">
                <a:latin typeface="Lucida Sans"/>
                <a:cs typeface="Lucida Sans"/>
              </a:rPr>
              <a:t> </a:t>
            </a:r>
            <a:r>
              <a:rPr sz="2700" spc="-245" dirty="0">
                <a:latin typeface="Lucida Sans"/>
                <a:cs typeface="Lucida Sans"/>
              </a:rPr>
              <a:t>and</a:t>
            </a:r>
            <a:r>
              <a:rPr sz="2700" spc="-315" dirty="0">
                <a:latin typeface="Lucida Sans"/>
                <a:cs typeface="Lucida Sans"/>
              </a:rPr>
              <a:t> </a:t>
            </a:r>
            <a:r>
              <a:rPr sz="2700" spc="-170" dirty="0">
                <a:latin typeface="Lucida Sans"/>
                <a:cs typeface="Lucida Sans"/>
              </a:rPr>
              <a:t>click </a:t>
            </a:r>
            <a:r>
              <a:rPr sz="2700" spc="-840" dirty="0">
                <a:latin typeface="Lucida Sans"/>
                <a:cs typeface="Lucida Sans"/>
              </a:rPr>
              <a:t> </a:t>
            </a:r>
            <a:r>
              <a:rPr sz="2700" spc="-275" dirty="0">
                <a:latin typeface="Lucida Sans"/>
                <a:cs typeface="Lucida Sans"/>
              </a:rPr>
              <a:t>on</a:t>
            </a:r>
            <a:r>
              <a:rPr sz="2700" spc="-320"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29" dirty="0">
                <a:latin typeface="Lucida Sans"/>
                <a:cs typeface="Lucida Sans"/>
              </a:rPr>
              <a:t>any</a:t>
            </a:r>
            <a:r>
              <a:rPr sz="2700" spc="-320" dirty="0">
                <a:latin typeface="Lucida Sans"/>
                <a:cs typeface="Lucida Sans"/>
              </a:rPr>
              <a:t> </a:t>
            </a:r>
            <a:r>
              <a:rPr sz="2700" spc="-180" dirty="0">
                <a:latin typeface="Lucida Sans"/>
                <a:cs typeface="Lucida Sans"/>
              </a:rPr>
              <a:t>color</a:t>
            </a:r>
            <a:r>
              <a:rPr sz="2700" spc="-320" dirty="0">
                <a:latin typeface="Lucida Sans"/>
                <a:cs typeface="Lucida Sans"/>
              </a:rPr>
              <a:t> </a:t>
            </a:r>
            <a:r>
              <a:rPr sz="2700" spc="-114" dirty="0">
                <a:latin typeface="Lucida Sans"/>
                <a:cs typeface="Lucida Sans"/>
              </a:rPr>
              <a:t>that</a:t>
            </a:r>
            <a:r>
              <a:rPr sz="2700" spc="-320" dirty="0">
                <a:latin typeface="Lucida Sans"/>
                <a:cs typeface="Lucida Sans"/>
              </a:rPr>
              <a:t> </a:t>
            </a:r>
            <a:r>
              <a:rPr sz="2700" spc="-260" dirty="0">
                <a:latin typeface="Lucida Sans"/>
                <a:cs typeface="Lucida Sans"/>
              </a:rPr>
              <a:t>you</a:t>
            </a:r>
            <a:r>
              <a:rPr sz="2700" spc="-320" dirty="0">
                <a:latin typeface="Lucida Sans"/>
                <a:cs typeface="Lucida Sans"/>
              </a:rPr>
              <a:t> </a:t>
            </a:r>
            <a:r>
              <a:rPr sz="2700" spc="-180" dirty="0">
                <a:latin typeface="Lucida Sans"/>
                <a:cs typeface="Lucida Sans"/>
              </a:rPr>
              <a:t>want</a:t>
            </a:r>
            <a:r>
              <a:rPr sz="2700" spc="-320" dirty="0">
                <a:latin typeface="Lucida Sans"/>
                <a:cs typeface="Lucida Sans"/>
              </a:rPr>
              <a:t> </a:t>
            </a:r>
            <a:r>
              <a:rPr sz="2700" spc="-155" dirty="0">
                <a:latin typeface="Lucida Sans"/>
                <a:cs typeface="Lucida Sans"/>
              </a:rPr>
              <a:t>to</a:t>
            </a:r>
            <a:r>
              <a:rPr sz="2700" spc="-320" dirty="0">
                <a:latin typeface="Lucida Sans"/>
                <a:cs typeface="Lucida Sans"/>
              </a:rPr>
              <a:t> </a:t>
            </a:r>
            <a:r>
              <a:rPr sz="2700" spc="-130" dirty="0">
                <a:latin typeface="Lucida Sans"/>
                <a:cs typeface="Lucida Sans"/>
              </a:rPr>
              <a:t>fill</a:t>
            </a:r>
            <a:r>
              <a:rPr sz="2700" spc="-320" dirty="0">
                <a:latin typeface="Lucida Sans"/>
                <a:cs typeface="Lucida Sans"/>
              </a:rPr>
              <a:t> </a:t>
            </a:r>
            <a:r>
              <a:rPr sz="2700" spc="-275" dirty="0">
                <a:latin typeface="Lucida Sans"/>
                <a:cs typeface="Lucida Sans"/>
              </a:rPr>
              <a:t>on</a:t>
            </a:r>
            <a:r>
              <a:rPr sz="2700" spc="-320"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45" dirty="0">
                <a:latin typeface="Lucida Sans"/>
                <a:cs typeface="Lucida Sans"/>
              </a:rPr>
              <a:t>blanks.</a:t>
            </a:r>
            <a:endParaRPr sz="2700">
              <a:latin typeface="Lucida Sans"/>
              <a:cs typeface="Lucida Sans"/>
            </a:endParaRPr>
          </a:p>
          <a:p>
            <a:pPr>
              <a:lnSpc>
                <a:spcPct val="100000"/>
              </a:lnSpc>
              <a:spcBef>
                <a:spcPts val="35"/>
              </a:spcBef>
            </a:pPr>
            <a:endParaRPr sz="2700">
              <a:latin typeface="Lucida Sans"/>
              <a:cs typeface="Lucida Sans"/>
            </a:endParaRPr>
          </a:p>
          <a:p>
            <a:pPr marL="12700" marR="694055">
              <a:lnSpc>
                <a:spcPts val="3229"/>
              </a:lnSpc>
            </a:pPr>
            <a:r>
              <a:rPr sz="2700" spc="-65" dirty="0">
                <a:latin typeface="Lucida Sans"/>
                <a:cs typeface="Lucida Sans"/>
              </a:rPr>
              <a:t>If</a:t>
            </a:r>
            <a:r>
              <a:rPr sz="2700" spc="-320" dirty="0">
                <a:latin typeface="Lucida Sans"/>
                <a:cs typeface="Lucida Sans"/>
              </a:rPr>
              <a:t> </a:t>
            </a:r>
            <a:r>
              <a:rPr sz="2700" spc="-260" dirty="0">
                <a:latin typeface="Lucida Sans"/>
                <a:cs typeface="Lucida Sans"/>
              </a:rPr>
              <a:t>you</a:t>
            </a:r>
            <a:r>
              <a:rPr sz="2700" spc="-320" dirty="0">
                <a:latin typeface="Lucida Sans"/>
                <a:cs typeface="Lucida Sans"/>
              </a:rPr>
              <a:t> </a:t>
            </a:r>
            <a:r>
              <a:rPr sz="2700" spc="-180" dirty="0">
                <a:latin typeface="Lucida Sans"/>
                <a:cs typeface="Lucida Sans"/>
              </a:rPr>
              <a:t>want</a:t>
            </a:r>
            <a:r>
              <a:rPr sz="2700" spc="-320" dirty="0">
                <a:latin typeface="Lucida Sans"/>
                <a:cs typeface="Lucida Sans"/>
              </a:rPr>
              <a:t> </a:t>
            </a:r>
            <a:r>
              <a:rPr sz="2700" spc="-155" dirty="0">
                <a:latin typeface="Lucida Sans"/>
                <a:cs typeface="Lucida Sans"/>
              </a:rPr>
              <a:t>to</a:t>
            </a:r>
            <a:r>
              <a:rPr sz="2700" spc="-320" dirty="0">
                <a:latin typeface="Lucida Sans"/>
                <a:cs typeface="Lucida Sans"/>
              </a:rPr>
              <a:t> </a:t>
            </a:r>
            <a:r>
              <a:rPr sz="2700" spc="-165" dirty="0">
                <a:latin typeface="Lucida Sans"/>
                <a:cs typeface="Lucida Sans"/>
              </a:rPr>
              <a:t>identify</a:t>
            </a:r>
            <a:r>
              <a:rPr sz="2700" spc="-315"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35" dirty="0">
                <a:latin typeface="Lucida Sans"/>
                <a:cs typeface="Lucida Sans"/>
              </a:rPr>
              <a:t>missing</a:t>
            </a:r>
            <a:r>
              <a:rPr sz="2700" spc="-320" dirty="0">
                <a:latin typeface="Lucida Sans"/>
                <a:cs typeface="Lucida Sans"/>
              </a:rPr>
              <a:t> </a:t>
            </a:r>
            <a:r>
              <a:rPr sz="2700" spc="-195" dirty="0">
                <a:latin typeface="Lucida Sans"/>
                <a:cs typeface="Lucida Sans"/>
              </a:rPr>
              <a:t>value</a:t>
            </a:r>
            <a:r>
              <a:rPr sz="2700" spc="-320" dirty="0">
                <a:latin typeface="Lucida Sans"/>
                <a:cs typeface="Lucida Sans"/>
              </a:rPr>
              <a:t> </a:t>
            </a:r>
            <a:r>
              <a:rPr sz="2700" spc="-170" dirty="0">
                <a:latin typeface="Lucida Sans"/>
                <a:cs typeface="Lucida Sans"/>
              </a:rPr>
              <a:t>click</a:t>
            </a:r>
            <a:r>
              <a:rPr sz="2700" spc="-315" dirty="0">
                <a:latin typeface="Lucida Sans"/>
                <a:cs typeface="Lucida Sans"/>
              </a:rPr>
              <a:t> </a:t>
            </a:r>
            <a:r>
              <a:rPr sz="2700" spc="-275" dirty="0">
                <a:latin typeface="Lucida Sans"/>
                <a:cs typeface="Lucida Sans"/>
              </a:rPr>
              <a:t>on</a:t>
            </a:r>
            <a:r>
              <a:rPr sz="2700" spc="-320" dirty="0">
                <a:latin typeface="Lucida Sans"/>
                <a:cs typeface="Lucida Sans"/>
              </a:rPr>
              <a:t> </a:t>
            </a:r>
            <a:r>
              <a:rPr sz="2700" spc="-130" dirty="0">
                <a:latin typeface="Lucida Sans"/>
                <a:cs typeface="Lucida Sans"/>
              </a:rPr>
              <a:t>sort&amp;filter</a:t>
            </a:r>
            <a:r>
              <a:rPr sz="2700" spc="-320" dirty="0">
                <a:latin typeface="Lucida Sans"/>
                <a:cs typeface="Lucida Sans"/>
              </a:rPr>
              <a:t> </a:t>
            </a:r>
            <a:r>
              <a:rPr sz="2700" spc="-155" dirty="0">
                <a:latin typeface="Lucida Sans"/>
                <a:cs typeface="Lucida Sans"/>
              </a:rPr>
              <a:t>to</a:t>
            </a:r>
            <a:r>
              <a:rPr sz="2700" spc="-320" dirty="0">
                <a:latin typeface="Lucida Sans"/>
                <a:cs typeface="Lucida Sans"/>
              </a:rPr>
              <a:t> </a:t>
            </a:r>
            <a:r>
              <a:rPr sz="2700" spc="-240" dirty="0">
                <a:latin typeface="Lucida Sans"/>
                <a:cs typeface="Lucida Sans"/>
              </a:rPr>
              <a:t>remove</a:t>
            </a:r>
            <a:r>
              <a:rPr sz="2700" spc="-315"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29" dirty="0">
                <a:latin typeface="Lucida Sans"/>
                <a:cs typeface="Lucida Sans"/>
              </a:rPr>
              <a:t>blanks</a:t>
            </a:r>
            <a:r>
              <a:rPr sz="2700" spc="-320" dirty="0">
                <a:latin typeface="Lucida Sans"/>
                <a:cs typeface="Lucida Sans"/>
              </a:rPr>
              <a:t> </a:t>
            </a:r>
            <a:r>
              <a:rPr sz="2700" spc="-80" dirty="0">
                <a:latin typeface="Lucida Sans"/>
                <a:cs typeface="Lucida Sans"/>
              </a:rPr>
              <a:t>it </a:t>
            </a:r>
            <a:r>
              <a:rPr sz="2700" spc="-840" dirty="0">
                <a:latin typeface="Lucida Sans"/>
                <a:cs typeface="Lucida Sans"/>
              </a:rPr>
              <a:t> </a:t>
            </a:r>
            <a:r>
              <a:rPr sz="2700" spc="-130" dirty="0">
                <a:latin typeface="Lucida Sans"/>
                <a:cs typeface="Lucida Sans"/>
              </a:rPr>
              <a:t>fill</a:t>
            </a:r>
            <a:r>
              <a:rPr sz="2700" spc="-320" dirty="0">
                <a:latin typeface="Lucida Sans"/>
                <a:cs typeface="Lucida Sans"/>
              </a:rPr>
              <a:t> </a:t>
            </a:r>
            <a:r>
              <a:rPr sz="2700" spc="-145" dirty="0">
                <a:latin typeface="Lucida Sans"/>
                <a:cs typeface="Lucida Sans"/>
              </a:rPr>
              <a:t>the</a:t>
            </a:r>
            <a:r>
              <a:rPr sz="2700" spc="-315" dirty="0">
                <a:latin typeface="Lucida Sans"/>
                <a:cs typeface="Lucida Sans"/>
              </a:rPr>
              <a:t> </a:t>
            </a:r>
            <a:r>
              <a:rPr sz="2700" spc="-254" dirty="0">
                <a:latin typeface="Lucida Sans"/>
                <a:cs typeface="Lucida Sans"/>
              </a:rPr>
              <a:t>blank.</a:t>
            </a:r>
            <a:r>
              <a:rPr sz="2700" spc="-315" dirty="0">
                <a:latin typeface="Lucida Sans"/>
                <a:cs typeface="Lucida Sans"/>
              </a:rPr>
              <a:t> </a:t>
            </a:r>
            <a:r>
              <a:rPr sz="2700" spc="-215" dirty="0">
                <a:latin typeface="Lucida Sans"/>
                <a:cs typeface="Lucida Sans"/>
              </a:rPr>
              <a:t>Click</a:t>
            </a:r>
            <a:r>
              <a:rPr sz="2700" spc="-320"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145" dirty="0">
                <a:latin typeface="Lucida Sans"/>
                <a:cs typeface="Lucida Sans"/>
              </a:rPr>
              <a:t>the</a:t>
            </a:r>
            <a:r>
              <a:rPr sz="2700" spc="-315" dirty="0">
                <a:latin typeface="Lucida Sans"/>
                <a:cs typeface="Lucida Sans"/>
              </a:rPr>
              <a:t> </a:t>
            </a:r>
            <a:r>
              <a:rPr sz="2700" spc="-250" dirty="0">
                <a:latin typeface="Lucida Sans"/>
                <a:cs typeface="Lucida Sans"/>
              </a:rPr>
              <a:t>column</a:t>
            </a:r>
            <a:r>
              <a:rPr sz="2700" spc="-315" dirty="0">
                <a:latin typeface="Lucida Sans"/>
                <a:cs typeface="Lucida Sans"/>
              </a:rPr>
              <a:t> </a:t>
            </a:r>
            <a:r>
              <a:rPr sz="2700" spc="-204" dirty="0">
                <a:latin typeface="Lucida Sans"/>
                <a:cs typeface="Lucida Sans"/>
              </a:rPr>
              <a:t>which</a:t>
            </a:r>
            <a:r>
              <a:rPr sz="2700" spc="-320" dirty="0">
                <a:latin typeface="Lucida Sans"/>
                <a:cs typeface="Lucida Sans"/>
              </a:rPr>
              <a:t> </a:t>
            </a:r>
            <a:r>
              <a:rPr sz="2700" spc="-210" dirty="0">
                <a:latin typeface="Lucida Sans"/>
                <a:cs typeface="Lucida Sans"/>
              </a:rPr>
              <a:t>has</a:t>
            </a:r>
            <a:r>
              <a:rPr sz="2700" spc="-315" dirty="0">
                <a:latin typeface="Lucida Sans"/>
                <a:cs typeface="Lucida Sans"/>
              </a:rPr>
              <a:t> </a:t>
            </a:r>
            <a:r>
              <a:rPr sz="2700" spc="-240" dirty="0">
                <a:latin typeface="Lucida Sans"/>
                <a:cs typeface="Lucida Sans"/>
              </a:rPr>
              <a:t>blank</a:t>
            </a:r>
            <a:r>
              <a:rPr sz="2700" spc="-315" dirty="0">
                <a:latin typeface="Lucida Sans"/>
                <a:cs typeface="Lucida Sans"/>
              </a:rPr>
              <a:t> </a:t>
            </a:r>
            <a:r>
              <a:rPr sz="2700" spc="-210" dirty="0">
                <a:latin typeface="Lucida Sans"/>
                <a:cs typeface="Lucida Sans"/>
              </a:rPr>
              <a:t>value&amp;</a:t>
            </a:r>
            <a:r>
              <a:rPr sz="2700" spc="-320" dirty="0">
                <a:latin typeface="Lucida Sans"/>
                <a:cs typeface="Lucida Sans"/>
              </a:rPr>
              <a:t> </a:t>
            </a:r>
            <a:r>
              <a:rPr sz="2700" spc="-170" dirty="0">
                <a:latin typeface="Lucida Sans"/>
                <a:cs typeface="Lucida Sans"/>
              </a:rPr>
              <a:t>click</a:t>
            </a:r>
            <a:r>
              <a:rPr sz="2700" spc="-315"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140" dirty="0">
                <a:latin typeface="Lucida Sans"/>
                <a:cs typeface="Lucida Sans"/>
              </a:rPr>
              <a:t>sort</a:t>
            </a:r>
            <a:r>
              <a:rPr sz="2700" spc="-315" dirty="0">
                <a:latin typeface="Lucida Sans"/>
                <a:cs typeface="Lucida Sans"/>
              </a:rPr>
              <a:t> </a:t>
            </a:r>
            <a:r>
              <a:rPr sz="2700" spc="-130" dirty="0">
                <a:latin typeface="Lucida Sans"/>
                <a:cs typeface="Lucida Sans"/>
              </a:rPr>
              <a:t>&amp;filter</a:t>
            </a:r>
            <a:endParaRPr sz="2700">
              <a:latin typeface="Lucida Sans"/>
              <a:cs typeface="Lucida Sans"/>
            </a:endParaRPr>
          </a:p>
          <a:p>
            <a:pPr marL="12700">
              <a:lnSpc>
                <a:spcPts val="3115"/>
              </a:lnSpc>
            </a:pPr>
            <a:r>
              <a:rPr sz="2700" spc="-15" dirty="0">
                <a:latin typeface="Lucida Sans"/>
                <a:cs typeface="Lucida Sans"/>
              </a:rPr>
              <a:t>I</a:t>
            </a:r>
            <a:r>
              <a:rPr sz="2700" spc="-260" dirty="0">
                <a:latin typeface="Lucida Sans"/>
                <a:cs typeface="Lucida Sans"/>
              </a:rPr>
              <a:t>n</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85" dirty="0">
                <a:latin typeface="Lucida Sans"/>
                <a:cs typeface="Lucida Sans"/>
              </a:rPr>
              <a:t>a</a:t>
            </a:r>
            <a:r>
              <a:rPr sz="2700" spc="-25" dirty="0">
                <a:latin typeface="Lucida Sans"/>
                <a:cs typeface="Lucida Sans"/>
              </a:rPr>
              <a:t>t</a:t>
            </a:r>
            <a:r>
              <a:rPr sz="2700" spc="-320" dirty="0">
                <a:latin typeface="Lucida Sans"/>
                <a:cs typeface="Lucida Sans"/>
              </a:rPr>
              <a:t> </a:t>
            </a:r>
            <a:r>
              <a:rPr sz="2700" spc="-105" dirty="0">
                <a:latin typeface="Lucida Sans"/>
                <a:cs typeface="Lucida Sans"/>
              </a:rPr>
              <a:t>c</a:t>
            </a:r>
            <a:r>
              <a:rPr sz="2700" spc="-135" dirty="0">
                <a:latin typeface="Lucida Sans"/>
                <a:cs typeface="Lucida Sans"/>
              </a:rPr>
              <a:t>li</a:t>
            </a:r>
            <a:r>
              <a:rPr sz="2700" spc="-105" dirty="0">
                <a:latin typeface="Lucida Sans"/>
                <a:cs typeface="Lucida Sans"/>
              </a:rPr>
              <a:t>c</a:t>
            </a:r>
            <a:r>
              <a:rPr sz="2700" spc="-365" dirty="0">
                <a:latin typeface="Lucida Sans"/>
                <a:cs typeface="Lucida Sans"/>
              </a:rPr>
              <a:t>k</a:t>
            </a:r>
            <a:r>
              <a:rPr sz="2700" spc="-320" dirty="0">
                <a:latin typeface="Lucida Sans"/>
                <a:cs typeface="Lucida Sans"/>
              </a:rPr>
              <a:t> </a:t>
            </a:r>
            <a:r>
              <a:rPr sz="2700" spc="-235" dirty="0">
                <a:latin typeface="Lucida Sans"/>
                <a:cs typeface="Lucida Sans"/>
              </a:rPr>
              <a:t>n</a:t>
            </a:r>
            <a:r>
              <a:rPr sz="2700" spc="-310" dirty="0">
                <a:latin typeface="Lucida Sans"/>
                <a:cs typeface="Lucida Sans"/>
              </a:rPr>
              <a:t>o</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il</a:t>
            </a:r>
            <a:r>
              <a:rPr sz="2700" spc="-160" dirty="0">
                <a:latin typeface="Lucida Sans"/>
                <a:cs typeface="Lucida Sans"/>
              </a:rPr>
              <a:t>l</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70" dirty="0">
                <a:latin typeface="Lucida Sans"/>
                <a:cs typeface="Lucida Sans"/>
              </a:rPr>
              <a:t>r</a:t>
            </a:r>
            <a:r>
              <a:rPr sz="2700" spc="-170" dirty="0">
                <a:latin typeface="Lucida Sans"/>
                <a:cs typeface="Lucida Sans"/>
              </a:rPr>
              <a:t>e</a:t>
            </a:r>
            <a:r>
              <a:rPr sz="2700" spc="-484" dirty="0">
                <a:latin typeface="Lucida Sans"/>
                <a:cs typeface="Lucida Sans"/>
              </a:rPr>
              <a:t>m</a:t>
            </a:r>
            <a:r>
              <a:rPr sz="2700" spc="-285" dirty="0">
                <a:latin typeface="Lucida Sans"/>
                <a:cs typeface="Lucida Sans"/>
              </a:rPr>
              <a:t>o</a:t>
            </a:r>
            <a:r>
              <a:rPr sz="2700" spc="-240" dirty="0">
                <a:latin typeface="Lucida Sans"/>
                <a:cs typeface="Lucida Sans"/>
              </a:rPr>
              <a:t>v</a:t>
            </a:r>
            <a:r>
              <a:rPr sz="2700" spc="-195" dirty="0">
                <a:latin typeface="Lucida Sans"/>
                <a:cs typeface="Lucida Sans"/>
              </a:rPr>
              <a:t>e</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285" dirty="0">
                <a:latin typeface="Lucida Sans"/>
                <a:cs typeface="Lucida Sans"/>
              </a:rPr>
              <a:t>b</a:t>
            </a:r>
            <a:r>
              <a:rPr sz="2700" spc="-135" dirty="0">
                <a:latin typeface="Lucida Sans"/>
                <a:cs typeface="Lucida Sans"/>
              </a:rPr>
              <a:t>l</a:t>
            </a:r>
            <a:r>
              <a:rPr sz="2700" spc="-185" dirty="0">
                <a:latin typeface="Lucida Sans"/>
                <a:cs typeface="Lucida Sans"/>
              </a:rPr>
              <a:t>a</a:t>
            </a:r>
            <a:r>
              <a:rPr sz="2700" spc="-235" dirty="0">
                <a:latin typeface="Lucida Sans"/>
                <a:cs typeface="Lucida Sans"/>
              </a:rPr>
              <a:t>n</a:t>
            </a:r>
            <a:r>
              <a:rPr sz="2700" spc="-340" dirty="0">
                <a:latin typeface="Lucida Sans"/>
                <a:cs typeface="Lucida Sans"/>
              </a:rPr>
              <a:t>k</a:t>
            </a:r>
            <a:r>
              <a:rPr sz="2700" spc="-345" dirty="0">
                <a:latin typeface="Lucida Sans"/>
                <a:cs typeface="Lucida Sans"/>
              </a:rPr>
              <a:t>.</a:t>
            </a:r>
            <a:endParaRPr sz="2700">
              <a:latin typeface="Lucida Sans"/>
              <a:cs typeface="Lucida Sans"/>
            </a:endParaRPr>
          </a:p>
        </p:txBody>
      </p:sp>
      <p:pic>
        <p:nvPicPr>
          <p:cNvPr id="10" name="object 10"/>
          <p:cNvPicPr/>
          <p:nvPr/>
        </p:nvPicPr>
        <p:blipFill>
          <a:blip r:embed="rId3" cstate="print"/>
          <a:stretch>
            <a:fillRect/>
          </a:stretch>
        </p:blipFill>
        <p:spPr>
          <a:xfrm>
            <a:off x="1182319" y="3479173"/>
            <a:ext cx="104775" cy="104774"/>
          </a:xfrm>
          <a:prstGeom prst="rect">
            <a:avLst/>
          </a:prstGeom>
        </p:spPr>
      </p:pic>
      <p:pic>
        <p:nvPicPr>
          <p:cNvPr id="11" name="object 11"/>
          <p:cNvPicPr/>
          <p:nvPr/>
        </p:nvPicPr>
        <p:blipFill>
          <a:blip r:embed="rId3" cstate="print"/>
          <a:stretch>
            <a:fillRect/>
          </a:stretch>
        </p:blipFill>
        <p:spPr>
          <a:xfrm>
            <a:off x="1182319" y="5117473"/>
            <a:ext cx="104775" cy="1047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vt:lpstr>
      <vt:lpstr>PowerPoint Presentation</vt:lpstr>
      <vt:lpstr>AGENDA</vt:lpstr>
      <vt:lpstr>PROBLEM STATEMENT</vt:lpstr>
      <vt:lpstr>PROJECT OVERVIEW</vt:lpstr>
      <vt:lpstr>WHO ARE THE END USERS?</vt:lpstr>
      <vt:lpstr>OUR SOLUTION AND ITS VALUE PROPOSITION</vt:lpstr>
      <vt:lpstr>Dataset Description</vt:lpstr>
      <vt:lpstr>MODELLING Collect the data which you are going to use it.</vt:lpstr>
      <vt:lpstr>EXPLANATION</vt:lpstr>
      <vt:lpstr>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AKASH R TNDSC ppt.pptx</dc:title>
  <dc:creator>Dharshan Vijay</dc:creator>
  <cp:keywords>DAGPIeIl7yI,BAFcfGF-cVQ</cp:keywords>
  <cp:lastModifiedBy>Geetha B</cp:lastModifiedBy>
  <cp:revision>5</cp:revision>
  <dcterms:created xsi:type="dcterms:W3CDTF">2024-09-02T06:05:14Z</dcterms:created>
  <dcterms:modified xsi:type="dcterms:W3CDTF">2024-09-02T07:06:30Z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2024-08-28T00:00:00Z</vt:filetime>
  </property>
  <property fmtid="{D5CDD505-2E9C-101B-9397-08002B2CF9AE}" pid="3" name="Creator">
    <vt:lpwstr>Canva</vt:lpwstr>
  </property>
  <property fmtid="{D5CDD505-2E9C-101B-9397-08002B2CF9AE}" pid="4" name="LastSaved">
    <vt:filetime>2024-09-02T00:00:00Z</vt:filetime>
  </property>
</Properties>
</file>