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6408" autoAdjust="0"/>
  </p:normalViewPr>
  <p:slideViewPr>
    <p:cSldViewPr snapToGrid="0">
      <p:cViewPr>
        <p:scale>
          <a:sx n="91" d="100"/>
          <a:sy n="91" d="100"/>
        </p:scale>
        <p:origin x="27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F688D4-7F16-4BD2-88B7-263C95453B3E}" type="datetime1">
              <a:rPr lang="hu-HU" smtClean="0"/>
              <a:t>2021.08.14.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FB2356-45F8-4CBB-BBF8-E3F4E0C0F34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6827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C459D-B4D6-4012-8FBB-7A7108C17062}" type="datetime1">
              <a:rPr lang="hu-HU" smtClean="0"/>
              <a:pPr/>
              <a:t>2021.08.14.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900A82-9926-4DBA-8BA5-A22EEB8ACF8E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157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141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Egyenes összekötő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églalap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églalap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Egyenlő szárú háromszög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Téglalap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Téglalap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Téglalap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Egyenlő szárú háromszög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Egyenlő szárú háromszög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 dirty="0"/>
              <a:t>Mintaalcím stílusának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87149-6A93-4FA1-BE5A-5D631D57B426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4EFC58-14A2-415C-A823-6EDFC0F5FFA9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23" name="Szöveg helye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CA17BE-1851-4FCA-B3DF-0FA8294BD60D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„</a:t>
            </a:r>
          </a:p>
        </p:txBody>
      </p:sp>
      <p:sp>
        <p:nvSpPr>
          <p:cNvPr id="22" name="Szövegdoboz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hu-HU" noProof="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ADECF4-AFE1-4173-9BCD-35DED4B69BAB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– 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23" name="Szöveg helye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9A67DB-F73C-44EB-814F-69F0D1F22955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24" name="Szövegdoboz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„</a:t>
            </a:r>
          </a:p>
        </p:txBody>
      </p:sp>
      <p:sp>
        <p:nvSpPr>
          <p:cNvPr id="25" name="Szövegdoboz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hu-HU" sz="800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23" name="Szöveg helye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3007EF-A8FA-4833-AB57-F7A77812C15D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1A555-E932-426A-9282-12A7AFF67F97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CD56CD-1FF9-437B-984D-D4EE2B3E0527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2DCED-64FE-41BC-B886-A871836BD7D9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93FFFF-4736-468C-8E9C-3A337D1002BB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08703D-F9ED-4E03-8683-BF8E7B27C688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E5C0B2-35D2-4207-AD9D-9B6414E27455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C721E9-10E2-4127-A2B7-7C85093BDE8C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C3D6DB-80C8-4E1E-9EF8-231CF93B55A6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B1BD6-0B27-4528-BDBB-DC2D26416810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dirty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dirty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F3A994-9C7E-4273-861D-2E21C43AD189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Egyenes összekötő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églalap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Téglalap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Egyenlő szárú háromszög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Téglalap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Téglalap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Téglalap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Egyenlő szárú háromszög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Egyenlő szárú háromszög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8C64245-E1E7-4C6C-BA14-4E71044F1A99}" type="datetime1">
              <a:rPr lang="hu-HU" noProof="0" smtClean="0"/>
              <a:t>2021.08.14.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Téglalap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églalap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Téglalap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Egyenlő szárú háromszög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Téglalap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Egyenlő szárú háromszög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Szabadkézi alakzat: Alakzat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49" name="Egyenlő szárú háromszög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7" y="1803633"/>
            <a:ext cx="6960759" cy="2730172"/>
          </a:xfrm>
        </p:spPr>
        <p:txBody>
          <a:bodyPr rtlCol="0">
            <a:normAutofit/>
          </a:bodyPr>
          <a:lstStyle/>
          <a:p>
            <a:pPr algn="l"/>
            <a:r>
              <a:rPr lang="hu-HU" sz="6000" dirty="0" smtClean="0">
                <a:solidFill>
                  <a:srgbClr val="FFFFFF"/>
                </a:solidFill>
              </a:rPr>
              <a:t>Junior automatizált tesztelő szakirány</a:t>
            </a:r>
            <a:br>
              <a:rPr lang="hu-HU" sz="6000" dirty="0" smtClean="0">
                <a:solidFill>
                  <a:srgbClr val="FFFFFF"/>
                </a:solidFill>
              </a:rPr>
            </a:br>
            <a:r>
              <a:rPr lang="hu-HU" sz="4500" dirty="0" smtClean="0">
                <a:solidFill>
                  <a:srgbClr val="FFFFFF"/>
                </a:solidFill>
              </a:rPr>
              <a:t>Vizsgaremek védés</a:t>
            </a:r>
            <a:endParaRPr lang="hu-HU" sz="45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476" y="4771217"/>
            <a:ext cx="6112077" cy="1186108"/>
          </a:xfrm>
        </p:spPr>
        <p:txBody>
          <a:bodyPr rtlCol="0">
            <a:normAutofit fontScale="92500" lnSpcReduction="20000"/>
          </a:bodyPr>
          <a:lstStyle/>
          <a:p>
            <a:pPr rtl="0"/>
            <a:endParaRPr lang="hu-HU" dirty="0" smtClean="0">
              <a:solidFill>
                <a:srgbClr val="FFFFFF">
                  <a:alpha val="70000"/>
                </a:srgbClr>
              </a:solidFill>
            </a:endParaRPr>
          </a:p>
          <a:p>
            <a:pPr rtl="0"/>
            <a:r>
              <a:rPr lang="hu-HU" sz="2500" b="1" dirty="0" smtClean="0">
                <a:solidFill>
                  <a:schemeClr val="bg1">
                    <a:lumMod val="95000"/>
                    <a:lumOff val="5000"/>
                    <a:alpha val="70000"/>
                  </a:schemeClr>
                </a:solidFill>
              </a:rPr>
              <a:t>Kissné Simkó Judit</a:t>
            </a:r>
          </a:p>
          <a:p>
            <a:pPr rtl="0"/>
            <a:r>
              <a:rPr lang="hu-HU" sz="2500" b="1" dirty="0" smtClean="0">
                <a:solidFill>
                  <a:schemeClr val="bg1">
                    <a:lumMod val="95000"/>
                    <a:lumOff val="5000"/>
                    <a:alpha val="70000"/>
                  </a:schemeClr>
                </a:solidFill>
              </a:rPr>
              <a:t>kissnesimkojudit@gmail.com</a:t>
            </a:r>
            <a:endParaRPr lang="hu-HU" sz="2500" b="1" dirty="0">
              <a:solidFill>
                <a:schemeClr val="bg1">
                  <a:lumMod val="95000"/>
                  <a:lumOff val="5000"/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/>
          <p:cNvPicPr>
            <a:picLocks noChangeAspect="1"/>
          </p:cNvPicPr>
          <p:nvPr/>
        </p:nvPicPr>
        <p:blipFill rotWithShape="1">
          <a:blip r:embed="rId3"/>
          <a:srcRect l="59861" t="13704" r="16528" b="4814"/>
          <a:stretch/>
        </p:blipFill>
        <p:spPr>
          <a:xfrm>
            <a:off x="5914238" y="846069"/>
            <a:ext cx="5704994" cy="55372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CB5BABA-6BFF-4FE1-92EC-96E5906F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4059"/>
            <a:ext cx="3854528" cy="1278466"/>
          </a:xfrm>
        </p:spPr>
        <p:txBody>
          <a:bodyPr rtlCol="0" anchor="ctr">
            <a:normAutofit fontScale="90000"/>
          </a:bodyPr>
          <a:lstStyle/>
          <a:p>
            <a:r>
              <a:rPr lang="hu-HU" sz="4400" dirty="0" smtClean="0">
                <a:solidFill>
                  <a:schemeClr val="tx1"/>
                </a:solidFill>
              </a:rPr>
              <a:t>Conduit</a:t>
            </a:r>
            <a:r>
              <a:rPr lang="hu-HU" sz="4400" dirty="0" smtClean="0">
                <a:solidFill>
                  <a:schemeClr val="bg1"/>
                </a:solidFill>
              </a:rPr>
              <a:t/>
            </a:r>
            <a:br>
              <a:rPr lang="hu-HU" sz="44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 place to share your knowledge.</a:t>
            </a:r>
            <a:endParaRPr lang="hu-HU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>
          <a:xfrm>
            <a:off x="677334" y="1832525"/>
            <a:ext cx="5236904" cy="445846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TC001 – </a:t>
            </a:r>
            <a:r>
              <a:rPr lang="hu-HU" sz="1800" b="1" dirty="0" err="1" smtClean="0">
                <a:solidFill>
                  <a:schemeClr val="tx1"/>
                </a:solidFill>
              </a:rPr>
              <a:t>Registration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Regisztráció, Új adat bevitel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TC002 – User </a:t>
            </a:r>
            <a:r>
              <a:rPr lang="hu-HU" sz="1800" b="1" dirty="0" err="1" smtClean="0">
                <a:solidFill>
                  <a:schemeClr val="tx1"/>
                </a:solidFill>
              </a:rPr>
              <a:t>Sign</a:t>
            </a:r>
            <a:r>
              <a:rPr lang="hu-HU" sz="1800" b="1" dirty="0" smtClean="0">
                <a:solidFill>
                  <a:schemeClr val="tx1"/>
                </a:solidFill>
              </a:rPr>
              <a:t> in </a:t>
            </a:r>
            <a:r>
              <a:rPr lang="hu-HU" dirty="0" smtClean="0">
                <a:solidFill>
                  <a:schemeClr val="tx1"/>
                </a:solidFill>
              </a:rPr>
              <a:t>: Bejelentkezés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TC003 – </a:t>
            </a:r>
            <a:r>
              <a:rPr lang="hu-HU" sz="1800" b="1" dirty="0" err="1" smtClean="0">
                <a:solidFill>
                  <a:schemeClr val="tx1"/>
                </a:solidFill>
              </a:rPr>
              <a:t>Username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sz="1800" b="1" dirty="0" err="1" smtClean="0">
                <a:solidFill>
                  <a:schemeClr val="tx1"/>
                </a:solidFill>
              </a:rPr>
              <a:t>mode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Meglévő adat módosítás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TC004 - </a:t>
            </a:r>
            <a:r>
              <a:rPr lang="hu-HU" sz="1800" b="1" dirty="0">
                <a:solidFill>
                  <a:schemeClr val="tx1"/>
                </a:solidFill>
              </a:rPr>
              <a:t>User </a:t>
            </a:r>
            <a:r>
              <a:rPr lang="hu-HU" sz="1800" b="1" dirty="0" err="1">
                <a:solidFill>
                  <a:schemeClr val="tx1"/>
                </a:solidFill>
              </a:rPr>
              <a:t>Sign</a:t>
            </a:r>
            <a:r>
              <a:rPr lang="hu-HU" sz="1800" b="1" dirty="0">
                <a:solidFill>
                  <a:schemeClr val="tx1"/>
                </a:solidFill>
              </a:rPr>
              <a:t> </a:t>
            </a:r>
            <a:r>
              <a:rPr lang="hu-HU" sz="1800" b="1" dirty="0" smtClean="0">
                <a:solidFill>
                  <a:schemeClr val="tx1"/>
                </a:solidFill>
              </a:rPr>
              <a:t>out </a:t>
            </a:r>
            <a:r>
              <a:rPr lang="hu-HU" dirty="0" smtClean="0">
                <a:solidFill>
                  <a:schemeClr val="tx1"/>
                </a:solidFill>
              </a:rPr>
              <a:t>: Kijelentkezés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TC005 – </a:t>
            </a:r>
            <a:r>
              <a:rPr lang="hu-HU" sz="1800" b="1" dirty="0" err="1" smtClean="0">
                <a:solidFill>
                  <a:schemeClr val="tx1"/>
                </a:solidFill>
              </a:rPr>
              <a:t>Follow</a:t>
            </a:r>
            <a:r>
              <a:rPr lang="hu-HU" dirty="0" smtClean="0">
                <a:solidFill>
                  <a:schemeClr val="tx1"/>
                </a:solidFill>
              </a:rPr>
              <a:t> : Meglévő adat módosítás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TC006 – New blog</a:t>
            </a:r>
            <a:r>
              <a:rPr lang="hu-HU" sz="1800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Adatok </a:t>
            </a:r>
            <a:r>
              <a:rPr lang="hu-HU" dirty="0" err="1" smtClean="0">
                <a:solidFill>
                  <a:schemeClr val="tx1"/>
                </a:solidFill>
              </a:rPr>
              <a:t>listázása</a:t>
            </a:r>
            <a:r>
              <a:rPr lang="hu-HU" dirty="0" smtClean="0">
                <a:solidFill>
                  <a:schemeClr val="tx1"/>
                </a:solidFill>
              </a:rPr>
              <a:t>, Ismételt </a:t>
            </a:r>
            <a:r>
              <a:rPr lang="hu-HU" dirty="0">
                <a:solidFill>
                  <a:schemeClr val="tx1"/>
                </a:solidFill>
              </a:rPr>
              <a:t>és sorozatos adatbevitel adatforrásból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TC007 – Post comment </a:t>
            </a:r>
            <a:r>
              <a:rPr lang="hu-HU" dirty="0" smtClean="0">
                <a:solidFill>
                  <a:schemeClr val="tx1"/>
                </a:solidFill>
              </a:rPr>
              <a:t>:</a:t>
            </a:r>
            <a:r>
              <a:rPr lang="hu-HU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Új adat bevitel 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TC008 – Post </a:t>
            </a:r>
            <a:r>
              <a:rPr lang="hu-HU" sz="1800" b="1" dirty="0" err="1" smtClean="0">
                <a:solidFill>
                  <a:schemeClr val="tx1"/>
                </a:solidFill>
              </a:rPr>
              <a:t>delete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Adat vagy adatok törlése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TC009 – </a:t>
            </a:r>
            <a:r>
              <a:rPr lang="hu-HU" sz="1800" b="1" dirty="0" err="1" smtClean="0">
                <a:solidFill>
                  <a:schemeClr val="tx1"/>
                </a:solidFill>
              </a:rPr>
              <a:t>Cookie’s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Adatkezelési nyilatkozat használata</a:t>
            </a:r>
          </a:p>
          <a:p>
            <a:pPr marL="285750" indent="-285750">
              <a:buFontTx/>
              <a:buChar char="-"/>
            </a:pPr>
            <a:r>
              <a:rPr lang="hu-HU" sz="1800" b="1" dirty="0" smtClean="0">
                <a:solidFill>
                  <a:schemeClr val="tx1"/>
                </a:solidFill>
              </a:rPr>
              <a:t>TC010 – Global </a:t>
            </a:r>
            <a:r>
              <a:rPr lang="hu-HU" sz="1800" b="1" dirty="0" err="1" smtClean="0">
                <a:solidFill>
                  <a:schemeClr val="tx1"/>
                </a:solidFill>
              </a:rPr>
              <a:t>feed</a:t>
            </a:r>
            <a:r>
              <a:rPr lang="hu-HU" sz="1800" b="1" dirty="0" smtClean="0">
                <a:solidFill>
                  <a:schemeClr val="tx1"/>
                </a:solidFill>
              </a:rPr>
              <a:t> </a:t>
            </a:r>
            <a:r>
              <a:rPr lang="hu-HU" dirty="0" smtClean="0">
                <a:solidFill>
                  <a:schemeClr val="tx1"/>
                </a:solidFill>
              </a:rPr>
              <a:t>: Több oldalas lista bejárása</a:t>
            </a:r>
            <a:endParaRPr lang="hu-HU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7402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Github</a:t>
            </a:r>
            <a:r>
              <a:rPr lang="hu-HU" dirty="0" smtClean="0"/>
              <a:t> </a:t>
            </a:r>
            <a:r>
              <a:rPr lang="hu-HU" dirty="0" err="1" smtClean="0"/>
              <a:t>action</a:t>
            </a:r>
            <a:r>
              <a:rPr lang="hu-HU" dirty="0" smtClean="0"/>
              <a:t> </a:t>
            </a:r>
            <a:r>
              <a:rPr lang="hu-HU" dirty="0" err="1" smtClean="0"/>
              <a:t>workflow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205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Vezetői tesztjelentés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978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4375" y="1927228"/>
            <a:ext cx="8629650" cy="1278466"/>
          </a:xfrm>
        </p:spPr>
        <p:txBody>
          <a:bodyPr>
            <a:noAutofit/>
          </a:bodyPr>
          <a:lstStyle/>
          <a:p>
            <a:pPr algn="ctr"/>
            <a:r>
              <a:rPr lang="hu-HU" sz="5500" dirty="0" smtClean="0"/>
              <a:t>Köszönöm a figyelmet!</a:t>
            </a:r>
            <a:endParaRPr lang="hu-HU" sz="550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804988" y="3363388"/>
            <a:ext cx="6448424" cy="2584449"/>
          </a:xfrm>
        </p:spPr>
        <p:txBody>
          <a:bodyPr>
            <a:normAutofit/>
          </a:bodyPr>
          <a:lstStyle/>
          <a:p>
            <a:pPr algn="ctr"/>
            <a:r>
              <a:rPr lang="hu-HU" sz="4500" dirty="0" smtClean="0"/>
              <a:t>Viszont látásra!</a:t>
            </a:r>
            <a:endParaRPr lang="hu-HU" sz="4500" dirty="0"/>
          </a:p>
        </p:txBody>
      </p:sp>
    </p:spTree>
    <p:extLst>
      <p:ext uri="{BB962C8B-B14F-4D97-AF65-F5344CB8AC3E}">
        <p14:creationId xmlns:p14="http://schemas.microsoft.com/office/powerpoint/2010/main" val="3828961811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119559_win32.potx" id="{D8FC1C76-BF96-45E6-94FC-57D74B096069}" vid="{9E6D6DA0-42DF-4A52-9671-9D9392D439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</Words>
  <Application>Microsoft Office PowerPoint</Application>
  <PresentationFormat>Szélesvásznú</PresentationFormat>
  <Paragraphs>21</Paragraphs>
  <Slides>5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Dimenzió</vt:lpstr>
      <vt:lpstr>Junior automatizált tesztelő szakirány Vizsgaremek védés</vt:lpstr>
      <vt:lpstr>Conduit A place to share your knowledge.</vt:lpstr>
      <vt:lpstr>Github action workflow</vt:lpstr>
      <vt:lpstr>Vezetői tesztjelentés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2019-06-12T05:55:10Z</dcterms:created>
  <dcterms:modified xsi:type="dcterms:W3CDTF">2021-08-15T08:18:46Z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