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Calibri" pitchFamily="34" charset="0"/>
      <p:regular r:id="rId16"/>
      <p:bold r:id="rId17"/>
      <p:italic r:id="rId18"/>
      <p:boldItalic r:id="rId19"/>
    </p:embeddedFont>
    <p:embeddedFont>
      <p:font typeface="Roboto" charset="0"/>
      <p:regular r:id="rId20"/>
      <p:bold r:id="rId21"/>
      <p:italic r:id="rId22"/>
      <p:boldItalic r:id="rId23"/>
    </p:embeddedFont>
    <p:embeddedFont>
      <p:font typeface="Corbel" pitchFamily="34" charset="0"/>
      <p:regular r:id="rId24"/>
      <p:bold r:id="rId25"/>
      <p:italic r:id="rId26"/>
      <p:boldItalic r:id="rId27"/>
    </p:embeddedFont>
    <p:embeddedFont>
      <p:font typeface="宋体" pitchFamily="2" charset="-122"/>
      <p:regular r:id="rId28"/>
    </p:embeddedFont>
    <p:embeddedFont>
      <p:font typeface="Trebuchet MS" pitchFamily="34" charset="0"/>
      <p:regular r:id="rId29"/>
      <p:bold r:id="rId30"/>
      <p:italic r:id="rId31"/>
      <p:boldItalic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55" d="100"/>
          <a:sy n="55" d="100"/>
        </p:scale>
        <p:origin x="-1056" y="-96"/>
      </p:cViewPr>
      <p:guideLst>
        <p:guide orient="horz" pos="2880"/>
        <p:guide pos="216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61"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62"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63"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64"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65"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66"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59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59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zh-CN" altLang="en-US"/>
          </a:p>
        </p:txBody>
      </p:sp>
      <p:sp>
        <p:nvSpPr>
          <p:cNvPr id="104859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87"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694"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5"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01"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2"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05"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6"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1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1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37"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38"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46"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54"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5"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58"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9"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66"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7"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74"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5"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78"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9"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0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1048708"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1048709"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1048710" name="Date Placeholder 3"/>
          <p:cNvSpPr>
            <a:spLocks noGrp="1"/>
          </p:cNvSpPr>
          <p:nvPr>
            <p:ph type="dt" sz="half" idx="10"/>
          </p:nvPr>
        </p:nvSpPr>
        <p:spPr/>
        <p:txBody>
          <a:bodyPr/>
          <a:lstStyle>
            <a:lvl1pPr>
              <a:defRPr>
                <a:solidFill>
                  <a:srgbClr val="FFFFFF"/>
                </a:solidFill>
              </a:defRPr>
            </a:lvl1pPr>
          </a:lstStyle>
          <a:p>
            <a:endParaRPr lang="en-US"/>
          </a:p>
        </p:txBody>
      </p:sp>
      <p:sp>
        <p:nvSpPr>
          <p:cNvPr id="1048711"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1048712" name="Slide Number Placeholder 5"/>
          <p:cNvSpPr>
            <a:spLocks noGrp="1"/>
          </p:cNvSpPr>
          <p:nvPr>
            <p:ph type="sldNum" sz="quarter" idx="12"/>
          </p:nvPr>
        </p:nvSpPr>
        <p:spPr/>
        <p:txBody>
          <a:bodyPr/>
          <a:lstStyle>
            <a:lvl1pPr>
              <a:defRPr>
                <a:solidFill>
                  <a:srgbClr val="FFFFFF"/>
                </a:solidFill>
              </a:defRPr>
            </a:lvl1p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cxnSp>
        <p:nvCxnSpPr>
          <p:cNvPr id="3145728" name="Straight Connector 7"/>
          <p:cNvCxnSpPr>
            <a:cxnSpLocks/>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28" name="Title 1"/>
          <p:cNvSpPr>
            <a:spLocks noGrp="1"/>
          </p:cNvSpPr>
          <p:nvPr>
            <p:ph type="title"/>
          </p:nvPr>
        </p:nvSpPr>
        <p:spPr/>
        <p:txBody>
          <a:bodyPr/>
          <a:lstStyle/>
          <a:p>
            <a:r>
              <a:rPr lang="en-US"/>
              <a:t>Click to edit Master title style</a:t>
            </a:r>
            <a:endParaRPr lang="en-US" dirty="0"/>
          </a:p>
        </p:txBody>
      </p:sp>
      <p:sp>
        <p:nvSpPr>
          <p:cNvPr id="1048729"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0" name="Date Placeholder 3"/>
          <p:cNvSpPr>
            <a:spLocks noGrp="1"/>
          </p:cNvSpPr>
          <p:nvPr>
            <p:ph type="dt" sz="half" idx="10"/>
          </p:nvPr>
        </p:nvSpPr>
        <p:spPr/>
        <p:txBody>
          <a:bodyPr/>
          <a:lstStyle/>
          <a:p>
            <a:endParaRPr lang="en-US"/>
          </a:p>
        </p:txBody>
      </p:sp>
      <p:sp>
        <p:nvSpPr>
          <p:cNvPr id="1048731" name="Footer Placeholder 4"/>
          <p:cNvSpPr>
            <a:spLocks noGrp="1"/>
          </p:cNvSpPr>
          <p:nvPr>
            <p:ph type="ftr" sz="quarter" idx="11"/>
          </p:nvPr>
        </p:nvSpPr>
        <p:spPr/>
        <p:txBody>
          <a:bodyPr/>
          <a:lstStyle/>
          <a:p>
            <a:endParaRPr lang="en-US"/>
          </a:p>
        </p:txBody>
      </p:sp>
      <p:sp>
        <p:nvSpPr>
          <p:cNvPr id="1048732"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17"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1048718"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9" name="Date Placeholder 3"/>
          <p:cNvSpPr>
            <a:spLocks noGrp="1"/>
          </p:cNvSpPr>
          <p:nvPr>
            <p:ph type="dt" sz="half" idx="10"/>
          </p:nvPr>
        </p:nvSpPr>
        <p:spPr/>
        <p:txBody>
          <a:bodyPr/>
          <a:lstStyle/>
          <a:p>
            <a:endParaRPr lang="en-US"/>
          </a:p>
        </p:txBody>
      </p:sp>
      <p:sp>
        <p:nvSpPr>
          <p:cNvPr id="1048720" name="Footer Placeholder 4"/>
          <p:cNvSpPr>
            <a:spLocks noGrp="1"/>
          </p:cNvSpPr>
          <p:nvPr>
            <p:ph type="ftr" sz="quarter" idx="11"/>
          </p:nvPr>
        </p:nvSpPr>
        <p:spPr/>
        <p:txBody>
          <a:bodyPr/>
          <a:lstStyle/>
          <a:p>
            <a:endParaRPr lang="en-US"/>
          </a:p>
        </p:txBody>
      </p:sp>
      <p:sp>
        <p:nvSpPr>
          <p:cNvPr id="1048721"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31"/>
        <p:cNvGrpSpPr/>
        <p:nvPr/>
      </p:nvGrpSpPr>
      <p:grpSpPr>
        <a:xfrm>
          <a:off x="0" y="0"/>
          <a:ext cx="0" cy="0"/>
          <a:chOff x="0" y="0"/>
          <a:chExt cx="0" cy="0"/>
        </a:xfrm>
      </p:grpSpPr>
      <p:sp>
        <p:nvSpPr>
          <p:cNvPr id="1048597"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8"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9"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0"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2" name="Title 1"/>
          <p:cNvSpPr>
            <a:spLocks noGrp="1"/>
          </p:cNvSpPr>
          <p:nvPr>
            <p:ph type="title"/>
          </p:nvPr>
        </p:nvSpPr>
        <p:spPr/>
        <p:txBody>
          <a:bodyPr/>
          <a:lstStyle/>
          <a:p>
            <a:r>
              <a:rPr lang="en-US"/>
              <a:t>Click to edit Master title style</a:t>
            </a:r>
            <a:endParaRPr lang="en-US" dirty="0"/>
          </a:p>
        </p:txBody>
      </p:sp>
      <p:sp>
        <p:nvSpPr>
          <p:cNvPr id="104858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4" name="Date Placeholder 3"/>
          <p:cNvSpPr>
            <a:spLocks noGrp="1"/>
          </p:cNvSpPr>
          <p:nvPr>
            <p:ph type="dt" sz="half" idx="10"/>
          </p:nvPr>
        </p:nvSpPr>
        <p:spPr/>
        <p:txBody>
          <a:bodyPr/>
          <a:lstStyle/>
          <a:p>
            <a:endParaRPr lang="en-US"/>
          </a:p>
        </p:txBody>
      </p:sp>
      <p:sp>
        <p:nvSpPr>
          <p:cNvPr id="1048585" name="Footer Placeholder 4"/>
          <p:cNvSpPr>
            <a:spLocks noGrp="1"/>
          </p:cNvSpPr>
          <p:nvPr>
            <p:ph type="ftr" sz="quarter" idx="11"/>
          </p:nvPr>
        </p:nvSpPr>
        <p:spPr/>
        <p:txBody>
          <a:bodyPr/>
          <a:lstStyle/>
          <a:p>
            <a:endParaRPr lang="en-US"/>
          </a:p>
        </p:txBody>
      </p:sp>
      <p:sp>
        <p:nvSpPr>
          <p:cNvPr id="104858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33"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1048734"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35" name="Date Placeholder 3"/>
          <p:cNvSpPr>
            <a:spLocks noGrp="1"/>
          </p:cNvSpPr>
          <p:nvPr>
            <p:ph type="dt" sz="half" idx="10"/>
          </p:nvPr>
        </p:nvSpPr>
        <p:spPr/>
        <p:txBody>
          <a:bodyPr/>
          <a:lstStyle/>
          <a:p>
            <a:endParaRPr lang="en-US"/>
          </a:p>
        </p:txBody>
      </p:sp>
      <p:sp>
        <p:nvSpPr>
          <p:cNvPr id="1048736" name="Footer Placeholder 4"/>
          <p:cNvSpPr>
            <a:spLocks noGrp="1"/>
          </p:cNvSpPr>
          <p:nvPr>
            <p:ph type="ftr" sz="quarter" idx="11"/>
          </p:nvPr>
        </p:nvSpPr>
        <p:spPr/>
        <p:txBody>
          <a:bodyPr/>
          <a:lstStyle/>
          <a:p>
            <a:endParaRPr lang="en-US"/>
          </a:p>
        </p:txBody>
      </p:sp>
      <p:sp>
        <p:nvSpPr>
          <p:cNvPr id="1048737"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cxnSp>
        <p:nvCxnSpPr>
          <p:cNvPr id="3145729" name="Straight Connector 6"/>
          <p:cNvCxnSpPr>
            <a:cxnSpLocks/>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38" name="Title 7"/>
          <p:cNvSpPr>
            <a:spLocks noGrp="1"/>
          </p:cNvSpPr>
          <p:nvPr>
            <p:ph type="title"/>
          </p:nvPr>
        </p:nvSpPr>
        <p:spPr/>
        <p:txBody>
          <a:bodyPr/>
          <a:lstStyle/>
          <a:p>
            <a:r>
              <a:rPr lang="en-US"/>
              <a:t>Click to edit Master title style</a:t>
            </a:r>
            <a:endParaRPr lang="en-US" dirty="0"/>
          </a:p>
        </p:txBody>
      </p:sp>
      <p:sp>
        <p:nvSpPr>
          <p:cNvPr id="1048739"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0"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1" name="Date Placeholder 4"/>
          <p:cNvSpPr>
            <a:spLocks noGrp="1"/>
          </p:cNvSpPr>
          <p:nvPr>
            <p:ph type="dt" sz="half" idx="10"/>
          </p:nvPr>
        </p:nvSpPr>
        <p:spPr/>
        <p:txBody>
          <a:bodyPr/>
          <a:lstStyle/>
          <a:p>
            <a:endParaRPr lang="en-US"/>
          </a:p>
        </p:txBody>
      </p:sp>
      <p:sp>
        <p:nvSpPr>
          <p:cNvPr id="1048742" name="Footer Placeholder 5"/>
          <p:cNvSpPr>
            <a:spLocks noGrp="1"/>
          </p:cNvSpPr>
          <p:nvPr>
            <p:ph type="ftr" sz="quarter" idx="11"/>
          </p:nvPr>
        </p:nvSpPr>
        <p:spPr/>
        <p:txBody>
          <a:bodyPr/>
          <a:lstStyle/>
          <a:p>
            <a:endParaRPr lang="en-US"/>
          </a:p>
        </p:txBody>
      </p:sp>
      <p:sp>
        <p:nvSpPr>
          <p:cNvPr id="1048743"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44" name="Title 9"/>
          <p:cNvSpPr>
            <a:spLocks noGrp="1"/>
          </p:cNvSpPr>
          <p:nvPr>
            <p:ph type="title"/>
          </p:nvPr>
        </p:nvSpPr>
        <p:spPr/>
        <p:txBody>
          <a:bodyPr/>
          <a:lstStyle/>
          <a:p>
            <a:r>
              <a:rPr lang="en-US"/>
              <a:t>Click to edit Master title style</a:t>
            </a:r>
            <a:endParaRPr lang="en-US" dirty="0"/>
          </a:p>
        </p:txBody>
      </p:sp>
      <p:sp>
        <p:nvSpPr>
          <p:cNvPr id="1048745"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46"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7"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48"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9" name="Date Placeholder 6"/>
          <p:cNvSpPr>
            <a:spLocks noGrp="1"/>
          </p:cNvSpPr>
          <p:nvPr>
            <p:ph type="dt" sz="half" idx="10"/>
          </p:nvPr>
        </p:nvSpPr>
        <p:spPr/>
        <p:txBody>
          <a:bodyPr/>
          <a:lstStyle/>
          <a:p>
            <a:endParaRPr lang="en-US"/>
          </a:p>
        </p:txBody>
      </p:sp>
      <p:sp>
        <p:nvSpPr>
          <p:cNvPr id="1048750" name="Footer Placeholder 7"/>
          <p:cNvSpPr>
            <a:spLocks noGrp="1"/>
          </p:cNvSpPr>
          <p:nvPr>
            <p:ph type="ftr" sz="quarter" idx="11"/>
          </p:nvPr>
        </p:nvSpPr>
        <p:spPr/>
        <p:txBody>
          <a:bodyPr/>
          <a:lstStyle/>
          <a:p>
            <a:endParaRPr lang="en-US"/>
          </a:p>
        </p:txBody>
      </p:sp>
      <p:sp>
        <p:nvSpPr>
          <p:cNvPr id="1048751" name="Slide Number Placeholder 8"/>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13" name="Title 1"/>
          <p:cNvSpPr>
            <a:spLocks noGrp="1"/>
          </p:cNvSpPr>
          <p:nvPr>
            <p:ph type="title"/>
          </p:nvPr>
        </p:nvSpPr>
        <p:spPr/>
        <p:txBody>
          <a:bodyPr/>
          <a:lstStyle/>
          <a:p>
            <a:r>
              <a:rPr lang="en-US"/>
              <a:t>Click to edit Master title style</a:t>
            </a:r>
            <a:endParaRPr lang="en-US" dirty="0"/>
          </a:p>
        </p:txBody>
      </p:sp>
      <p:sp>
        <p:nvSpPr>
          <p:cNvPr id="1048714" name="Date Placeholder 2"/>
          <p:cNvSpPr>
            <a:spLocks noGrp="1"/>
          </p:cNvSpPr>
          <p:nvPr>
            <p:ph type="dt" sz="half" idx="10"/>
          </p:nvPr>
        </p:nvSpPr>
        <p:spPr/>
        <p:txBody>
          <a:bodyPr/>
          <a:lstStyle/>
          <a:p>
            <a:endParaRPr lang="en-US"/>
          </a:p>
        </p:txBody>
      </p:sp>
      <p:sp>
        <p:nvSpPr>
          <p:cNvPr id="1048715" name="Footer Placeholder 3"/>
          <p:cNvSpPr>
            <a:spLocks noGrp="1"/>
          </p:cNvSpPr>
          <p:nvPr>
            <p:ph type="ftr" sz="quarter" idx="11"/>
          </p:nvPr>
        </p:nvSpPr>
        <p:spPr/>
        <p:txBody>
          <a:bodyPr/>
          <a:lstStyle/>
          <a:p>
            <a:endParaRPr lang="en-US"/>
          </a:p>
        </p:txBody>
      </p:sp>
      <p:sp>
        <p:nvSpPr>
          <p:cNvPr id="1048716" name="Slide Number Placeholder 4"/>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52" name="Date Placeholder 1"/>
          <p:cNvSpPr>
            <a:spLocks noGrp="1"/>
          </p:cNvSpPr>
          <p:nvPr>
            <p:ph type="dt" sz="half" idx="10"/>
          </p:nvPr>
        </p:nvSpPr>
        <p:spPr/>
        <p:txBody>
          <a:bodyPr/>
          <a:lstStyle/>
          <a:p>
            <a:endParaRPr lang="en-US"/>
          </a:p>
        </p:txBody>
      </p:sp>
      <p:sp>
        <p:nvSpPr>
          <p:cNvPr id="1048753" name="Footer Placeholder 2"/>
          <p:cNvSpPr>
            <a:spLocks noGrp="1"/>
          </p:cNvSpPr>
          <p:nvPr>
            <p:ph type="ftr" sz="quarter" idx="11"/>
          </p:nvPr>
        </p:nvSpPr>
        <p:spPr/>
        <p:txBody>
          <a:bodyPr/>
          <a:lstStyle/>
          <a:p>
            <a:endParaRPr lang="en-US"/>
          </a:p>
        </p:txBody>
      </p:sp>
      <p:sp>
        <p:nvSpPr>
          <p:cNvPr id="1048754" name="Slide Number Placeholder 3"/>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55"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1048756"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57"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58" name="Date Placeholder 4"/>
          <p:cNvSpPr>
            <a:spLocks noGrp="1"/>
          </p:cNvSpPr>
          <p:nvPr>
            <p:ph type="dt" sz="half" idx="10"/>
          </p:nvPr>
        </p:nvSpPr>
        <p:spPr/>
        <p:txBody>
          <a:bodyPr/>
          <a:lstStyle/>
          <a:p>
            <a:endParaRPr lang="en-US"/>
          </a:p>
        </p:txBody>
      </p:sp>
      <p:sp>
        <p:nvSpPr>
          <p:cNvPr id="1048759" name="Footer Placeholder 5"/>
          <p:cNvSpPr>
            <a:spLocks noGrp="1"/>
          </p:cNvSpPr>
          <p:nvPr>
            <p:ph type="ftr" sz="quarter" idx="11"/>
          </p:nvPr>
        </p:nvSpPr>
        <p:spPr/>
        <p:txBody>
          <a:bodyPr/>
          <a:lstStyle/>
          <a:p>
            <a:endParaRPr lang="en-US"/>
          </a:p>
        </p:txBody>
      </p:sp>
      <p:sp>
        <p:nvSpPr>
          <p:cNvPr id="1048760"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2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104872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72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25" name="Date Placeholder 4"/>
          <p:cNvSpPr>
            <a:spLocks noGrp="1"/>
          </p:cNvSpPr>
          <p:nvPr>
            <p:ph type="dt" sz="half" idx="10"/>
          </p:nvPr>
        </p:nvSpPr>
        <p:spPr/>
        <p:txBody>
          <a:bodyPr/>
          <a:lstStyle/>
          <a:p>
            <a:endParaRPr lang="en-US"/>
          </a:p>
        </p:txBody>
      </p:sp>
      <p:sp>
        <p:nvSpPr>
          <p:cNvPr id="1048726" name="Footer Placeholder 5"/>
          <p:cNvSpPr>
            <a:spLocks noGrp="1"/>
          </p:cNvSpPr>
          <p:nvPr>
            <p:ph type="ftr" sz="quarter" idx="11"/>
          </p:nvPr>
        </p:nvSpPr>
        <p:spPr/>
        <p:txBody>
          <a:bodyPr/>
          <a:lstStyle/>
          <a:p>
            <a:endParaRPr lang="en-US"/>
          </a:p>
        </p:txBody>
      </p:sp>
      <p:sp>
        <p:nvSpPr>
          <p:cNvPr id="104872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48576"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048577"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78"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9"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endParaRPr lang="en-US"/>
          </a:p>
        </p:txBody>
      </p:sp>
      <p:sp>
        <p:nvSpPr>
          <p:cNvPr id="1048580"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1048581"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7" name="Google Shape;58;p7"/>
          <p:cNvGrpSpPr/>
          <p:nvPr/>
        </p:nvGrpSpPr>
        <p:grpSpPr>
          <a:xfrm>
            <a:off x="876299" y="990600"/>
            <a:ext cx="1743075" cy="1333500"/>
            <a:chOff x="742950" y="1104900"/>
            <a:chExt cx="1743075" cy="1333500"/>
          </a:xfrm>
        </p:grpSpPr>
        <p:sp>
          <p:nvSpPr>
            <p:cNvPr id="1048587"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8"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89"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0"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1" name="Google Shape;63;p7"/>
          <p:cNvSpPr txBox="1">
            <a:spLocks noGrp="1"/>
          </p:cNvSpPr>
          <p:nvPr>
            <p:ph type="title"/>
          </p:nvPr>
        </p:nvSpPr>
        <p:spPr>
          <a:xfrm>
            <a:off x="-828675" y="19665"/>
            <a:ext cx="9982200" cy="1822439"/>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dirty="0">
                <a:solidFill>
                  <a:srgbClr val="0F0F0F"/>
                </a:solidFill>
                <a:latin typeface="Times New Roman"/>
                <a:ea typeface="Times New Roman"/>
                <a:cs typeface="Times New Roman"/>
                <a:sym typeface="Times New Roman"/>
              </a:rPr>
              <a:t>Employee Data Analysis using Excel</a:t>
            </a:r>
            <a:r>
              <a:rPr lang="en-US" b="1" i="0" dirty="0">
                <a:solidFill>
                  <a:srgbClr val="0F0F0F"/>
                </a:solidFill>
                <a:latin typeface="Times New Roman"/>
                <a:ea typeface="Times New Roman"/>
                <a:cs typeface="Times New Roman"/>
                <a:sym typeface="Times New Roman"/>
              </a:rPr>
              <a:t> </a:t>
            </a:r>
            <a:r>
              <a:rPr lang="en-US" b="1" i="0" dirty="0">
                <a:solidFill>
                  <a:srgbClr val="0F0F0F"/>
                </a:solidFill>
                <a:latin typeface="Roboto"/>
                <a:ea typeface="Roboto"/>
                <a:cs typeface="Roboto"/>
                <a:sym typeface="Roboto"/>
              </a:rPr>
              <a:t/>
            </a:r>
            <a:br>
              <a:rPr lang="en-US" b="1" i="0" dirty="0">
                <a:solidFill>
                  <a:srgbClr val="0F0F0F"/>
                </a:solidFill>
                <a:latin typeface="Roboto"/>
                <a:ea typeface="Roboto"/>
                <a:cs typeface="Roboto"/>
                <a:sym typeface="Roboto"/>
              </a:rPr>
            </a:br>
            <a:endParaRPr lang="en-US" b="1" i="0" dirty="0">
              <a:solidFill>
                <a:srgbClr val="0F0F0F"/>
              </a:solidFill>
              <a:latin typeface="Roboto"/>
              <a:ea typeface="Roboto"/>
              <a:cs typeface="Roboto"/>
              <a:sym typeface="Roboto"/>
            </a:endParaRPr>
          </a:p>
        </p:txBody>
      </p:sp>
      <p:sp>
        <p:nvSpPr>
          <p:cNvPr id="1048592" name="Google Shape;65;p7"/>
          <p:cNvSpPr txBox="1">
            <a:spLocks noGrp="1"/>
          </p:cNvSpPr>
          <p:nvPr>
            <p:ph type="sldNum" sz="quarter" idx="12"/>
          </p:nvPr>
        </p:nvSpPr>
        <p:spPr>
          <a:xfrm>
            <a:off x="11353418" y="6473337"/>
            <a:ext cx="151129" cy="197474"/>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1</a:t>
            </a:fld>
            <a:endParaRPr lang="en-US"/>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593" name="Google Shape;66;p7"/>
          <p:cNvSpPr txBox="1"/>
          <p:nvPr/>
        </p:nvSpPr>
        <p:spPr>
          <a:xfrm>
            <a:off x="428625" y="3220088"/>
            <a:ext cx="9982200" cy="2308284"/>
          </a:xfrm>
          <a:prstGeom prst="rect">
            <a:avLst/>
          </a:prstGeom>
          <a:noFill/>
          <a:ln>
            <a:noFill/>
          </a:ln>
        </p:spPr>
        <p:txBody>
          <a:bodyPr spcFirstLastPara="1" wrap="square" lIns="91425" tIns="45700" rIns="91425" bIns="45700" anchor="t" anchorCtr="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pPr marL="0" marR="0" lvl="0" indent="0" algn="l" rtl="0">
              <a:spcBef>
                <a:spcPts val="0"/>
              </a:spcBef>
              <a:spcAft>
                <a:spcPts val="0"/>
              </a:spcAft>
              <a:buNone/>
            </a:pPr>
            <a:r>
              <a:rPr lang="en-US" sz="2400" dirty="0">
                <a:solidFill>
                  <a:srgbClr val="000000"/>
                </a:solidFill>
                <a:latin typeface="Calibri"/>
                <a:ea typeface="Calibri"/>
                <a:cs typeface="Calibri"/>
                <a:sym typeface="Calibri"/>
              </a:rPr>
              <a:t>STUDENT NAME</a:t>
            </a:r>
            <a:r>
              <a:rPr lang="en-IN" sz="2400" dirty="0">
                <a:solidFill>
                  <a:srgbClr val="000000"/>
                </a:solidFill>
                <a:latin typeface="Calibri"/>
                <a:ea typeface="Calibri"/>
                <a:cs typeface="Calibri"/>
                <a:sym typeface="Calibri"/>
              </a:rPr>
              <a:t> :</a:t>
            </a:r>
            <a:r>
              <a:rPr lang="en-GB" sz="2400" dirty="0">
                <a:solidFill>
                  <a:srgbClr val="000000"/>
                </a:solidFill>
                <a:latin typeface="Calibri"/>
                <a:ea typeface="Calibri"/>
                <a:cs typeface="Calibri"/>
                <a:sym typeface="Calibri"/>
              </a:rPr>
              <a:t> </a:t>
            </a:r>
            <a:r>
              <a:rPr lang="en-US" sz="2400" dirty="0" err="1" smtClean="0">
                <a:solidFill>
                  <a:srgbClr val="000000"/>
                </a:solidFill>
                <a:latin typeface="Calibri"/>
                <a:ea typeface="Calibri"/>
                <a:cs typeface="Calibri"/>
                <a:sym typeface="Calibri"/>
              </a:rPr>
              <a:t>arthi.G</a:t>
            </a:r>
            <a:endParaRPr lang="en-US" sz="2400" dirty="0">
              <a:solidFill>
                <a:srgbClr val="000000"/>
              </a:solidFill>
              <a:latin typeface="Calibri"/>
              <a:ea typeface="Calibri"/>
              <a:cs typeface="Calibri"/>
              <a:sym typeface="Calibri"/>
            </a:endParaRPr>
          </a:p>
          <a:p>
            <a:pPr marL="0" marR="0" lvl="0" indent="0" algn="l" rtl="0">
              <a:spcBef>
                <a:spcPts val="0"/>
              </a:spcBef>
              <a:spcAft>
                <a:spcPts val="0"/>
              </a:spcAft>
              <a:buNone/>
            </a:pPr>
            <a:r>
              <a:rPr lang="en-US" sz="2400" dirty="0">
                <a:solidFill>
                  <a:srgbClr val="000000"/>
                </a:solidFill>
                <a:latin typeface="Calibri"/>
                <a:ea typeface="Calibri"/>
                <a:cs typeface="Calibri"/>
                <a:sym typeface="Calibri"/>
              </a:rPr>
              <a:t>REGISTER NO      : </a:t>
            </a:r>
            <a:r>
              <a:rPr lang="en-US" sz="2400" dirty="0" smtClean="0">
                <a:solidFill>
                  <a:srgbClr val="000000"/>
                </a:solidFill>
                <a:latin typeface="Calibri"/>
                <a:ea typeface="Calibri"/>
                <a:cs typeface="Calibri"/>
                <a:sym typeface="Calibri"/>
              </a:rPr>
              <a:t>122200957</a:t>
            </a:r>
            <a:endParaRPr lang="zh-CN" altLang="en-US" dirty="0"/>
          </a:p>
          <a:p>
            <a:pPr marL="0" marR="0" lvl="0" indent="0" algn="l" rtl="0">
              <a:spcBef>
                <a:spcPts val="0"/>
              </a:spcBef>
              <a:spcAft>
                <a:spcPts val="0"/>
              </a:spcAft>
              <a:buNone/>
            </a:pPr>
            <a:r>
              <a:rPr lang="en-US" sz="2400" dirty="0">
                <a:solidFill>
                  <a:srgbClr val="000000"/>
                </a:solidFill>
                <a:latin typeface="Calibri"/>
                <a:ea typeface="Calibri"/>
                <a:cs typeface="Calibri"/>
                <a:sym typeface="Calibri"/>
              </a:rPr>
              <a:t>DEPARTMENT     : B.com (Corporate Secretaryship) 3rd year</a:t>
            </a:r>
            <a:endParaRPr sz="2400" dirty="0">
              <a:solidFill>
                <a:srgbClr val="000000"/>
              </a:solidFill>
              <a:latin typeface="Calibri"/>
              <a:ea typeface="Calibri"/>
              <a:cs typeface="Calibri"/>
              <a:sym typeface="Calibri"/>
            </a:endParaRPr>
          </a:p>
          <a:p>
            <a:pPr marL="0" marR="0" lvl="0" indent="0" algn="l" rtl="0">
              <a:spcBef>
                <a:spcPts val="0"/>
              </a:spcBef>
              <a:spcAft>
                <a:spcPts val="0"/>
              </a:spcAft>
              <a:buNone/>
            </a:pPr>
            <a:r>
              <a:rPr lang="en-US" sz="2400" dirty="0">
                <a:solidFill>
                  <a:srgbClr val="000000"/>
                </a:solidFill>
                <a:latin typeface="Calibri"/>
                <a:ea typeface="Calibri"/>
                <a:cs typeface="Calibri"/>
                <a:sym typeface="Calibri"/>
              </a:rPr>
              <a:t>COLLEGE              : Thirumurugan Art and Science college For woman. </a:t>
            </a:r>
            <a:endParaRPr sz="2400" dirty="0">
              <a:solidFill>
                <a:srgbClr val="000000"/>
              </a:solidFill>
              <a:latin typeface="Calibri"/>
              <a:ea typeface="Calibri"/>
              <a:cs typeface="Calibri"/>
              <a:sym typeface="Calibri"/>
            </a:endParaRPr>
          </a:p>
          <a:p>
            <a:pPr marL="0" marR="0" lvl="0" indent="0" algn="l" rtl="0">
              <a:spcBef>
                <a:spcPts val="0"/>
              </a:spcBef>
              <a:spcAft>
                <a:spcPts val="0"/>
              </a:spcAft>
              <a:buNone/>
            </a:pPr>
            <a:r>
              <a:rPr lang="en-US" sz="2400" dirty="0">
                <a:solidFill>
                  <a:srgbClr val="000000"/>
                </a:solidFill>
                <a:latin typeface="Calibri"/>
                <a:ea typeface="Calibri"/>
                <a:cs typeface="Calibri"/>
                <a:sym typeface="Calibri"/>
              </a:rPr>
              <a:t>                               Thiruppasur(Thiruvallur). </a:t>
            </a:r>
            <a:endParaRPr sz="2400" dirty="0">
              <a:solidFill>
                <a:srgbClr val="000000"/>
              </a:solidFill>
              <a:latin typeface="Calibri"/>
              <a:ea typeface="Calibri"/>
              <a:cs typeface="Calibri"/>
              <a:sym typeface="Calibri"/>
            </a:endParaRPr>
          </a:p>
          <a:p>
            <a:pPr marL="0" marR="0" lvl="0" indent="0" algn="l" rtl="0">
              <a:spcBef>
                <a:spcPts val="0"/>
              </a:spcBef>
              <a:spcAft>
                <a:spcPts val="0"/>
              </a:spcAft>
              <a:buNone/>
            </a:pPr>
            <a:r>
              <a:rPr lang="en-US" sz="2400" dirty="0">
                <a:solidFill>
                  <a:srgbClr val="000000"/>
                </a:solidFill>
                <a:latin typeface="Calibri"/>
                <a:ea typeface="Calibri"/>
                <a:cs typeface="Calibri"/>
                <a:sym typeface="Calibri"/>
              </a:rPr>
              <a:t>           </a:t>
            </a:r>
            <a:endParaRPr sz="2400" dirty="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0"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81"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2"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3"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84"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85"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10</a:t>
            </a:fld>
            <a:endParaRPr sz="1100">
              <a:solidFill>
                <a:schemeClr val="dk1"/>
              </a:solidFill>
              <a:latin typeface="Trebuchet MS"/>
              <a:ea typeface="Trebuchet MS"/>
              <a:cs typeface="Trebuchet MS"/>
              <a:sym typeface="Trebuchet MS"/>
            </a:endParaRPr>
          </a:p>
        </p:txBody>
      </p:sp>
      <p:sp>
        <p:nvSpPr>
          <p:cNvPr id="1048686" name="Google Shape;191;p16"/>
          <p:cNvSpPr txBox="1"/>
          <p:nvPr/>
        </p:nvSpPr>
        <p:spPr>
          <a:xfrm>
            <a:off x="2496533" y="2389116"/>
            <a:ext cx="7485667" cy="2606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pic>
        <p:nvPicPr>
          <p:cNvPr id="2097166" name="Google Shape;188;p16"/>
          <p:cNvPicPr preferRelativeResize="0">
            <a:picLocks/>
          </p:cNvPicPr>
          <p:nvPr/>
        </p:nvPicPr>
        <p:blipFill rotWithShape="1">
          <a:blip r:embed="rId3">
            <a:alphaModFix/>
          </a:blip>
          <a:srcRect l="3186" b="-3755"/>
          <a:stretch>
            <a:fillRect/>
          </a:stretch>
        </p:blipFill>
        <p:spPr>
          <a:xfrm>
            <a:off x="9444037" y="1655045"/>
            <a:ext cx="2388378" cy="354790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89"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0"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11</a:t>
            </a:fld>
            <a:endParaRPr sz="1100">
              <a:solidFill>
                <a:schemeClr val="dk1"/>
              </a:solidFill>
              <a:latin typeface="Trebuchet MS"/>
              <a:ea typeface="Trebuchet MS"/>
              <a:cs typeface="Trebuchet MS"/>
              <a:sym typeface="Trebuchet MS"/>
            </a:endParaRPr>
          </a:p>
        </p:txBody>
      </p:sp>
      <p:sp>
        <p:nvSpPr>
          <p:cNvPr id="1048691"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692"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3" name="Google Shape;201;p17"/>
          <p:cNvSpPr txBox="1"/>
          <p:nvPr/>
        </p:nvSpPr>
        <p:spPr>
          <a:xfrm>
            <a:off x="739775" y="1543057"/>
            <a:ext cx="6102070" cy="4358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69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8"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0"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12</a:t>
            </a:fld>
            <a:endParaRPr sz="1100">
              <a:solidFill>
                <a:schemeClr val="dk1"/>
              </a:solidFill>
              <a:latin typeface="Trebuchet MS"/>
              <a:ea typeface="Trebuchet MS"/>
              <a:cs typeface="Trebuchet MS"/>
              <a:sym typeface="Trebuchet MS"/>
            </a:endParaRPr>
          </a:p>
        </p:txBody>
      </p:sp>
      <p:pic>
        <p:nvPicPr>
          <p:cNvPr id="2097169"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03" name="Google Shape;217;p19"/>
          <p:cNvSpPr txBox="1">
            <a:spLocks noGrp="1"/>
          </p:cNvSpPr>
          <p:nvPr>
            <p:ph type="title"/>
          </p:nvPr>
        </p:nvSpPr>
        <p:spPr>
          <a:xfrm>
            <a:off x="755332" y="385444"/>
            <a:ext cx="10681335" cy="66294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04" name="Google Shape;218;p19"/>
          <p:cNvSpPr txBox="1"/>
          <p:nvPr/>
        </p:nvSpPr>
        <p:spPr>
          <a:xfrm>
            <a:off x="1566502" y="1734501"/>
            <a:ext cx="7586604" cy="48936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Font typeface="Wingdings" pitchFamily="2" charset="2"/>
              <a:buChar char="Ø"/>
            </a:pPr>
            <a:r>
              <a:rPr lang="en-US" sz="2400" dirty="0">
                <a:solidFill>
                  <a:schemeClr val="dk1"/>
                </a:solidFill>
                <a:latin typeface="Calibri"/>
                <a:ea typeface="Calibri"/>
                <a:cs typeface="Calibri"/>
                <a:sym typeface="Calibri"/>
              </a:rPr>
              <a:t>The conclusion of employee data analysis reveals key insights into workforce trends, performance, and areas for improvement</a:t>
            </a:r>
            <a:r>
              <a:rPr lang="en-US" sz="2400" dirty="0" smtClean="0">
                <a:solidFill>
                  <a:schemeClr val="dk1"/>
                </a:solidFill>
                <a:latin typeface="Calibri"/>
                <a:ea typeface="Calibri"/>
                <a:cs typeface="Calibri"/>
                <a:sym typeface="Calibri"/>
              </a:rPr>
              <a:t>.</a:t>
            </a:r>
          </a:p>
          <a:p>
            <a:pPr marL="0" marR="0" lvl="0" indent="0" algn="l" rtl="0">
              <a:spcBef>
                <a:spcPts val="0"/>
              </a:spcBef>
              <a:spcAft>
                <a:spcPts val="0"/>
              </a:spcAft>
              <a:buFont typeface="Wingdings" pitchFamily="2" charset="2"/>
              <a:buChar char="Ø"/>
            </a:pPr>
            <a:r>
              <a:rPr lang="en-US" sz="2400" dirty="0" smtClean="0">
                <a:solidFill>
                  <a:schemeClr val="dk1"/>
                </a:solidFill>
                <a:latin typeface="Calibri"/>
                <a:ea typeface="Calibri"/>
                <a:cs typeface="Calibri"/>
                <a:sym typeface="Calibri"/>
              </a:rPr>
              <a:t> </a:t>
            </a:r>
            <a:r>
              <a:rPr lang="en-US" sz="2400" dirty="0">
                <a:solidFill>
                  <a:schemeClr val="dk1"/>
                </a:solidFill>
                <a:latin typeface="Calibri"/>
                <a:ea typeface="Calibri"/>
                <a:cs typeface="Calibri"/>
                <a:sym typeface="Calibri"/>
              </a:rPr>
              <a:t>By analyzing metrics such as productivity, turnover rates, and engagement levels, organizations can identify strengths and weaknesses in their HR strategies</a:t>
            </a:r>
            <a:r>
              <a:rPr lang="en-US" sz="2400" dirty="0" smtClean="0">
                <a:solidFill>
                  <a:schemeClr val="dk1"/>
                </a:solidFill>
                <a:latin typeface="Calibri"/>
                <a:ea typeface="Calibri"/>
                <a:cs typeface="Calibri"/>
                <a:sym typeface="Calibri"/>
              </a:rPr>
              <a:t>.</a:t>
            </a:r>
          </a:p>
          <a:p>
            <a:pPr marL="0" marR="0" lvl="0" indent="0" algn="l" rtl="0">
              <a:spcBef>
                <a:spcPts val="0"/>
              </a:spcBef>
              <a:spcAft>
                <a:spcPts val="0"/>
              </a:spcAft>
              <a:buFont typeface="Wingdings" pitchFamily="2" charset="2"/>
              <a:buChar char="Ø"/>
            </a:pPr>
            <a:r>
              <a:rPr lang="en-US" sz="2400" dirty="0" smtClean="0">
                <a:solidFill>
                  <a:schemeClr val="dk1"/>
                </a:solidFill>
                <a:latin typeface="Calibri"/>
                <a:ea typeface="Calibri"/>
                <a:cs typeface="Calibri"/>
                <a:sym typeface="Calibri"/>
              </a:rPr>
              <a:t> </a:t>
            </a:r>
            <a:r>
              <a:rPr lang="en-US" sz="2400" dirty="0">
                <a:solidFill>
                  <a:schemeClr val="dk1"/>
                </a:solidFill>
                <a:latin typeface="Calibri"/>
                <a:ea typeface="Calibri"/>
                <a:cs typeface="Calibri"/>
                <a:sym typeface="Calibri"/>
              </a:rPr>
              <a:t>This analysis supports data-driven decision-making, enabling targeted interventions to enhance employee performance, optimize recruitment processes, and improve overall organizational effectiveness</a:t>
            </a:r>
            <a:r>
              <a:rPr lang="en-US" sz="2400" dirty="0" smtClean="0">
                <a:solidFill>
                  <a:schemeClr val="dk1"/>
                </a:solidFill>
                <a:latin typeface="Calibri"/>
                <a:ea typeface="Calibri"/>
                <a:cs typeface="Calibri"/>
                <a:sym typeface="Calibri"/>
              </a:rPr>
              <a:t>.</a:t>
            </a:r>
          </a:p>
          <a:p>
            <a:pPr marL="0" marR="0" lvl="0" indent="0" algn="l" rtl="0">
              <a:spcBef>
                <a:spcPts val="0"/>
              </a:spcBef>
              <a:spcAft>
                <a:spcPts val="0"/>
              </a:spcAft>
              <a:buFont typeface="Wingdings" pitchFamily="2" charset="2"/>
              <a:buChar char="Ø"/>
            </a:pPr>
            <a:r>
              <a:rPr lang="en-US" sz="2400" dirty="0" smtClean="0">
                <a:solidFill>
                  <a:schemeClr val="dk1"/>
                </a:solidFill>
                <a:latin typeface="Calibri"/>
                <a:ea typeface="Calibri"/>
                <a:cs typeface="Calibri"/>
                <a:sym typeface="Calibri"/>
              </a:rPr>
              <a:t> </a:t>
            </a:r>
            <a:r>
              <a:rPr lang="en-US" sz="2400" dirty="0">
                <a:solidFill>
                  <a:schemeClr val="dk1"/>
                </a:solidFill>
                <a:latin typeface="Calibri"/>
                <a:ea typeface="Calibri"/>
                <a:cs typeface="Calibri"/>
                <a:sym typeface="Calibri"/>
              </a:rPr>
              <a:t>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0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35" name="Google Shape;72;p8"/>
          <p:cNvGrpSpPr/>
          <p:nvPr/>
        </p:nvGrpSpPr>
        <p:grpSpPr>
          <a:xfrm>
            <a:off x="7448612" y="0"/>
            <a:ext cx="4743796" cy="6858466"/>
            <a:chOff x="7448612" y="0"/>
            <a:chExt cx="4743796" cy="6858466"/>
          </a:xfrm>
        </p:grpSpPr>
        <p:sp>
          <p:nvSpPr>
            <p:cNvPr id="1048602"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3"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4"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5"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6"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7"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8"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9"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0"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11"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86;p8"/>
          <p:cNvSpPr txBox="1">
            <a:spLocks noGrp="1"/>
          </p:cNvSpPr>
          <p:nvPr>
            <p:ph type="title"/>
          </p:nvPr>
        </p:nvSpPr>
        <p:spPr>
          <a:xfrm>
            <a:off x="739775" y="829627"/>
            <a:ext cx="3909695" cy="6514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sp>
        <p:nvSpPr>
          <p:cNvPr id="1048616"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2</a:t>
            </a:fld>
            <a:endParaRPr lang="en-US"/>
          </a:p>
        </p:txBody>
      </p:sp>
      <p:grpSp>
        <p:nvGrpSpPr>
          <p:cNvPr id="36"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17" name="Google Shape;91;p8"/>
          <p:cNvSpPr txBox="1"/>
          <p:nvPr/>
        </p:nvSpPr>
        <p:spPr>
          <a:xfrm>
            <a:off x="1217522" y="2123271"/>
            <a:ext cx="8593228" cy="14375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0"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40" name="Google Shape;97;p9"/>
          <p:cNvGrpSpPr/>
          <p:nvPr/>
        </p:nvGrpSpPr>
        <p:grpSpPr>
          <a:xfrm>
            <a:off x="7448612" y="0"/>
            <a:ext cx="4743796" cy="6858466"/>
            <a:chOff x="7448612" y="0"/>
            <a:chExt cx="4743796" cy="6858466"/>
          </a:xfrm>
        </p:grpSpPr>
        <p:sp>
          <p:nvSpPr>
            <p:cNvPr id="1048621"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5"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6"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7"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8"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9"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0"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32"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41"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34" name="Google Shape;115;p9"/>
          <p:cNvSpPr txBox="1">
            <a:spLocks noGrp="1"/>
          </p:cNvSpPr>
          <p:nvPr>
            <p:ph type="title"/>
          </p:nvPr>
        </p:nvSpPr>
        <p:spPr>
          <a:xfrm>
            <a:off x="739775" y="445388"/>
            <a:ext cx="2357120" cy="7499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35"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3</a:t>
            </a:fld>
            <a:endParaRPr lang="en-US"/>
          </a:p>
        </p:txBody>
      </p:sp>
      <p:sp>
        <p:nvSpPr>
          <p:cNvPr id="1048636" name="Google Shape;117;p9"/>
          <p:cNvSpPr txBox="1"/>
          <p:nvPr/>
        </p:nvSpPr>
        <p:spPr>
          <a:xfrm>
            <a:off x="2509807" y="1041533"/>
            <a:ext cx="5029200" cy="4282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45" name="Google Shape;122;p10"/>
          <p:cNvGrpSpPr/>
          <p:nvPr/>
        </p:nvGrpSpPr>
        <p:grpSpPr>
          <a:xfrm>
            <a:off x="7991475" y="2933700"/>
            <a:ext cx="2762250" cy="3257550"/>
            <a:chOff x="7991475" y="2933700"/>
            <a:chExt cx="2762250" cy="3257550"/>
          </a:xfrm>
        </p:grpSpPr>
        <p:sp>
          <p:nvSpPr>
            <p:cNvPr id="1048639"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41"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27;p10"/>
          <p:cNvSpPr txBox="1">
            <a:spLocks noGrp="1"/>
          </p:cNvSpPr>
          <p:nvPr>
            <p:ph type="title"/>
          </p:nvPr>
        </p:nvSpPr>
        <p:spPr>
          <a:xfrm>
            <a:off x="834072" y="575055"/>
            <a:ext cx="5636895" cy="6515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sp>
        <p:nvSpPr>
          <p:cNvPr id="1048643"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4</a:t>
            </a:fld>
            <a:endParaRPr lang="en-US"/>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44" name="Google Shape;130;p10"/>
          <p:cNvSpPr txBox="1"/>
          <p:nvPr/>
        </p:nvSpPr>
        <p:spPr>
          <a:xfrm>
            <a:off x="478602" y="1838325"/>
            <a:ext cx="6812785" cy="1869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45" name="Google Shape;131;p10"/>
          <p:cNvSpPr txBox="1"/>
          <p:nvPr/>
        </p:nvSpPr>
        <p:spPr>
          <a:xfrm>
            <a:off x="478602" y="3851395"/>
            <a:ext cx="7162800" cy="1869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9" name="Google Shape;136;p11"/>
          <p:cNvGrpSpPr/>
          <p:nvPr/>
        </p:nvGrpSpPr>
        <p:grpSpPr>
          <a:xfrm>
            <a:off x="3371532" y="1328321"/>
            <a:ext cx="3533775" cy="3810000"/>
            <a:chOff x="8658225" y="2647950"/>
            <a:chExt cx="3533775" cy="3810000"/>
          </a:xfrm>
        </p:grpSpPr>
        <p:sp>
          <p:nvSpPr>
            <p:cNvPr id="1048648"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41;p11"/>
          <p:cNvSpPr txBox="1">
            <a:spLocks noGrp="1"/>
          </p:cNvSpPr>
          <p:nvPr>
            <p:ph type="title"/>
          </p:nvPr>
        </p:nvSpPr>
        <p:spPr>
          <a:xfrm>
            <a:off x="739775" y="829627"/>
            <a:ext cx="5263515" cy="6514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	OVERVIEW</a:t>
            </a:r>
            <a:endParaRPr sz="4250" dirty="0"/>
          </a:p>
        </p:txBody>
      </p:sp>
      <p:sp>
        <p:nvSpPr>
          <p:cNvPr id="1048652"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5</a:t>
            </a:fld>
            <a:endParaRPr lang="en-US"/>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3" name="Google Shape;144;p11"/>
          <p:cNvSpPr txBox="1"/>
          <p:nvPr/>
        </p:nvSpPr>
        <p:spPr>
          <a:xfrm>
            <a:off x="739776" y="2579904"/>
            <a:ext cx="9795702" cy="1869400"/>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dirty="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dirty="0">
                <a:solidFill>
                  <a:srgbClr val="0D0D0D"/>
                </a:solidFill>
                <a:latin typeface="Times New Roman"/>
                <a:ea typeface="Times New Roman"/>
                <a:cs typeface="Times New Roman"/>
                <a:sym typeface="Times New Roman"/>
              </a:rPr>
              <a:t>.</a:t>
            </a:r>
            <a:endParaRPr sz="24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56"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57" name="Google Shape;150;p12"/>
          <p:cNvSpPr txBox="1"/>
          <p:nvPr/>
        </p:nvSpPr>
        <p:spPr>
          <a:xfrm>
            <a:off x="533400" y="914400"/>
            <a:ext cx="8527669" cy="5425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0"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1"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2"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3"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sp>
        <p:nvSpPr>
          <p:cNvPr id="1048664" name="Google Shape;160;p13"/>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7</a:t>
            </a:fld>
            <a:endParaRPr lang="en-US"/>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65" name="Google Shape;161;p13"/>
          <p:cNvSpPr txBox="1"/>
          <p:nvPr/>
        </p:nvSpPr>
        <p:spPr>
          <a:xfrm>
            <a:off x="723900" y="2274838"/>
            <a:ext cx="7750540" cy="3139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68"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9"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sp>
        <p:nvSpPr>
          <p:cNvPr id="1048672" name="Google Shape;172;p14"/>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8</a:t>
            </a:fld>
            <a:endParaRPr lang="en-US"/>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73" name="Google Shape;173;p14"/>
          <p:cNvSpPr txBox="1"/>
          <p:nvPr/>
        </p:nvSpPr>
        <p:spPr>
          <a:xfrm>
            <a:off x="3251480" y="2459603"/>
            <a:ext cx="6102070" cy="2504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76" name="Google Shape;178;p15"/>
          <p:cNvSpPr txBox="1">
            <a:spLocks noGrp="1"/>
          </p:cNvSpPr>
          <p:nvPr>
            <p:ph type="title"/>
          </p:nvPr>
        </p:nvSpPr>
        <p:spPr>
          <a:xfrm>
            <a:off x="755332" y="385444"/>
            <a:ext cx="10681335" cy="66294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77" name="Google Shape;179;p15"/>
          <p:cNvSpPr txBox="1"/>
          <p:nvPr/>
        </p:nvSpPr>
        <p:spPr>
          <a:xfrm flipH="1">
            <a:off x="910757" y="1209577"/>
            <a:ext cx="8142166" cy="5069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688</Words>
  <Application>Microsoft Office PowerPoint</Application>
  <PresentationFormat>Custom</PresentationFormat>
  <Paragraphs>92</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Times New Roman</vt:lpstr>
      <vt:lpstr>Roboto</vt:lpstr>
      <vt:lpstr>Corbel</vt:lpstr>
      <vt:lpstr>宋体</vt:lpstr>
      <vt:lpstr>Trebuchet MS</vt:lpstr>
      <vt:lpstr>Wingdings</vt:lpstr>
      <vt:lpstr>Basis</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Slide 11</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M2006C3MI</dc:creator>
  <cp:lastModifiedBy>ELCOT</cp:lastModifiedBy>
  <cp:revision>4</cp:revision>
  <dcterms:created xsi:type="dcterms:W3CDTF">2024-09-03T01:36:18Z</dcterms:created>
  <dcterms:modified xsi:type="dcterms:W3CDTF">2024-09-06T10:14:18Z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7c1b97df22db4f1bbe2ab57959e8f73e</vt:lpwstr>
  </property>
</Properties>
</file>