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AE59CC-CC92-4722-BE93-EE376C034B5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AE59CC-CC92-4722-BE93-EE376C034B5E}"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E59CC-CC92-4722-BE93-EE376C034B5E}"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10/10/2023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a:t>
            </a:r>
            <a:r>
              <a:rPr lang="en-US" sz="4400" b="1" dirty="0" smtClean="0"/>
              <a:t>NNA UNIVERSITY </a:t>
            </a:r>
            <a:br>
              <a:rPr lang="en-US" sz="4400" b="1" dirty="0" smtClean="0"/>
            </a:br>
            <a:r>
              <a:rPr lang="en-US" sz="4400" b="1" dirty="0" smtClean="0"/>
              <a:t>REGIONAL CAMPUS COIMBATORE</a:t>
            </a:r>
            <a:endParaRPr lang="en-US" sz="4400" b="1" dirty="0"/>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smtClean="0">
                <a:effectLst>
                  <a:outerShdw blurRad="38100" dist="38100" dir="2700000" algn="tl">
                    <a:srgbClr val="000000">
                      <a:alpha val="43137"/>
                    </a:srgbClr>
                  </a:outerShdw>
                </a:effectLst>
              </a:rPr>
              <a:t>IBM NAAN MUDHALVAN PHASE 1</a:t>
            </a:r>
          </a:p>
          <a:p>
            <a:r>
              <a:rPr lang="en-US" sz="4400" dirty="0" smtClean="0"/>
              <a:t>CLOUD COMPUTING </a:t>
            </a:r>
          </a:p>
          <a:p>
            <a:r>
              <a:rPr lang="en-US" sz="3600" b="1" dirty="0" smtClean="0"/>
              <a:t>E-COMMERCE APPLICATION ON IBM FOUNDRY</a:t>
            </a:r>
            <a:endParaRPr lang="en-US" sz="3600" b="1" dirty="0"/>
          </a:p>
          <a:p>
            <a:endParaRPr lang="en-US" sz="2300" dirty="0" smtClean="0"/>
          </a:p>
          <a:p>
            <a:pPr algn="l"/>
            <a:r>
              <a:rPr lang="en-US" sz="2300" dirty="0" smtClean="0"/>
              <a:t>				                            </a:t>
            </a:r>
            <a:r>
              <a:rPr lang="en-US" sz="2300" b="1" dirty="0" smtClean="0"/>
              <a:t>SUBMITTED BY</a:t>
            </a:r>
          </a:p>
          <a:p>
            <a:pPr algn="l"/>
            <a:r>
              <a:rPr lang="en-US" sz="2300" dirty="0" smtClean="0"/>
              <a:t>						       </a:t>
            </a:r>
            <a:r>
              <a:rPr lang="en-US" sz="2000" dirty="0" smtClean="0"/>
              <a:t>ARTHIKA P V</a:t>
            </a:r>
            <a:endParaRPr lang="en-US" sz="2000" dirty="0" smtClean="0"/>
          </a:p>
          <a:p>
            <a:pPr algn="l"/>
            <a:r>
              <a:rPr lang="en-US" sz="2000"/>
              <a:t> </a:t>
            </a:r>
            <a:r>
              <a:rPr lang="en-US" sz="2000" smtClean="0"/>
              <a:t>                                                                                                       </a:t>
            </a:r>
            <a:r>
              <a:rPr lang="en-US" sz="2000" smtClean="0"/>
              <a:t>710021106004</a:t>
            </a:r>
            <a:endParaRPr lang="en-US" sz="2000" dirty="0" smtClean="0"/>
          </a:p>
          <a:p>
            <a:pPr algn="l"/>
            <a:r>
              <a:rPr lang="en-US" sz="2000" dirty="0" smtClean="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3200" dirty="0" smtClean="0"/>
              <a:t>With online food ordering system, restaurant an mess menu online can be set up and customers can easily </a:t>
            </a:r>
            <a:r>
              <a:rPr lang="en-US" sz="3200" dirty="0" smtClean="0"/>
              <a:t>place order. </a:t>
            </a:r>
            <a:r>
              <a:rPr lang="en-US" sz="3200" dirty="0" smtClean="0"/>
              <a:t>This </a:t>
            </a:r>
            <a:r>
              <a:rPr lang="en-US" sz="3200" dirty="0" smtClean="0"/>
              <a:t>is achieved through an easy to use graphical interface menu options. The users can add any number of items to the cart from any of the available food </a:t>
            </a:r>
            <a:r>
              <a:rPr lang="en-US" sz="3200" dirty="0" smtClean="0"/>
              <a:t>categories. We have created website in focus of future food ordering system, this website will helpful to many people.</a:t>
            </a:r>
            <a:endParaRPr lang="en-US" sz="3200" dirty="0"/>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smtClean="0">
                <a:latin typeface="Arial" panose="020B0604020202020204" pitchFamily="34" charset="0"/>
                <a:cs typeface="Arial" panose="020B0604020202020204" pitchFamily="34" charset="0"/>
              </a:rPr>
              <a:t>ONLINE FOOD ORDERING SYSTEM</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ABSTRACT</a:t>
            </a:r>
            <a:endParaRPr lang="en-US" b="1" dirty="0">
              <a:solidFill>
                <a:schemeClr val="accent1">
                  <a:lumMod val="50000"/>
                </a:schemeClr>
              </a:solidFill>
            </a:endParaRP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smtClean="0"/>
              <a:t>Online </a:t>
            </a:r>
            <a:r>
              <a:rPr lang="en-US" b="1" dirty="0" smtClean="0"/>
              <a:t>FOOD DELIVERY SYSTEM</a:t>
            </a:r>
            <a:r>
              <a:rPr lang="en-US" dirty="0" smtClean="0"/>
              <a:t> is a website designed primarily for use in the food delivery industry. This system will allow hotels and restaurants to increase scope of business by reducing the labor cost </a:t>
            </a:r>
            <a:r>
              <a:rPr lang="en-US" dirty="0" smtClean="0"/>
              <a:t>involved. This </a:t>
            </a:r>
            <a:r>
              <a:rPr lang="en-US" dirty="0" smtClean="0"/>
              <a:t>system allows to quickly and easily manage an online menu which customers can browse and use to place orders with just few </a:t>
            </a:r>
            <a:r>
              <a:rPr lang="en-US" dirty="0" smtClean="0"/>
              <a:t>clicks. Restaurant </a:t>
            </a:r>
            <a:r>
              <a:rPr lang="en-US" dirty="0" smtClean="0"/>
              <a:t>employees then use these orders through an easy to navigate graphical interface for efficient processing.</a:t>
            </a:r>
            <a:endParaRPr lang="en-US" dirty="0"/>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Arial" panose="020B0604020202020204" pitchFamily="34" charset="0"/>
              </a:rPr>
              <a:t>PROBLEM DEFINITION </a:t>
            </a:r>
            <a:endParaRPr lang="en-US" b="1" dirty="0">
              <a:cs typeface="Arial" panose="020B0604020202020204" pitchFamily="34" charset="0"/>
            </a:endParaRPr>
          </a:p>
        </p:txBody>
      </p:sp>
      <p:sp>
        <p:nvSpPr>
          <p:cNvPr id="5" name="Content Placeholder 4"/>
          <p:cNvSpPr>
            <a:spLocks noGrp="1"/>
          </p:cNvSpPr>
          <p:nvPr>
            <p:ph idx="1"/>
          </p:nvPr>
        </p:nvSpPr>
        <p:spPr/>
        <p:txBody>
          <a:bodyPr/>
          <a:lstStyle/>
          <a:p>
            <a:pPr algn="just"/>
            <a:r>
              <a:rPr lang="en-US" dirty="0"/>
              <a:t>The current food delivery </a:t>
            </a:r>
            <a:r>
              <a:rPr lang="en-US" dirty="0" smtClean="0"/>
              <a:t>platforms provide </a:t>
            </a:r>
            <a:r>
              <a:rPr lang="en-US" dirty="0"/>
              <a:t>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r>
              <a:rPr lang="en-US" dirty="0" smtClean="0"/>
              <a:t>.</a:t>
            </a:r>
          </a:p>
          <a:p>
            <a:pPr algn="just"/>
            <a:r>
              <a:rPr lang="en-US" dirty="0" smtClean="0"/>
              <a:t>It </a:t>
            </a:r>
            <a:r>
              <a:rPr lang="en-US" dirty="0" smtClean="0"/>
              <a:t>is a growing trend especially in urban areas and on college campuses that allows people to order from restaurants featuring interactive menus, by use of their Internet connection.</a:t>
            </a:r>
            <a:endParaRPr lang="en-US" dirty="0"/>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MODULE</a:t>
            </a:r>
            <a:endParaRPr lang="en-US" b="1" dirty="0"/>
          </a:p>
        </p:txBody>
      </p:sp>
      <p:sp>
        <p:nvSpPr>
          <p:cNvPr id="3" name="Content Placeholder 2"/>
          <p:cNvSpPr>
            <a:spLocks noGrp="1"/>
          </p:cNvSpPr>
          <p:nvPr>
            <p:ph idx="1"/>
          </p:nvPr>
        </p:nvSpPr>
        <p:spPr/>
        <p:txBody>
          <a:bodyPr/>
          <a:lstStyle/>
          <a:p>
            <a:pPr marL="0" indent="0">
              <a:buNone/>
            </a:pPr>
            <a:r>
              <a:rPr lang="en-US" dirty="0" smtClean="0"/>
              <a:t>   This module provides the functionality for customers to place their order and supply necessary details. Users of the system, namely restaurant customers, must be provided the following functionality</a:t>
            </a:r>
          </a:p>
          <a:p>
            <a:pPr marL="0" indent="0">
              <a:buNone/>
            </a:pPr>
            <a:r>
              <a:rPr lang="en-US" dirty="0" smtClean="0"/>
              <a:t>Create an account.</a:t>
            </a:r>
          </a:p>
          <a:p>
            <a:pPr marL="0" indent="0">
              <a:buNone/>
            </a:pPr>
            <a:r>
              <a:rPr lang="en-US" dirty="0" smtClean="0"/>
              <a:t>Manage their account.</a:t>
            </a:r>
          </a:p>
          <a:p>
            <a:pPr marL="0" indent="0">
              <a:buNone/>
            </a:pPr>
            <a:r>
              <a:rPr lang="en-US" dirty="0" smtClean="0"/>
              <a:t>Log in to the system.</a:t>
            </a:r>
          </a:p>
          <a:p>
            <a:pPr marL="0" indent="0">
              <a:buNone/>
            </a:pPr>
            <a:r>
              <a:rPr lang="en-US" dirty="0" smtClean="0"/>
              <a:t>Navigate the restaurant's menu.</a:t>
            </a:r>
            <a:endParaRPr lang="en-US" dirty="0"/>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smtClean="0"/>
              <a:t>Web Ordering System- provides the functionality for customers to place their order and supply necessary details. Menu Management-allows the restaurant to control what can be ordered by the customers.</a:t>
            </a:r>
          </a:p>
          <a:p>
            <a:r>
              <a:rPr lang="en-US" dirty="0" smtClean="0"/>
              <a:t>Order Retrieval System - This is a final logical component. Allows restaurant to keep track of all orders placed. This component takes care of order retrieving and displaying order information.</a:t>
            </a:r>
            <a:endParaRPr lang="en-US" dirty="0"/>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METHODOLOGY</a:t>
            </a:r>
            <a:endParaRPr lang="en-US" b="1" dirty="0"/>
          </a:p>
        </p:txBody>
      </p:sp>
      <p:sp>
        <p:nvSpPr>
          <p:cNvPr id="3" name="Content Placeholder 2"/>
          <p:cNvSpPr>
            <a:spLocks noGrp="1"/>
          </p:cNvSpPr>
          <p:nvPr>
            <p:ph idx="1"/>
          </p:nvPr>
        </p:nvSpPr>
        <p:spPr/>
        <p:txBody>
          <a:bodyPr>
            <a:normAutofit lnSpcReduction="10000"/>
          </a:bodyPr>
          <a:lstStyle/>
          <a:p>
            <a:r>
              <a:rPr lang="en-US" b="1" dirty="0"/>
              <a:t>Requirements </a:t>
            </a:r>
            <a:r>
              <a:rPr lang="en-US" b="1" dirty="0" smtClean="0"/>
              <a:t>Gathering</a:t>
            </a:r>
            <a:r>
              <a:rPr lang="en-US" dirty="0" smtClean="0"/>
              <a:t> :</a:t>
            </a:r>
          </a:p>
          <a:p>
            <a:pPr marL="0" indent="0">
              <a:buNone/>
            </a:pPr>
            <a:r>
              <a:rPr lang="en-US" dirty="0" smtClean="0"/>
              <a:t>	Understanding </a:t>
            </a:r>
            <a:r>
              <a:rPr lang="en-US" dirty="0"/>
              <a:t>the specific needs and requirements </a:t>
            </a:r>
            <a:r>
              <a:rPr lang="en-US" dirty="0" smtClean="0"/>
              <a:t>of </a:t>
            </a:r>
            <a:r>
              <a:rPr lang="en-US" dirty="0"/>
              <a:t>online food ordering system. Consider factors like scalability, security, and performance</a:t>
            </a:r>
            <a:r>
              <a:rPr lang="en-US" dirty="0" smtClean="0"/>
              <a:t>.</a:t>
            </a:r>
          </a:p>
          <a:p>
            <a:r>
              <a:rPr lang="en-US" dirty="0" smtClean="0"/>
              <a:t>Choosing the cloud platform.</a:t>
            </a:r>
          </a:p>
          <a:p>
            <a:r>
              <a:rPr lang="en-US" b="1" dirty="0"/>
              <a:t>Architecture Design</a:t>
            </a:r>
            <a:r>
              <a:rPr lang="en-US" b="1" dirty="0" smtClean="0"/>
              <a:t>:</a:t>
            </a:r>
          </a:p>
          <a:p>
            <a:pPr marL="0" indent="0">
              <a:buNone/>
            </a:pPr>
            <a:r>
              <a:rPr lang="en-US" dirty="0"/>
              <a:t>	</a:t>
            </a:r>
            <a:r>
              <a:rPr lang="en-US" dirty="0" smtClean="0"/>
              <a:t>Frontend</a:t>
            </a:r>
            <a:r>
              <a:rPr lang="en-US" dirty="0"/>
              <a:t>: Design the user interface for customers and restaurant owners</a:t>
            </a:r>
            <a:r>
              <a:rPr lang="en-US" dirty="0" smtClean="0"/>
              <a:t>.</a:t>
            </a:r>
          </a:p>
          <a:p>
            <a:pPr marL="0" indent="0">
              <a:buNone/>
            </a:pPr>
            <a:r>
              <a:rPr lang="en-US" dirty="0"/>
              <a:t>	</a:t>
            </a:r>
            <a:r>
              <a:rPr lang="en-US" dirty="0" smtClean="0"/>
              <a:t>Backend</a:t>
            </a:r>
            <a:r>
              <a:rPr lang="en-US" dirty="0"/>
              <a:t>: Plan the server architecture for handling orders, </a:t>
            </a:r>
            <a:r>
              <a:rPr lang="en-US" dirty="0" smtClean="0"/>
              <a:t>payments and notifications.</a:t>
            </a:r>
            <a:endParaRPr lang="en-US" dirty="0"/>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a:t>
            </a:r>
            <a:r>
              <a:rPr lang="en-US" b="1" dirty="0" smtClean="0"/>
              <a:t>Processing :</a:t>
            </a:r>
          </a:p>
          <a:p>
            <a:pPr marL="0" indent="0" algn="just">
              <a:buNone/>
            </a:pPr>
            <a:r>
              <a:rPr lang="en-US" dirty="0"/>
              <a:t>	</a:t>
            </a:r>
            <a:r>
              <a:rPr lang="en-US" dirty="0" smtClean="0"/>
              <a:t>Develop </a:t>
            </a:r>
            <a:r>
              <a:rPr lang="en-US" dirty="0"/>
              <a:t>algorithms for order processing and dispatch</a:t>
            </a:r>
            <a:r>
              <a:rPr lang="en-US" dirty="0" smtClean="0"/>
              <a:t>. Use </a:t>
            </a:r>
            <a:r>
              <a:rPr lang="en-US" dirty="0"/>
              <a:t>cloud-based queuing services to manage orders efficiently</a:t>
            </a:r>
            <a:r>
              <a:rPr lang="en-US" dirty="0" smtClean="0"/>
              <a:t>. Notification </a:t>
            </a:r>
            <a:r>
              <a:rPr lang="en-US" dirty="0"/>
              <a:t>System: Implement notifications via email, SMS, or push notifications to keep users informed about order status</a:t>
            </a:r>
            <a:r>
              <a:rPr lang="en-US" dirty="0" smtClean="0"/>
              <a:t>.</a:t>
            </a:r>
          </a:p>
          <a:p>
            <a:pPr algn="just"/>
            <a:r>
              <a:rPr lang="en-US" b="1" dirty="0"/>
              <a:t>Security</a:t>
            </a:r>
            <a:r>
              <a:rPr lang="en-US" b="1" dirty="0" smtClean="0"/>
              <a:t>:</a:t>
            </a:r>
          </a:p>
          <a:p>
            <a:pPr marL="0" indent="0" algn="just">
              <a:buNone/>
            </a:pPr>
            <a:r>
              <a:rPr lang="en-US" b="1" dirty="0"/>
              <a:t>	</a:t>
            </a:r>
            <a:r>
              <a:rPr lang="en-US" dirty="0" smtClean="0"/>
              <a:t>Implement </a:t>
            </a:r>
            <a:r>
              <a:rPr lang="en-US" dirty="0"/>
              <a:t>encryption (SSL/TLS) for data transmission</a:t>
            </a:r>
            <a:r>
              <a:rPr lang="en-US" dirty="0" smtClean="0"/>
              <a:t>. Use </a:t>
            </a:r>
            <a:r>
              <a:rPr lang="en-US" dirty="0"/>
              <a:t>cloud provider's security features and best practices</a:t>
            </a:r>
            <a:r>
              <a:rPr lang="en-US" dirty="0" smtClean="0"/>
              <a:t>. Regularly </a:t>
            </a:r>
            <a:r>
              <a:rPr lang="en-US" dirty="0"/>
              <a:t>update and patch system components</a:t>
            </a:r>
            <a:r>
              <a:rPr lang="en-US" dirty="0" smtClean="0"/>
              <a:t>. </a:t>
            </a:r>
          </a:p>
          <a:p>
            <a:pPr algn="just"/>
            <a:r>
              <a:rPr lang="en-US" b="1" dirty="0" smtClean="0"/>
              <a:t>Payment </a:t>
            </a:r>
            <a:r>
              <a:rPr lang="en-US" b="1" dirty="0"/>
              <a:t>Integration:</a:t>
            </a:r>
            <a:r>
              <a:rPr lang="en-US" dirty="0"/>
              <a:t> </a:t>
            </a:r>
            <a:endParaRPr lang="en-US" dirty="0" smtClean="0"/>
          </a:p>
          <a:p>
            <a:pPr marL="0" indent="0" algn="just">
              <a:buNone/>
            </a:pPr>
            <a:r>
              <a:rPr lang="en-US" dirty="0"/>
              <a:t>	</a:t>
            </a:r>
            <a:r>
              <a:rPr lang="en-US" dirty="0" smtClean="0"/>
              <a:t>Integrate </a:t>
            </a:r>
            <a:r>
              <a:rPr lang="en-US" dirty="0"/>
              <a:t>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b="1" dirty="0"/>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smtClean="0"/>
              <a:t>HTML</a:t>
            </a:r>
          </a:p>
          <a:p>
            <a:pPr algn="just"/>
            <a:r>
              <a:rPr lang="en-US" dirty="0" smtClean="0"/>
              <a:t>CSS</a:t>
            </a:r>
          </a:p>
          <a:p>
            <a:pPr algn="just"/>
            <a:r>
              <a:rPr lang="en-US" dirty="0" smtClean="0"/>
              <a:t>JAVASCRIPT</a:t>
            </a:r>
          </a:p>
          <a:p>
            <a:pPr algn="just"/>
            <a:r>
              <a:rPr lang="en-US" dirty="0" smtClean="0"/>
              <a:t>PHP</a:t>
            </a:r>
          </a:p>
          <a:p>
            <a:pPr algn="just"/>
            <a:r>
              <a:rPr lang="en-US" dirty="0" smtClean="0"/>
              <a:t>LAPTOP WITH WINDOWS 10</a:t>
            </a:r>
            <a:endParaRPr lang="en-US" dirty="0"/>
          </a:p>
          <a:p>
            <a:pPr marL="0" indent="0" algn="just">
              <a:buNone/>
            </a:pPr>
            <a:r>
              <a:rPr lang="en-US" dirty="0" smtClean="0"/>
              <a:t>	These </a:t>
            </a:r>
            <a:r>
              <a:rPr lang="en-US" dirty="0"/>
              <a:t>technologies are used to build the system. </a:t>
            </a:r>
            <a:r>
              <a:rPr lang="en-US" dirty="0" smtClean="0"/>
              <a:t>HTML </a:t>
            </a:r>
            <a:r>
              <a:rPr lang="en-US" dirty="0"/>
              <a:t>are used to build the </a:t>
            </a:r>
            <a:r>
              <a:rPr lang="en-US" dirty="0" smtClean="0"/>
              <a:t>interface </a:t>
            </a:r>
            <a:r>
              <a:rPr lang="en-US" dirty="0"/>
              <a:t>of the system and build the functionality of the system. CSS is used to define </a:t>
            </a:r>
            <a:r>
              <a:rPr lang="en-US" dirty="0" smtClean="0"/>
              <a:t>styles</a:t>
            </a:r>
            <a:r>
              <a:rPr lang="en-US" dirty="0"/>
              <a:t> of the system</a:t>
            </a:r>
            <a:r>
              <a:rPr lang="en-US" dirty="0" smtClean="0"/>
              <a:t>. PHP </a:t>
            </a:r>
            <a:r>
              <a:rPr lang="en-US" dirty="0"/>
              <a:t>are used to build the interface of the </a:t>
            </a:r>
            <a:r>
              <a:rPr lang="en-US" dirty="0" smtClean="0"/>
              <a:t>system. JAVASCRIPT is used to develop and create webpages</a:t>
            </a:r>
            <a:endParaRPr lang="en-US" dirty="0"/>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364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admin</cp:lastModifiedBy>
  <cp:revision>19</cp:revision>
  <dcterms:created xsi:type="dcterms:W3CDTF">2023-09-27T06:56:57Z</dcterms:created>
  <dcterms:modified xsi:type="dcterms:W3CDTF">2023-10-10T16:47:10Z</dcterms:modified>
</cp:coreProperties>
</file>