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1" r:id="rId3"/>
    <p:sldId id="256" r:id="rId4"/>
    <p:sldId id="257" r:id="rId5"/>
    <p:sldId id="258" r:id="rId6"/>
    <p:sldId id="259"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viewProps" Target="viewProp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presProps" Target="pres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tableStyles" Target="tableStyle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AE59CC-CC92-4722-BE93-EE376C034B5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420031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354656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140182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7418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7337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8317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5250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2109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6195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2733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42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610422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46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7349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34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AE59CC-CC92-4722-BE93-EE376C034B5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2549899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AE59CC-CC92-4722-BE93-EE376C034B5E}"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3459112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AE59CC-CC92-4722-BE93-EE376C034B5E}"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76071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AE59CC-CC92-4722-BE93-EE376C034B5E}"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23580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AE59CC-CC92-4722-BE93-EE376C034B5E}"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03347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E59CC-CC92-4722-BE93-EE376C034B5E}"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423851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E59CC-CC92-4722-BE93-EE376C034B5E}"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32953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E59CC-CC92-4722-BE93-EE376C034B5E}" type="datetimeFigureOut">
              <a:rPr lang="en-US" smtClean="0"/>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E935B-6D0B-4A02-BC6F-1A16614747D0}" type="slidenum">
              <a:rPr lang="en-US" smtClean="0"/>
              <a:t>‹#›</a:t>
            </a:fld>
            <a:endParaRPr lang="en-US"/>
          </a:p>
        </p:txBody>
      </p:sp>
    </p:spTree>
    <p:extLst>
      <p:ext uri="{BB962C8B-B14F-4D97-AF65-F5344CB8AC3E}">
        <p14:creationId xmlns:p14="http://schemas.microsoft.com/office/powerpoint/2010/main" val="4125504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6482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190" y="417945"/>
            <a:ext cx="10492509" cy="1274618"/>
          </a:xfrm>
        </p:spPr>
        <p:txBody>
          <a:bodyPr>
            <a:noAutofit/>
          </a:bodyPr>
          <a:lstStyle/>
          <a:p>
            <a:r>
              <a:rPr lang="en-US" sz="4400" b="1" dirty="0"/>
              <a:t>ANNA UNIVERSITY </a:t>
            </a:r>
            <a:br>
              <a:rPr lang="en-US" sz="4400" b="1" dirty="0"/>
            </a:br>
            <a:r>
              <a:rPr lang="en-US" sz="4400" b="1" dirty="0"/>
              <a:t>REGIONAL CAMPUS COIMBATORE</a:t>
            </a:r>
          </a:p>
        </p:txBody>
      </p:sp>
      <p:sp>
        <p:nvSpPr>
          <p:cNvPr id="3" name="Subtitle 2"/>
          <p:cNvSpPr>
            <a:spLocks noGrp="1"/>
          </p:cNvSpPr>
          <p:nvPr>
            <p:ph type="subTitle" idx="1"/>
          </p:nvPr>
        </p:nvSpPr>
        <p:spPr>
          <a:xfrm>
            <a:off x="266701" y="1964891"/>
            <a:ext cx="11556998" cy="4297364"/>
          </a:xfrm>
        </p:spPr>
        <p:txBody>
          <a:bodyPr>
            <a:normAutofit/>
          </a:bodyPr>
          <a:lstStyle/>
          <a:p>
            <a:r>
              <a:rPr lang="en-US" sz="4400" dirty="0">
                <a:solidFill>
                  <a:srgbClr val="0070C0"/>
                </a:solidFill>
                <a:effectLst>
                  <a:outerShdw blurRad="38100" dist="38100" dir="2700000" algn="tl">
                    <a:srgbClr val="000000">
                      <a:alpha val="43137"/>
                    </a:srgbClr>
                  </a:outerShdw>
                </a:effectLst>
              </a:rPr>
              <a:t>IBM NAAN MUDHALVAN PHASE 1</a:t>
            </a:r>
          </a:p>
          <a:p>
            <a:r>
              <a:rPr lang="en-US" sz="4400" dirty="0">
                <a:solidFill>
                  <a:schemeClr val="accent4">
                    <a:lumMod val="75000"/>
                  </a:schemeClr>
                </a:solidFill>
              </a:rPr>
              <a:t>CLOUD COMPUTING </a:t>
            </a:r>
          </a:p>
          <a:p>
            <a:r>
              <a:rPr lang="en-US" sz="3600" b="1" dirty="0">
                <a:solidFill>
                  <a:srgbClr val="FF0000"/>
                </a:solidFill>
              </a:rPr>
              <a:t>E-COMMERCE APPLICATION ON IBM FOUNDRY</a:t>
            </a:r>
          </a:p>
          <a:p>
            <a:endParaRPr lang="en-US" sz="2300" dirty="0"/>
          </a:p>
          <a:p>
            <a:pPr algn="l"/>
            <a:r>
              <a:rPr lang="en-US" sz="2300" dirty="0"/>
              <a:t>				                            </a:t>
            </a:r>
            <a:r>
              <a:rPr lang="en-US" sz="2300" b="1" dirty="0"/>
              <a:t>SUBMITTED BY</a:t>
            </a:r>
          </a:p>
          <a:p>
            <a:pPr algn="l"/>
            <a:r>
              <a:rPr lang="en-US" sz="2300" dirty="0"/>
              <a:t>						       ARTHIKA P V</a:t>
            </a:r>
            <a:endParaRPr lang="en-US" sz="2000" dirty="0"/>
          </a:p>
          <a:p>
            <a:pPr algn="l"/>
            <a:r>
              <a:rPr lang="en-US" sz="2000"/>
              <a:t>                                                                                                        710021106004</a:t>
            </a:r>
            <a:endParaRPr lang="en-US" sz="2000" dirty="0"/>
          </a:p>
          <a:p>
            <a:pPr algn="l"/>
            <a:r>
              <a:rPr lang="en-US" sz="2000" dirty="0"/>
              <a:t>						        Dept. of Electronics and communication engineering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1781350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0836" y="2087417"/>
            <a:ext cx="9633527" cy="1939637"/>
          </a:xfrm>
        </p:spPr>
        <p:txBody>
          <a:bodyPr/>
          <a:lstStyle/>
          <a:p>
            <a:r>
              <a:rPr lang="en-US" b="1" dirty="0">
                <a:latin typeface="Arial" panose="020B0604020202020204" pitchFamily="34" charset="0"/>
                <a:cs typeface="Arial" panose="020B0604020202020204" pitchFamily="34" charset="0"/>
              </a:rPr>
              <a:t>ONLINE FOOD ORDERING SYSTEM</a:t>
            </a:r>
          </a:p>
        </p:txBody>
      </p:sp>
      <p:sp>
        <p:nvSpPr>
          <p:cNvPr id="3" name="Subtitle 2"/>
          <p:cNvSpPr>
            <a:spLocks noGrp="1"/>
          </p:cNvSpPr>
          <p:nvPr>
            <p:ph type="subTitle" idx="1"/>
          </p:nvPr>
        </p:nvSpPr>
        <p:spPr>
          <a:xfrm>
            <a:off x="785091" y="4304001"/>
            <a:ext cx="10825018" cy="1847417"/>
          </a:xfrm>
        </p:spPr>
        <p:txBody>
          <a:bodyPr>
            <a:normAutofit/>
          </a:bodyPr>
          <a:lstStyle/>
          <a:p>
            <a:endParaRPr lang="en-US" dirty="0"/>
          </a:p>
        </p:txBody>
      </p:sp>
    </p:spTree>
    <p:extLst>
      <p:ext uri="{BB962C8B-B14F-4D97-AF65-F5344CB8AC3E}">
        <p14:creationId xmlns:p14="http://schemas.microsoft.com/office/powerpoint/2010/main" val="363669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rPr>
              <a:t>ABSTRACT</a:t>
            </a:r>
          </a:p>
        </p:txBody>
      </p:sp>
      <p:sp>
        <p:nvSpPr>
          <p:cNvPr id="3" name="Content Placeholder 2"/>
          <p:cNvSpPr>
            <a:spLocks noGrp="1"/>
          </p:cNvSpPr>
          <p:nvPr>
            <p:ph idx="1"/>
          </p:nvPr>
        </p:nvSpPr>
        <p:spPr>
          <a:xfrm>
            <a:off x="902855" y="1607127"/>
            <a:ext cx="10450945" cy="4434899"/>
          </a:xfrm>
        </p:spPr>
        <p:txBody>
          <a:bodyPr/>
          <a:lstStyle/>
          <a:p>
            <a:pPr algn="just"/>
            <a:r>
              <a:rPr lang="en-US" dirty="0"/>
              <a:t> Online </a:t>
            </a:r>
            <a:r>
              <a:rPr lang="en-US" b="1" dirty="0"/>
              <a:t>FOOD DELIVERY SYSTEM</a:t>
            </a:r>
            <a:r>
              <a:rPr lang="en-US" dirty="0"/>
              <a:t> is a website designed primarily for use in the food delivery industry. This system will allow hotels and restaurants to increase scope of business by reducing the labor cost involved.</a:t>
            </a:r>
          </a:p>
          <a:p>
            <a:pPr algn="just"/>
            <a:r>
              <a:rPr lang="en-US" dirty="0"/>
              <a:t> This system allows to quickly and easily manage an online menu which customers can browse and use to place orders with just few clicks.</a:t>
            </a:r>
          </a:p>
          <a:p>
            <a:pPr algn="just"/>
            <a:r>
              <a:rPr lang="en-US" dirty="0"/>
              <a:t> Restaurant employees then use these orders through an easy to navigate graphical interface for efficient processing.</a:t>
            </a:r>
          </a:p>
        </p:txBody>
      </p:sp>
    </p:spTree>
    <p:extLst>
      <p:ext uri="{BB962C8B-B14F-4D97-AF65-F5344CB8AC3E}">
        <p14:creationId xmlns:p14="http://schemas.microsoft.com/office/powerpoint/2010/main" val="404396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Arial" panose="020B0604020202020204" pitchFamily="34" charset="0"/>
              </a:rPr>
              <a:t>PROBLEM DEFINITION </a:t>
            </a:r>
          </a:p>
        </p:txBody>
      </p:sp>
      <p:sp>
        <p:nvSpPr>
          <p:cNvPr id="5" name="Content Placeholder 4"/>
          <p:cNvSpPr>
            <a:spLocks noGrp="1"/>
          </p:cNvSpPr>
          <p:nvPr>
            <p:ph idx="1"/>
          </p:nvPr>
        </p:nvSpPr>
        <p:spPr/>
        <p:txBody>
          <a:bodyPr/>
          <a:lstStyle/>
          <a:p>
            <a:pPr algn="just"/>
            <a:r>
              <a:rPr lang="en-US" dirty="0"/>
              <a:t>The People have to be present condition in taken food from Hotel that means People had to compulsion of goes to Hotel.</a:t>
            </a:r>
          </a:p>
          <a:p>
            <a:pPr algn="just"/>
            <a:r>
              <a:rPr lang="en-US" dirty="0"/>
              <a:t>Now the moment the Online food ordering could be called the response of the Internet to the desire for delivery food.</a:t>
            </a:r>
          </a:p>
          <a:p>
            <a:pPr algn="just"/>
            <a:r>
              <a:rPr lang="en-US" dirty="0"/>
              <a:t> It is a growing trend especially in urban areas and on college campuses that allows people to order from restaurants featuring interactive menus, by use of their Internet connection.</a:t>
            </a:r>
          </a:p>
        </p:txBody>
      </p:sp>
    </p:spTree>
    <p:extLst>
      <p:ext uri="{BB962C8B-B14F-4D97-AF65-F5344CB8AC3E}">
        <p14:creationId xmlns:p14="http://schemas.microsoft.com/office/powerpoint/2010/main" val="106970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MODULE</a:t>
            </a:r>
          </a:p>
        </p:txBody>
      </p:sp>
      <p:sp>
        <p:nvSpPr>
          <p:cNvPr id="3" name="Content Placeholder 2"/>
          <p:cNvSpPr>
            <a:spLocks noGrp="1"/>
          </p:cNvSpPr>
          <p:nvPr>
            <p:ph idx="1"/>
          </p:nvPr>
        </p:nvSpPr>
        <p:spPr/>
        <p:txBody>
          <a:bodyPr/>
          <a:lstStyle/>
          <a:p>
            <a:pPr marL="0" indent="0">
              <a:buNone/>
            </a:pPr>
            <a:r>
              <a:rPr lang="en-US" dirty="0"/>
              <a:t>   This module provides the functionality for customers to place their order and supply necessary details. Users of the system, namely restaurant customers, must be provided the following functionality</a:t>
            </a:r>
          </a:p>
          <a:p>
            <a:pPr marL="0" indent="0">
              <a:buNone/>
            </a:pPr>
            <a:r>
              <a:rPr lang="en-US" dirty="0"/>
              <a:t>Create an account.</a:t>
            </a:r>
          </a:p>
          <a:p>
            <a:pPr marL="0" indent="0">
              <a:buNone/>
            </a:pPr>
            <a:r>
              <a:rPr lang="en-US" dirty="0"/>
              <a:t>Manage their account.</a:t>
            </a:r>
          </a:p>
          <a:p>
            <a:pPr marL="0" indent="0">
              <a:buNone/>
            </a:pPr>
            <a:r>
              <a:rPr lang="en-US" dirty="0"/>
              <a:t>Log in to the system.</a:t>
            </a:r>
          </a:p>
          <a:p>
            <a:pPr marL="0" indent="0">
              <a:buNone/>
            </a:pPr>
            <a:r>
              <a:rPr lang="en-US" dirty="0"/>
              <a:t>Navigate the restaurant's menu.</a:t>
            </a:r>
          </a:p>
        </p:txBody>
      </p:sp>
    </p:spTree>
    <p:extLst>
      <p:ext uri="{BB962C8B-B14F-4D97-AF65-F5344CB8AC3E}">
        <p14:creationId xmlns:p14="http://schemas.microsoft.com/office/powerpoint/2010/main" val="383986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418" y="320098"/>
            <a:ext cx="10515600" cy="3254375"/>
          </a:xfrm>
        </p:spPr>
        <p:txBody>
          <a:bodyPr/>
          <a:lstStyle/>
          <a:p>
            <a:r>
              <a:rPr lang="en-US" dirty="0"/>
              <a:t>Web Ordering System- provides the functionality for customers to place their order and supply necessary details. Menu Management-allows the restaurant to control what can be ordered by the customers.</a:t>
            </a:r>
          </a:p>
          <a:p>
            <a:r>
              <a:rPr lang="en-US" dirty="0"/>
              <a:t>Order Retrieval System - This is a final logical component. Allows restaurant to keep track of all orders placed. This component takes care of order retrieving and displaying order information.</a:t>
            </a:r>
          </a:p>
        </p:txBody>
      </p:sp>
      <p:pic>
        <p:nvPicPr>
          <p:cNvPr id="4" name="Picture 3"/>
          <p:cNvPicPr>
            <a:picLocks noChangeAspect="1"/>
          </p:cNvPicPr>
          <p:nvPr/>
        </p:nvPicPr>
        <p:blipFill>
          <a:blip r:embed="rId2"/>
          <a:stretch>
            <a:fillRect/>
          </a:stretch>
        </p:blipFill>
        <p:spPr>
          <a:xfrm>
            <a:off x="1717963" y="3488889"/>
            <a:ext cx="8128000" cy="3125357"/>
          </a:xfrm>
          <a:prstGeom prst="rect">
            <a:avLst/>
          </a:prstGeom>
        </p:spPr>
      </p:pic>
    </p:spTree>
    <p:extLst>
      <p:ext uri="{BB962C8B-B14F-4D97-AF65-F5344CB8AC3E}">
        <p14:creationId xmlns:p14="http://schemas.microsoft.com/office/powerpoint/2010/main" val="392333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ANALYSIS AND DESIGN </a:t>
            </a:r>
          </a:p>
        </p:txBody>
      </p:sp>
      <p:sp>
        <p:nvSpPr>
          <p:cNvPr id="3" name="Content Placeholder 2"/>
          <p:cNvSpPr>
            <a:spLocks noGrp="1"/>
          </p:cNvSpPr>
          <p:nvPr>
            <p:ph idx="1"/>
          </p:nvPr>
        </p:nvSpPr>
        <p:spPr/>
        <p:txBody>
          <a:bodyPr/>
          <a:lstStyle/>
          <a:p>
            <a:r>
              <a:rPr lang="en-US" dirty="0"/>
              <a:t>It also includes finding out in more detail- what are the problems with the system and what user requires from the new system or any new change in system.</a:t>
            </a:r>
          </a:p>
          <a:p>
            <a:r>
              <a:rPr lang="en-US" dirty="0"/>
              <a:t>The output of this phase results in the detail model of the system. The model describes the system functions and data and system information flow.</a:t>
            </a:r>
          </a:p>
          <a:p>
            <a:r>
              <a:rPr lang="en-US" dirty="0"/>
              <a:t>The phase also contains the detail set of user requirements and these requirements are used to set objectives for the new system.</a:t>
            </a:r>
          </a:p>
        </p:txBody>
      </p:sp>
    </p:spTree>
    <p:extLst>
      <p:ext uri="{BB962C8B-B14F-4D97-AF65-F5344CB8AC3E}">
        <p14:creationId xmlns:p14="http://schemas.microsoft.com/office/powerpoint/2010/main" val="234679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b="1" dirty="0"/>
              <a:t>CONCLUSION</a:t>
            </a:r>
          </a:p>
        </p:txBody>
      </p:sp>
      <p:sp>
        <p:nvSpPr>
          <p:cNvPr id="3" name="Content Placeholder 2"/>
          <p:cNvSpPr>
            <a:spLocks noGrp="1"/>
          </p:cNvSpPr>
          <p:nvPr>
            <p:ph idx="1"/>
          </p:nvPr>
        </p:nvSpPr>
        <p:spPr/>
        <p:txBody>
          <a:bodyPr>
            <a:normAutofit/>
          </a:bodyPr>
          <a:lstStyle/>
          <a:p>
            <a:pPr algn="just"/>
            <a:r>
              <a:rPr lang="en-US" sz="3200" dirty="0"/>
              <a:t>This is achieved through an easy to use graphical interface menu options. The users can add any number of items to the cart from any of the available food categories by simply clicking the Add to Cart button for each item. Once item is added to the cart, user is presented with detailed order to review or continue shopping.</a:t>
            </a:r>
          </a:p>
        </p:txBody>
      </p:sp>
    </p:spTree>
    <p:extLst>
      <p:ext uri="{BB962C8B-B14F-4D97-AF65-F5344CB8AC3E}">
        <p14:creationId xmlns:p14="http://schemas.microsoft.com/office/powerpoint/2010/main" val="1258988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32743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436</Words>
  <Application>Microsoft Office PowerPoint</Application>
  <PresentationFormat>Widescreen</PresentationFormat>
  <Paragraphs>33</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1_Office Theme</vt:lpstr>
      <vt:lpstr>ANNA UNIVERSITY  REGIONAL CAMPUS COIMBATORE</vt:lpstr>
      <vt:lpstr>ONLINE FOOD ORDERING SYSTEM</vt:lpstr>
      <vt:lpstr>ABSTRACT</vt:lpstr>
      <vt:lpstr>PROBLEM DEFINITION </vt:lpstr>
      <vt:lpstr>SYSTEM MODULE</vt:lpstr>
      <vt:lpstr>PowerPoint Presentation</vt:lpstr>
      <vt:lpstr>SYSTEM ANALYSIS AND DESIGN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dc:title>
  <dc:creator>admin</dc:creator>
  <cp:lastModifiedBy>arthikavenkatesan31@gmail.com</cp:lastModifiedBy>
  <cp:revision>15</cp:revision>
  <dcterms:created xsi:type="dcterms:W3CDTF">2023-09-27T06:56:57Z</dcterms:created>
  <dcterms:modified xsi:type="dcterms:W3CDTF">2023-11-01T09:17:36Z</dcterms:modified>
</cp:coreProperties>
</file>