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AE59CC-CC92-4722-BE93-EE376C034B5E}"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E59CC-CC92-4722-BE93-EE376C034B5E}"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9/27/2023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a:t>
            </a:r>
            <a:r>
              <a:rPr lang="en-US" sz="4400" b="1" dirty="0" smtClean="0"/>
              <a:t>NNA UNIVERSITY </a:t>
            </a:r>
            <a:br>
              <a:rPr lang="en-US" sz="4400" b="1" dirty="0" smtClean="0"/>
            </a:br>
            <a:r>
              <a:rPr lang="en-US" sz="4400" b="1" dirty="0" smtClean="0"/>
              <a:t>REGIONAL CAMPUS COIMBATORE</a:t>
            </a:r>
            <a:endParaRPr lang="en-US" sz="4400" b="1" dirty="0"/>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smtClean="0">
                <a:solidFill>
                  <a:srgbClr val="0070C0"/>
                </a:solidFill>
                <a:effectLst>
                  <a:outerShdw blurRad="38100" dist="38100" dir="2700000" algn="tl">
                    <a:srgbClr val="000000">
                      <a:alpha val="43137"/>
                    </a:srgbClr>
                  </a:outerShdw>
                </a:effectLst>
              </a:rPr>
              <a:t>IBM NAAN MUDHALVAN PHASE 1</a:t>
            </a:r>
          </a:p>
          <a:p>
            <a:r>
              <a:rPr lang="en-US" sz="4400" dirty="0" smtClean="0">
                <a:solidFill>
                  <a:schemeClr val="accent4">
                    <a:lumMod val="75000"/>
                  </a:schemeClr>
                </a:solidFill>
              </a:rPr>
              <a:t>CLOUD COMPUTING </a:t>
            </a:r>
          </a:p>
          <a:p>
            <a:r>
              <a:rPr lang="en-US" sz="3600" b="1" dirty="0" smtClean="0">
                <a:solidFill>
                  <a:srgbClr val="FF0000"/>
                </a:solidFill>
              </a:rPr>
              <a:t>E-COMMERCE APPLICATION ON IBM FOUNDRY</a:t>
            </a:r>
            <a:endParaRPr lang="en-US" sz="3600" b="1" dirty="0">
              <a:solidFill>
                <a:srgbClr val="FF0000"/>
              </a:solidFill>
            </a:endParaRPr>
          </a:p>
          <a:p>
            <a:endParaRPr lang="en-US" sz="2300" dirty="0" smtClean="0"/>
          </a:p>
          <a:p>
            <a:pPr algn="l"/>
            <a:r>
              <a:rPr lang="en-US" sz="2300" dirty="0" smtClean="0"/>
              <a:t>				</a:t>
            </a:r>
            <a:r>
              <a:rPr lang="en-US" sz="2300" dirty="0" smtClean="0"/>
              <a:t>                            </a:t>
            </a:r>
            <a:r>
              <a:rPr lang="en-US" sz="2300" b="1" dirty="0" smtClean="0"/>
              <a:t>SUBMITTED BY</a:t>
            </a:r>
            <a:endParaRPr lang="en-US" sz="2300" b="1" dirty="0" smtClean="0"/>
          </a:p>
          <a:p>
            <a:pPr algn="l"/>
            <a:r>
              <a:rPr lang="en-US" sz="2300" dirty="0" smtClean="0"/>
              <a:t>						</a:t>
            </a:r>
            <a:r>
              <a:rPr lang="en-US" sz="2300" dirty="0" smtClean="0"/>
              <a:t>       ARTHIKA P V</a:t>
            </a:r>
            <a:endParaRPr lang="en-US" sz="2000" dirty="0" smtClean="0"/>
          </a:p>
          <a:p>
            <a:pPr algn="l"/>
            <a:r>
              <a:rPr lang="en-US" sz="2000" smtClean="0"/>
              <a:t>                                                                                                        </a:t>
            </a:r>
            <a:r>
              <a:rPr lang="en-US" sz="2000" smtClean="0"/>
              <a:t>710021106004</a:t>
            </a:r>
            <a:endParaRPr lang="en-US" sz="2000" dirty="0" smtClean="0"/>
          </a:p>
          <a:p>
            <a:pPr algn="l"/>
            <a:r>
              <a:rPr lang="en-US" sz="2000" dirty="0" smtClean="0"/>
              <a:t>						        Dept. of Electronics and communication engineering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smtClean="0">
                <a:latin typeface="Arial" panose="020B0604020202020204" pitchFamily="34" charset="0"/>
                <a:cs typeface="Arial" panose="020B0604020202020204" pitchFamily="34" charset="0"/>
              </a:rPr>
              <a:t>ONLINE FOOD ORDERING SYSTEM</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smtClean="0"/>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ABSTRACT</a:t>
            </a:r>
            <a:endParaRPr lang="en-US" b="1" dirty="0">
              <a:solidFill>
                <a:schemeClr val="accent1">
                  <a:lumMod val="50000"/>
                </a:schemeClr>
              </a:solidFill>
            </a:endParaRPr>
          </a:p>
        </p:txBody>
      </p:sp>
      <p:sp>
        <p:nvSpPr>
          <p:cNvPr id="3" name="Content Placeholder 2"/>
          <p:cNvSpPr>
            <a:spLocks noGrp="1"/>
          </p:cNvSpPr>
          <p:nvPr>
            <p:ph idx="1"/>
          </p:nvPr>
        </p:nvSpPr>
        <p:spPr>
          <a:xfrm>
            <a:off x="902855" y="1607127"/>
            <a:ext cx="10450945" cy="4434899"/>
          </a:xfrm>
        </p:spPr>
        <p:txBody>
          <a:bodyPr/>
          <a:lstStyle/>
          <a:p>
            <a:pPr algn="just"/>
            <a:r>
              <a:rPr lang="en-US" dirty="0" smtClean="0"/>
              <a:t> Online </a:t>
            </a:r>
            <a:r>
              <a:rPr lang="en-US" b="1" dirty="0" smtClean="0"/>
              <a:t>FOOD DELIVERY SYSTEM</a:t>
            </a:r>
            <a:r>
              <a:rPr lang="en-US" dirty="0" smtClean="0"/>
              <a:t> is a website designed primarily for use in the food delivery industry. This system will allow hotels and restaurants to increase scope of business by reducing the labor cost involved.</a:t>
            </a:r>
          </a:p>
          <a:p>
            <a:pPr algn="just"/>
            <a:r>
              <a:rPr lang="en-US" dirty="0" smtClean="0"/>
              <a:t> This system allows to quickly and easily manage an online menu which customers can browse and use to place orders with just few clicks.</a:t>
            </a:r>
          </a:p>
          <a:p>
            <a:pPr algn="just"/>
            <a:r>
              <a:rPr lang="en-US" dirty="0"/>
              <a:t> R</a:t>
            </a:r>
            <a:r>
              <a:rPr lang="en-US" dirty="0" smtClean="0"/>
              <a:t>estaurant employees then use these orders through an easy to navigate graphical interface for efficient processing.</a:t>
            </a:r>
            <a:endParaRPr lang="en-US" dirty="0"/>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Arial" panose="020B0604020202020204" pitchFamily="34" charset="0"/>
              </a:rPr>
              <a:t>PROBLEM DEFINITION </a:t>
            </a:r>
            <a:endParaRPr lang="en-US" b="1" dirty="0">
              <a:cs typeface="Arial" panose="020B0604020202020204" pitchFamily="34" charset="0"/>
            </a:endParaRPr>
          </a:p>
        </p:txBody>
      </p:sp>
      <p:sp>
        <p:nvSpPr>
          <p:cNvPr id="5" name="Content Placeholder 4"/>
          <p:cNvSpPr>
            <a:spLocks noGrp="1"/>
          </p:cNvSpPr>
          <p:nvPr>
            <p:ph idx="1"/>
          </p:nvPr>
        </p:nvSpPr>
        <p:spPr/>
        <p:txBody>
          <a:bodyPr/>
          <a:lstStyle/>
          <a:p>
            <a:pPr algn="just"/>
            <a:r>
              <a:rPr lang="en-US" dirty="0" smtClean="0"/>
              <a:t>The People have to be present condition in taken food from Hotel that means People had to compulsion of goes to Hotel.</a:t>
            </a:r>
          </a:p>
          <a:p>
            <a:pPr algn="just"/>
            <a:r>
              <a:rPr lang="en-US" dirty="0" smtClean="0"/>
              <a:t>Now the moment the Online food ordering could be called the response of the Internet to the desire for delivery food.</a:t>
            </a:r>
          </a:p>
          <a:p>
            <a:pPr algn="just"/>
            <a:r>
              <a:rPr lang="en-US" dirty="0" smtClean="0"/>
              <a:t> It is a growing trend especially in urban areas and on college campuses that allows people to order from restaurants featuring interactive menus, by use of their Internet connection.</a:t>
            </a:r>
            <a:endParaRPr lang="en-US" dirty="0"/>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MODULE</a:t>
            </a:r>
            <a:endParaRPr lang="en-US" b="1" dirty="0"/>
          </a:p>
        </p:txBody>
      </p:sp>
      <p:sp>
        <p:nvSpPr>
          <p:cNvPr id="3" name="Content Placeholder 2"/>
          <p:cNvSpPr>
            <a:spLocks noGrp="1"/>
          </p:cNvSpPr>
          <p:nvPr>
            <p:ph idx="1"/>
          </p:nvPr>
        </p:nvSpPr>
        <p:spPr/>
        <p:txBody>
          <a:bodyPr/>
          <a:lstStyle/>
          <a:p>
            <a:pPr marL="0" indent="0">
              <a:buNone/>
            </a:pPr>
            <a:r>
              <a:rPr lang="en-US" dirty="0" smtClean="0"/>
              <a:t>   This module provides the functionality for customers to place their order and supply necessary details. Users of the system, namely restaurant customers, must be provided the following functionality</a:t>
            </a:r>
          </a:p>
          <a:p>
            <a:pPr marL="0" indent="0">
              <a:buNone/>
            </a:pPr>
            <a:r>
              <a:rPr lang="en-US" dirty="0" smtClean="0"/>
              <a:t>Create an account.</a:t>
            </a:r>
          </a:p>
          <a:p>
            <a:pPr marL="0" indent="0">
              <a:buNone/>
            </a:pPr>
            <a:r>
              <a:rPr lang="en-US" dirty="0" smtClean="0"/>
              <a:t>Manage their account.</a:t>
            </a:r>
          </a:p>
          <a:p>
            <a:pPr marL="0" indent="0">
              <a:buNone/>
            </a:pPr>
            <a:r>
              <a:rPr lang="en-US" dirty="0" smtClean="0"/>
              <a:t>Log in to the system.</a:t>
            </a:r>
          </a:p>
          <a:p>
            <a:pPr marL="0" indent="0">
              <a:buNone/>
            </a:pPr>
            <a:r>
              <a:rPr lang="en-US" dirty="0" smtClean="0"/>
              <a:t>Navigate the restaurant's menu.</a:t>
            </a:r>
            <a:endParaRPr lang="en-US" dirty="0"/>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smtClean="0"/>
              <a:t>Web Ordering System- provides the functionality for customers to place their order and supply necessary details. Menu Management-allows the restaurant to control what can be ordered by the customers.</a:t>
            </a:r>
          </a:p>
          <a:p>
            <a:r>
              <a:rPr lang="en-US" dirty="0" smtClean="0"/>
              <a:t>Order Retrieval System - This is a final logical component. Allows restaurant to keep track of all orders placed. This component takes care of order retrieving and displaying order information.</a:t>
            </a:r>
            <a:endParaRPr lang="en-US" dirty="0"/>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 AND DESIGN </a:t>
            </a:r>
            <a:endParaRPr lang="en-US" b="1" dirty="0"/>
          </a:p>
        </p:txBody>
      </p:sp>
      <p:sp>
        <p:nvSpPr>
          <p:cNvPr id="3" name="Content Placeholder 2"/>
          <p:cNvSpPr>
            <a:spLocks noGrp="1"/>
          </p:cNvSpPr>
          <p:nvPr>
            <p:ph idx="1"/>
          </p:nvPr>
        </p:nvSpPr>
        <p:spPr/>
        <p:txBody>
          <a:bodyPr/>
          <a:lstStyle/>
          <a:p>
            <a:r>
              <a:rPr lang="en-US" dirty="0" smtClean="0"/>
              <a:t>It also includes finding out in more detail- what are the problems with the system and what user requires from the new system or any new change in system.</a:t>
            </a:r>
          </a:p>
          <a:p>
            <a:r>
              <a:rPr lang="en-US" dirty="0" smtClean="0"/>
              <a:t>The output of this phase results in the detail model of the system. The model describes the system functions and data and system information flow.</a:t>
            </a:r>
          </a:p>
          <a:p>
            <a:r>
              <a:rPr lang="en-US" dirty="0" smtClean="0"/>
              <a:t>The phase also contains the detail set of user requirements and these requirements are used to set objectives for the new system.</a:t>
            </a:r>
            <a:endParaRPr lang="en-US" dirty="0"/>
          </a:p>
        </p:txBody>
      </p:sp>
    </p:spTree>
    <p:extLst>
      <p:ext uri="{BB962C8B-B14F-4D97-AF65-F5344CB8AC3E}">
        <p14:creationId xmlns:p14="http://schemas.microsoft.com/office/powerpoint/2010/main" val="234679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3200" dirty="0" smtClean="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endParaRPr lang="en-US" sz="3200" dirty="0"/>
          </a:p>
        </p:txBody>
      </p:sp>
    </p:spTree>
    <p:extLst>
      <p:ext uri="{BB962C8B-B14F-4D97-AF65-F5344CB8AC3E}">
        <p14:creationId xmlns:p14="http://schemas.microsoft.com/office/powerpoint/2010/main" val="12589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93274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436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admin</cp:lastModifiedBy>
  <cp:revision>14</cp:revision>
  <dcterms:created xsi:type="dcterms:W3CDTF">2023-09-27T06:56:57Z</dcterms:created>
  <dcterms:modified xsi:type="dcterms:W3CDTF">2023-09-27T09:45:07Z</dcterms:modified>
</cp:coreProperties>
</file>