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8" r:id="rId15"/>
    <p:sldId id="28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27343/f/9510de11-d400-4a7a-a07a-f367cf178383/grt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DepartmentType</c:v>
                </c:pt>
                <c:pt idx="1">
                  <c:v>Admin Offices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2"/>
                <c:pt idx="0">
                  <c:v>6.0</c:v>
                </c:pt>
                <c:pt idx="1">
                  <c:v>3.0</c:v>
                </c:pt>
                <c:pt idx="2">
                  <c:v>8.0</c:v>
                </c:pt>
                <c:pt idx="3">
                  <c:v>7.0</c:v>
                </c:pt>
                <c:pt idx="4">
                  <c:v>1.0</c:v>
                </c:pt>
                <c:pt idx="5">
                  <c:v>6.0</c:v>
                </c:pt>
                <c:pt idx="6">
                  <c:v>2.0</c:v>
                </c:pt>
                <c:pt idx="7">
                  <c:v>6.0</c:v>
                </c:pt>
                <c:pt idx="8">
                  <c:v>6.0</c:v>
                </c:pt>
                <c:pt idx="9">
                  <c:v>3.0</c:v>
                </c:pt>
                <c:pt idx="11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DepartmentType</c:v>
                </c:pt>
                <c:pt idx="1">
                  <c:v>Executive Office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2"/>
                <c:pt idx="1">
                  <c:v>1.0</c:v>
                </c:pt>
                <c:pt idx="3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6.0</c:v>
                </c:pt>
                <c:pt idx="9">
                  <c:v>4.0</c:v>
                </c:pt>
                <c:pt idx="11">
                  <c:v>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DepartmentType</c:v>
                </c:pt>
                <c:pt idx="1">
                  <c:v>IT/IS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2"/>
                <c:pt idx="0">
                  <c:v>24.0</c:v>
                </c:pt>
                <c:pt idx="1">
                  <c:v>19.0</c:v>
                </c:pt>
                <c:pt idx="2">
                  <c:v>20.0</c:v>
                </c:pt>
                <c:pt idx="3">
                  <c:v>20.0</c:v>
                </c:pt>
                <c:pt idx="4">
                  <c:v>26.0</c:v>
                </c:pt>
                <c:pt idx="5">
                  <c:v>25.0</c:v>
                </c:pt>
                <c:pt idx="6">
                  <c:v>26.0</c:v>
                </c:pt>
                <c:pt idx="7">
                  <c:v>22.0</c:v>
                </c:pt>
                <c:pt idx="8">
                  <c:v>16.0</c:v>
                </c:pt>
                <c:pt idx="9">
                  <c:v>26.0</c:v>
                </c:pt>
                <c:pt idx="11">
                  <c:v>224.0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DepartmentType</c:v>
                </c:pt>
                <c:pt idx="1">
                  <c:v>Production       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2"/>
                <c:pt idx="0">
                  <c:v>101.0</c:v>
                </c:pt>
                <c:pt idx="1">
                  <c:v>92.0</c:v>
                </c:pt>
                <c:pt idx="2">
                  <c:v>106.0</c:v>
                </c:pt>
                <c:pt idx="3">
                  <c:v>103.0</c:v>
                </c:pt>
                <c:pt idx="4">
                  <c:v>102.0</c:v>
                </c:pt>
                <c:pt idx="5">
                  <c:v>95.0</c:v>
                </c:pt>
                <c:pt idx="6">
                  <c:v>103.0</c:v>
                </c:pt>
                <c:pt idx="7">
                  <c:v>115.0</c:v>
                </c:pt>
                <c:pt idx="8">
                  <c:v>100.0</c:v>
                </c:pt>
                <c:pt idx="9">
                  <c:v>97.0</c:v>
                </c:pt>
                <c:pt idx="11">
                  <c:v>1014.0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DepartmentType</c:v>
                </c:pt>
                <c:pt idx="1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2"/>
                <c:pt idx="0">
                  <c:v>15.0</c:v>
                </c:pt>
                <c:pt idx="1">
                  <c:v>26.0</c:v>
                </c:pt>
                <c:pt idx="2">
                  <c:v>14.0</c:v>
                </c:pt>
                <c:pt idx="3">
                  <c:v>16.0</c:v>
                </c:pt>
                <c:pt idx="4">
                  <c:v>15.0</c:v>
                </c:pt>
                <c:pt idx="5">
                  <c:v>12.0</c:v>
                </c:pt>
                <c:pt idx="6">
                  <c:v>18.0</c:v>
                </c:pt>
                <c:pt idx="7">
                  <c:v>16.0</c:v>
                </c:pt>
                <c:pt idx="8">
                  <c:v>18.0</c:v>
                </c:pt>
                <c:pt idx="9">
                  <c:v>14.0</c:v>
                </c:pt>
                <c:pt idx="11">
                  <c:v>164.0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DepartmentType</c:v>
                </c:pt>
                <c:pt idx="1">
                  <c:v>Software Engineering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Sheet2!$G$5:$G$16</c:f>
              <c:numCache>
                <c:formatCode>General</c:formatCode>
                <c:ptCount val="12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10.0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4.0</c:v>
                </c:pt>
                <c:pt idx="9">
                  <c:v>12.0</c:v>
                </c:pt>
                <c:pt idx="11">
                  <c:v>64.0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2"/>
                <c:pt idx="0">
                  <c:v>DepartmentType</c:v>
                </c:pt>
                <c:pt idx="1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0">
                    <a:schemeClr val="accent5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60000"/>
                      </a:schemeClr>
                    </a:gs>
                    <a:gs pos="100000">
                      <a:schemeClr val="accent5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Sheet2!$H$5:$H$16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T</a:t>
            </a:r>
            <a:r>
              <a:rPr altLang="en-GB" dirty="0" sz="2400" lang="en-US" smtClean="0"/>
              <a:t>HI</a:t>
            </a:r>
            <a:r>
              <a:rPr altLang="en-GB" dirty="0" sz="2400" lang="en-US" smtClean="0"/>
              <a:t>.</a:t>
            </a:r>
            <a:r>
              <a:rPr altLang="en-GB" dirty="0" sz="2400" lang="en-US" smtClean="0"/>
              <a:t>G</a:t>
            </a:r>
            <a:endParaRPr dirty="0" sz="2400" lang="en-US" smtClean="0"/>
          </a:p>
          <a:p>
            <a:r>
              <a:rPr dirty="0" sz="2400" lang="en-US" smtClean="0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3122127</a:t>
            </a:r>
            <a:r>
              <a:rPr altLang="en-GB" sz="2400" lang="en-US" smtClean="0"/>
              <a:t>6</a:t>
            </a:r>
            <a:r>
              <a:rPr altLang="en-GB" sz="2400" lang="en-US" smtClean="0"/>
              <a:t>6</a:t>
            </a:r>
            <a:r>
              <a:rPr sz="2400" lang="en-US" smtClean="0"/>
              <a:t>(unm14512022g</a:t>
            </a:r>
            <a:r>
              <a:rPr altLang="en-GB" sz="2400" lang="en-US" smtClean="0"/>
              <a:t>1</a:t>
            </a:r>
            <a:r>
              <a:rPr altLang="en-GB" sz="2400" lang="en-US" smtClean="0"/>
              <a:t>7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50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649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1"/>
          <p:cNvSpPr txBox="1"/>
          <p:nvPr/>
        </p:nvSpPr>
        <p:spPr>
          <a:xfrm>
            <a:off x="3352800" y="609600"/>
            <a:ext cx="267585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540487" y="1005839"/>
          <a:ext cx="7541053" cy="4788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749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97839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04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804719"/>
            <a:ext cx="9829800" cy="4384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70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580358"/>
            <a:ext cx="6624637" cy="2529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1554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393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2024-08-30T07:43:36Z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62eb4711cc9641a29e8abf9f31d5294e</vt:lpwstr>
  </property>
</Properties>
</file>