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POWER BI -</a:t>
            </a:r>
            <a:r>
              <a:rPr lang="en-US" dirty="0"/>
              <a:t> </a:t>
            </a:r>
            <a:r>
              <a:rPr lang="en-US" dirty="0" smtClean="0"/>
              <a:t>Task </a:t>
            </a:r>
            <a:r>
              <a:rPr lang="en-US" dirty="0"/>
              <a:t>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8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an interactive dashboard for business stakeholders using financial data.</a:t>
            </a:r>
          </a:p>
          <a:p>
            <a:endParaRPr lang="en-US" dirty="0"/>
          </a:p>
          <a:p>
            <a:r>
              <a:rPr lang="en-US" dirty="0"/>
              <a:t>Dataset Used:</a:t>
            </a:r>
          </a:p>
          <a:p>
            <a:r>
              <a:rPr lang="en-US" dirty="0"/>
              <a:t>Financial Sample (Excel) – includes Sales, Profit, Segment, Country, Product, Date.</a:t>
            </a:r>
          </a:p>
          <a:p>
            <a:endParaRPr lang="en-US" dirty="0"/>
          </a:p>
          <a:p>
            <a:r>
              <a:rPr lang="en-US" dirty="0"/>
              <a:t>Tool Used: Power BI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KPIs &amp;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4114"/>
            <a:ext cx="11029615" cy="4650377"/>
          </a:xfrm>
        </p:spPr>
        <p:txBody>
          <a:bodyPr>
            <a:normAutofit/>
          </a:bodyPr>
          <a:lstStyle/>
          <a:p>
            <a:r>
              <a:rPr lang="en-US" dirty="0"/>
              <a:t>Key KPIs Visualized:</a:t>
            </a:r>
          </a:p>
          <a:p>
            <a:pPr marL="0" indent="0" algn="just">
              <a:buNone/>
            </a:pPr>
            <a:r>
              <a:rPr lang="en-US" dirty="0"/>
              <a:t>- Total Sales</a:t>
            </a:r>
          </a:p>
          <a:p>
            <a:pPr marL="0" indent="0" algn="just">
              <a:buNone/>
            </a:pPr>
            <a:r>
              <a:rPr lang="en-US" dirty="0"/>
              <a:t>- Total </a:t>
            </a:r>
            <a:r>
              <a:rPr lang="en-US" dirty="0" smtClean="0"/>
              <a:t>Profit</a:t>
            </a:r>
            <a:endParaRPr lang="en-US" dirty="0"/>
          </a:p>
          <a:p>
            <a:r>
              <a:rPr lang="en-US" dirty="0"/>
              <a:t>Visuals Used:</a:t>
            </a:r>
          </a:p>
          <a:p>
            <a:pPr marL="0" indent="0" algn="just">
              <a:buNone/>
            </a:pPr>
            <a:r>
              <a:rPr lang="en-US" dirty="0"/>
              <a:t>- Line Chart: Monthly Sales Trend</a:t>
            </a:r>
          </a:p>
          <a:p>
            <a:pPr marL="0" indent="0" algn="just">
              <a:buNone/>
            </a:pPr>
            <a:r>
              <a:rPr lang="en-US" dirty="0"/>
              <a:t>- Column Chart: Profit by Country</a:t>
            </a:r>
          </a:p>
          <a:p>
            <a:pPr marL="0" indent="0" algn="just">
              <a:buNone/>
            </a:pPr>
            <a:r>
              <a:rPr lang="en-US" dirty="0"/>
              <a:t>- Pie Chart: Units Sold by Segment</a:t>
            </a:r>
          </a:p>
          <a:p>
            <a:pPr marL="0" indent="0" algn="just">
              <a:buNone/>
            </a:pPr>
            <a:r>
              <a:rPr lang="en-US" dirty="0"/>
              <a:t>- Map: Geographical Profit Overview</a:t>
            </a:r>
          </a:p>
          <a:p>
            <a:pPr marL="0" indent="0" algn="just">
              <a:buNone/>
            </a:pPr>
            <a:r>
              <a:rPr lang="en-US" dirty="0"/>
              <a:t>- Slicers: Country, Segment, Product</a:t>
            </a:r>
          </a:p>
          <a:p>
            <a:pPr marL="0" indent="0" algn="just">
              <a:buNone/>
            </a:pPr>
            <a:r>
              <a:rPr lang="en-US" dirty="0"/>
              <a:t>- KPI Cards: Total Sales, Profit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6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r>
              <a:rPr lang="en-US" dirty="0"/>
              <a:t>: Dark/Black background for modern look.</a:t>
            </a:r>
          </a:p>
          <a:p>
            <a:r>
              <a:rPr lang="en-US" dirty="0" smtClean="0"/>
              <a:t>Color </a:t>
            </a:r>
            <a:r>
              <a:rPr lang="en-US" dirty="0"/>
              <a:t>Contrast: Cyan, Lime Green, Yellow for high visibility.</a:t>
            </a:r>
          </a:p>
          <a:p>
            <a:r>
              <a:rPr lang="en-US" dirty="0" smtClean="0"/>
              <a:t>Slicers</a:t>
            </a:r>
            <a:r>
              <a:rPr lang="en-US" dirty="0"/>
              <a:t>: Custom-colored for interactivity.</a:t>
            </a:r>
          </a:p>
          <a:p>
            <a:r>
              <a:rPr lang="en-US" dirty="0" smtClean="0"/>
              <a:t>Navigation</a:t>
            </a:r>
            <a:r>
              <a:rPr lang="en-US" dirty="0"/>
              <a:t>: Clean layout for intuitive use.</a:t>
            </a:r>
          </a:p>
          <a:p>
            <a:r>
              <a:rPr lang="en-US" dirty="0" smtClean="0"/>
              <a:t>Interactivity</a:t>
            </a:r>
            <a:r>
              <a:rPr lang="en-US" dirty="0"/>
              <a:t>: Filters update visuals instantly.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7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Observed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 </a:t>
            </a:r>
            <a:r>
              <a:rPr lang="en-US" dirty="0"/>
              <a:t>and France are the top-performing countries in terms of profit.</a:t>
            </a:r>
          </a:p>
          <a:p>
            <a:r>
              <a:rPr lang="en-US" dirty="0" smtClean="0"/>
              <a:t>Technology </a:t>
            </a:r>
            <a:r>
              <a:rPr lang="en-US" dirty="0"/>
              <a:t>Segment leads in overall sales and revenue.</a:t>
            </a:r>
          </a:p>
          <a:p>
            <a:r>
              <a:rPr lang="en-US" dirty="0" smtClean="0"/>
              <a:t>Product </a:t>
            </a:r>
            <a:r>
              <a:rPr lang="en-US" dirty="0"/>
              <a:t>"Copier" stands out as a top-seller.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9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dynamic, slicer-driven dashboards enhances usability.</a:t>
            </a:r>
          </a:p>
          <a:p>
            <a:r>
              <a:rPr lang="en-US" dirty="0" smtClean="0"/>
              <a:t>Design </a:t>
            </a:r>
            <a:r>
              <a:rPr lang="en-US" dirty="0"/>
              <a:t>elements like color contrast and layout impact engagement.</a:t>
            </a:r>
          </a:p>
          <a:p>
            <a:r>
              <a:rPr lang="en-US" dirty="0" smtClean="0"/>
              <a:t>Power </a:t>
            </a:r>
            <a:r>
              <a:rPr lang="en-US" dirty="0"/>
              <a:t>BI bookmarks and slicers enable professional navigation.</a:t>
            </a:r>
          </a:p>
          <a:p>
            <a:r>
              <a:rPr lang="en-US" dirty="0" smtClean="0"/>
              <a:t>Real-time </a:t>
            </a:r>
            <a:r>
              <a:rPr lang="en-US" dirty="0"/>
              <a:t>data insights are critical for business decisions.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8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349" y="2181224"/>
            <a:ext cx="10045337" cy="436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86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</TotalTime>
  <Words>228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Financial Performance Dashboard</vt:lpstr>
      <vt:lpstr>Objective &amp; Dataset</vt:lpstr>
      <vt:lpstr>Dashboard KPIs &amp; Charts</vt:lpstr>
      <vt:lpstr>Design Highlights</vt:lpstr>
      <vt:lpstr>Insights Observed</vt:lpstr>
      <vt:lpstr>Learnings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Performance Dashboard</dc:title>
  <dc:creator>admin</dc:creator>
  <cp:lastModifiedBy>admin</cp:lastModifiedBy>
  <cp:revision>2</cp:revision>
  <dcterms:created xsi:type="dcterms:W3CDTF">2025-05-16T15:40:56Z</dcterms:created>
  <dcterms:modified xsi:type="dcterms:W3CDTF">2025-05-16T15:55:22Z</dcterms:modified>
</cp:coreProperties>
</file>