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706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2101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676274" y="3042326"/>
            <a:ext cx="9982200" cy="21868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t</a:t>
            </a:r>
            <a:r>
              <a:rPr altLang="en-GB" sz="2400" lang="en-US">
                <a:solidFill>
                  <a:schemeClr val="dk1"/>
                </a:solidFill>
                <a:latin typeface="Calibri"/>
                <a:ea typeface="Calibri"/>
                <a:cs typeface="Calibri"/>
                <a:sym typeface="Calibri"/>
              </a:rPr>
              <a:t>h</a:t>
            </a:r>
            <a:r>
              <a:rPr altLang="en-GB" sz="2400" lang="en-US">
                <a:solidFill>
                  <a:schemeClr val="dk1"/>
                </a:solidFill>
                <a:latin typeface="Calibri"/>
                <a:ea typeface="Calibri"/>
                <a:cs typeface="Calibri"/>
                <a:sym typeface="Calibri"/>
              </a:rPr>
              <a:t>i</a:t>
            </a:r>
            <a:r>
              <a:rPr altLang="en-GB" sz="2400" lang="en-US">
                <a:solidFill>
                  <a:schemeClr val="dk1"/>
                </a:solidFill>
                <a:latin typeface="Calibri"/>
                <a:ea typeface="Calibri"/>
                <a:cs typeface="Calibri"/>
                <a:sym typeface="Calibri"/>
              </a:rPr>
              <a:t>.</a:t>
            </a:r>
            <a:r>
              <a:rPr altLang="en-GB" sz="2400" lang="en-US">
                <a:solidFill>
                  <a:schemeClr val="dk1"/>
                </a:solidFill>
                <a:latin typeface="Calibri"/>
                <a:ea typeface="Calibri"/>
                <a:cs typeface="Calibri"/>
                <a:sym typeface="Calibri"/>
              </a:rPr>
              <a:t>M</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1</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5</a:t>
            </a:r>
            <a:r>
              <a:rPr altLang="en-GB" sz="2400" lang="en-US">
                <a:solidFill>
                  <a:schemeClr val="dk1"/>
                </a:solidFill>
                <a:latin typeface="Calibri"/>
                <a:ea typeface="Calibri"/>
                <a:cs typeface="Calibri"/>
                <a:sym typeface="Calibri"/>
              </a:rPr>
              <a:t>7</a:t>
            </a:r>
            <a:r>
              <a:rPr altLang="en-GB"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GB" sz="2400" lang="en-US">
                <a:solidFill>
                  <a:schemeClr val="dk1"/>
                </a:solidFill>
                <a:latin typeface="Calibri"/>
                <a:ea typeface="Calibri"/>
                <a:cs typeface="Calibri"/>
                <a:sym typeface="Calibri"/>
              </a:rPr>
              <a:t>P</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t</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i</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i</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n</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o</a:t>
            </a:r>
            <a:r>
              <a:rPr altLang="en-GB" sz="2400" lang="en-US">
                <a:solidFill>
                  <a:schemeClr val="dk1"/>
                </a:solidFill>
                <a:latin typeface="Calibri"/>
                <a:ea typeface="Calibri"/>
                <a:cs typeface="Calibri"/>
                <a:sym typeface="Calibri"/>
              </a:rPr>
              <a:t>l</a:t>
            </a:r>
            <a:r>
              <a:rPr altLang="en-GB" sz="2400" lang="en-US">
                <a:solidFill>
                  <a:schemeClr val="dk1"/>
                </a:solidFill>
                <a:latin typeface="Calibri"/>
                <a:ea typeface="Calibri"/>
                <a:cs typeface="Calibri"/>
                <a:sym typeface="Calibri"/>
              </a:rPr>
              <a:t>l</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g</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o</a:t>
            </a:r>
            <a:r>
              <a:rPr altLang="en-GB"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235527"/>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778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31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245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0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76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245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4000"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863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553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540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2101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666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35527"/>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8007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4400" lang="en-US"/>
              <a:t>AGENDA</a:t>
            </a:r>
          </a:p>
        </p:txBody>
      </p:sp>
      <p:sp>
        <p:nvSpPr>
          <p:cNvPr id="1048644" name="Google Shape;116;p9"/>
          <p:cNvSpPr txBox="1"/>
          <p:nvPr>
            <p:ph type="sldNum" idx="12"/>
          </p:nvPr>
        </p:nvSpPr>
        <p:spPr>
          <a:xfrm>
            <a:off x="11353418" y="6473337"/>
            <a:ext cx="151129" cy="2101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5171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5404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2101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186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606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588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2101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6060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419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717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1159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698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13087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948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863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793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2024-09-12T03:42:57Z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08511ca2920844efa22ce46bc08bd172</vt:lpwstr>
  </property>
</Properties>
</file>