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S.Arthi</a:t>
            </a:r>
            <a:endParaRPr lang="en-US" sz="2400" dirty="0"/>
          </a:p>
          <a:p>
            <a:r>
              <a:rPr lang="en-US" sz="2400" dirty="0"/>
              <a:t>REGISTER NO:</a:t>
            </a:r>
            <a:r>
              <a:rPr lang="en-IN" sz="2400" dirty="0"/>
              <a:t>312200901</a:t>
            </a:r>
            <a:endParaRPr lang="en-US" sz="2400" dirty="0"/>
          </a:p>
          <a:p>
            <a:r>
              <a:rPr lang="en-US" sz="2400" dirty="0"/>
              <a:t>DEPARTMENT:</a:t>
            </a:r>
            <a:r>
              <a:rPr lang="en-IN" sz="2400" dirty="0"/>
              <a:t>B.Com( computer applications) </a:t>
            </a:r>
          </a:p>
          <a:p>
            <a:r>
              <a:rPr lang="en-IN" sz="2400" dirty="0"/>
              <a:t>COLLEGE       : pachaiyappa’s college for women , kanchipuram.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1173155" y="1296334"/>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a:t>
            </a:r>
            <a:r>
              <a:rPr lang="en-IN" b="1" dirty="0"/>
              <a:t>. </a:t>
            </a:r>
            <a:r>
              <a:rPr lang="en-US" b="1" dirty="0"/>
              <a:t>Customer Attrition Rate Dashboard For IBN Outsourcing Company Infographics PDF</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a:t>
            </a:r>
            <a:r>
              <a:rPr lang="en-IN" dirty="0"/>
              <a:t> customer attrition rate of dashboard</a:t>
            </a:r>
            <a:r>
              <a:rPr lang="en-US" dirty="0"/>
              <a:t> Excel’s filtering feature will be applied to datasets, allowing users to easily narrow down the data to view only the relevant information. For example, filtering by department or by performance rating.</a:t>
            </a:r>
          </a:p>
          <a:p>
            <a:r>
              <a:rPr lang="en-US" b="1" dirty="0"/>
              <a:t>2. HR Attrition Management Software Performance Metrics Dashboard Sample</a:t>
            </a:r>
            <a:endParaRPr lang="en-IN" b="1" dirty="0"/>
          </a:p>
          <a:p>
            <a:r>
              <a:rPr lang="en-US" dirty="0"/>
              <a:t>: </a:t>
            </a:r>
            <a:r>
              <a:rPr lang="en-IN" dirty="0"/>
              <a:t> Attrition of management of software in a performance of power point</a:t>
            </a:r>
            <a:r>
              <a:rPr lang="en-US" dirty="0"/>
              <a:t>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a:t>
            </a:r>
            <a:r>
              <a:rPr lang="en-IN" dirty="0"/>
              <a:t>Hr attrition of performance in software in the management</a:t>
            </a:r>
            <a:r>
              <a:rPr lang="en-US" dirty="0"/>
              <a:t> will be used to dynamically calculate and display key performance indicators (KPIs) such as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IN" b="1" dirty="0"/>
              <a:t> 3.</a:t>
            </a:r>
            <a:r>
              <a:rPr lang="en-US" b="1" dirty="0"/>
              <a:t>Employee Attrition Rate Management Download PDF </a:t>
            </a:r>
            <a:r>
              <a:rPr lang="en-US" b="1" dirty="0" err="1"/>
              <a:t>Ppt</a:t>
            </a:r>
            <a:r>
              <a:rPr lang="en-US" b="1" dirty="0"/>
              <a:t> PowerPoint Presentation Complete With Slides</a:t>
            </a:r>
            <a:r>
              <a:rPr lang="en-IN" b="1" dirty="0"/>
              <a:t>:</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Line Chart Showing Employee Attrition Rate </a:t>
            </a:r>
            <a:r>
              <a:rPr lang="en-US" b="1" dirty="0" err="1"/>
              <a:t>Ppt</a:t>
            </a:r>
            <a:r>
              <a:rPr lang="en-US" b="1" dirty="0"/>
              <a:t> PowerPoint Presentation Ideas Graphic </a:t>
            </a:r>
            <a:r>
              <a:rPr lang="en-IN" b="1" dirty="0"/>
              <a:t>Images</a:t>
            </a:r>
            <a:r>
              <a:rPr lang="en-US" dirty="0"/>
              <a:t>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42A06C3E-3F6F-8267-BEF8-F98CDFA946A4}"/>
              </a:ext>
            </a:extLst>
          </p:cNvPr>
          <p:cNvPicPr>
            <a:picLocks noChangeAspect="1"/>
          </p:cNvPicPr>
          <p:nvPr/>
        </p:nvPicPr>
        <p:blipFill>
          <a:blip r:embed="rId3"/>
          <a:stretch>
            <a:fillRect/>
          </a:stretch>
        </p:blipFill>
        <p:spPr>
          <a:xfrm>
            <a:off x="1630299" y="1295400"/>
            <a:ext cx="6449325" cy="39248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031325"/>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674155" y="110198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a:t>
            </a:r>
            <a:r>
              <a:rPr lang="en-IN" sz="2800" b="0" i="0" dirty="0">
                <a:solidFill>
                  <a:srgbClr val="0D0D0D"/>
                </a:solidFill>
                <a:effectLst/>
                <a:latin typeface="Times New Roman" panose="02020603050405020304" pitchFamily="18" charset="0"/>
                <a:cs typeface="Times New Roman" panose="02020603050405020304" pitchFamily="18" charset="0"/>
              </a:rPr>
              <a:t>Proposition</a:t>
            </a:r>
          </a:p>
          <a:p>
            <a:pPr algn="l">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Features of these power point </a:t>
            </a:r>
            <a:r>
              <a:rPr lang="en-IN" sz="2800" b="0" i="0" dirty="0" err="1">
                <a:solidFill>
                  <a:srgbClr val="0D0D0D"/>
                </a:solidFill>
                <a:effectLst/>
                <a:latin typeface="Times New Roman" panose="02020603050405020304" pitchFamily="18" charset="0"/>
                <a:cs typeface="Times New Roman" panose="02020603050405020304" pitchFamily="18" charset="0"/>
              </a:rPr>
              <a:t>presention</a:t>
            </a:r>
            <a:r>
              <a:rPr lang="en-IN" sz="2800" b="0" i="0" dirty="0">
                <a:solidFill>
                  <a:srgbClr val="0D0D0D"/>
                </a:solidFill>
                <a:effectLst/>
                <a:latin typeface="Times New Roman" panose="02020603050405020304" pitchFamily="18" charset="0"/>
                <a:cs typeface="Times New Roman" panose="02020603050405020304" pitchFamily="18" charset="0"/>
              </a:rPr>
              <a:t> slides</a:t>
            </a:r>
          </a:p>
          <a:p>
            <a:pPr algn="l">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Content of this </a:t>
            </a:r>
            <a:r>
              <a:rPr lang="en-IN" sz="2800" b="0" i="0" dirty="0" err="1">
                <a:solidFill>
                  <a:srgbClr val="0D0D0D"/>
                </a:solidFill>
                <a:effectLst/>
                <a:latin typeface="Times New Roman" panose="02020603050405020304" pitchFamily="18" charset="0"/>
                <a:cs typeface="Times New Roman" panose="02020603050405020304" pitchFamily="18" charset="0"/>
              </a:rPr>
              <a:t>powerpoint</a:t>
            </a:r>
            <a:r>
              <a:rPr lang="en-IN" sz="2800" b="0" i="0" dirty="0">
                <a:solidFill>
                  <a:srgbClr val="0D0D0D"/>
                </a:solidFill>
                <a:effectLst/>
                <a:latin typeface="Times New Roman" panose="02020603050405020304" pitchFamily="18" charset="0"/>
                <a:cs typeface="Times New Roman" panose="02020603050405020304" pitchFamily="18" charset="0"/>
              </a:rPr>
              <a:t> presentation</a:t>
            </a:r>
          </a:p>
          <a:p>
            <a:pPr algn="l"/>
            <a:r>
              <a:rPr lang="en-IN" sz="2800" dirty="0">
                <a:solidFill>
                  <a:srgbClr val="0D0D0D"/>
                </a:solidFill>
                <a:latin typeface="Times New Roman" panose="02020603050405020304" pitchFamily="18" charset="0"/>
                <a:cs typeface="Times New Roman" panose="02020603050405020304" pitchFamily="18" charset="0"/>
              </a:rPr>
              <a:t>7.</a:t>
            </a: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046988"/>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a:t>
            </a:r>
            <a:r>
              <a:rPr lang="en-IN" sz="2400" dirty="0"/>
              <a:t>patterns are called employees performance analysis are using in excel of power point.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224676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a:t>
            </a:r>
            <a:r>
              <a:rPr lang="en-IN" sz="2000" dirty="0"/>
              <a:t>statistical employees of excel. </a:t>
            </a:r>
            <a:r>
              <a:rPr lang="en-US" sz="2000" dirty="0"/>
              <a: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943158"/>
            <a:ext cx="6019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a:t>
            </a:r>
            <a:r>
              <a:rPr kumimoji="0" lang="en-IN" altLang="en-US" sz="1800" b="0" i="0" u="none" strike="noStrike" cap="none" normalizeH="0" baseline="0" dirty="0">
                <a:ln>
                  <a:noFill/>
                </a:ln>
                <a:solidFill>
                  <a:schemeClr val="tx1"/>
                </a:solidFill>
                <a:effectLst/>
                <a:latin typeface="Arial" panose="020B0604020202020204" pitchFamily="34" charset="0"/>
              </a:rPr>
              <a:t>reduce.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1168978" y="1593272"/>
            <a:ext cx="10893136" cy="3416320"/>
          </a:xfrm>
          <a:prstGeom prst="rect">
            <a:avLst/>
          </a:prstGeom>
          <a:noFill/>
        </p:spPr>
        <p:txBody>
          <a:bodyPr wrap="square">
            <a:spAutoFit/>
          </a:bodyPr>
          <a:lstStyle>
            <a:defPPr>
              <a:defRPr lang="en-US"/>
            </a:defPPr>
            <a:lvl1pPr fontAlgn="base">
              <a:defRPr b="1" i="0">
                <a:solidFill>
                  <a:srgbClr val="202124"/>
                </a:solidFill>
                <a:effectLst/>
                <a:latin typeface="Inter" panose="020B0502030000000004" pitchFamily="34" charset="0"/>
              </a:defRPr>
            </a:lvl1pPr>
          </a:lstStyle>
          <a:p>
            <a:r>
              <a:rPr lang="en-US" dirty="0"/>
              <a:t>Descriptions for each of the columns in the dataset:</a:t>
            </a:r>
          </a:p>
          <a:p>
            <a:r>
              <a:rPr lang="en-US"/>
              <a:t>Employee ID:</a:t>
            </a:r>
            <a:r>
              <a:rPr lang="en-US" dirty="0"/>
              <a:t> Unique identifier for each employee in the organization.</a:t>
            </a:r>
          </a:p>
          <a:p>
            <a:r>
              <a:rPr lang="en-US"/>
              <a:t>First Name:</a:t>
            </a:r>
            <a:r>
              <a:rPr lang="en-US" dirty="0"/>
              <a:t> The first name of the employee.</a:t>
            </a:r>
          </a:p>
          <a:p>
            <a:r>
              <a:rPr lang="en-US"/>
              <a:t>Last Name:</a:t>
            </a:r>
            <a:r>
              <a:rPr lang="en-US" dirty="0"/>
              <a:t> The last name of the employee.</a:t>
            </a:r>
          </a:p>
          <a:p>
            <a:r>
              <a:rPr lang="en-US"/>
              <a:t>Email:</a:t>
            </a:r>
            <a:r>
              <a:rPr lang="en-US" dirty="0"/>
              <a:t> The email address associated with the employee's communication within the organization.</a:t>
            </a:r>
          </a:p>
          <a:p>
            <a:r>
              <a:rPr lang="en-US"/>
              <a:t>Business Unit:</a:t>
            </a:r>
            <a:r>
              <a:rPr lang="en-US" dirty="0"/>
              <a:t> The specific business unit or department to which the employee belongs.</a:t>
            </a:r>
          </a:p>
          <a:p>
            <a:r>
              <a:rPr lang="en-US"/>
              <a:t>State:</a:t>
            </a:r>
            <a:r>
              <a:rPr lang="en-US" dirty="0"/>
              <a:t> The state or region where the employee is located.</a:t>
            </a:r>
          </a:p>
          <a:p>
            <a:r>
              <a:rPr lang="en-US"/>
              <a:t>Job Function:</a:t>
            </a:r>
            <a:r>
              <a:rPr lang="en-US" dirty="0"/>
              <a:t> A brief description of the employee's primary job function or role.</a:t>
            </a:r>
          </a:p>
          <a:p>
            <a:r>
              <a:rPr lang="en-US"/>
              <a:t>Gender:</a:t>
            </a:r>
            <a:r>
              <a:rPr lang="en-US" dirty="0"/>
              <a:t> A code representing the gender of the employee (e.g., M for Male, F for Female, N for Non-binary).</a:t>
            </a:r>
          </a:p>
          <a:p>
            <a:r>
              <a:rPr lang="en-US"/>
              <a:t>Performance Score:</a:t>
            </a:r>
            <a:r>
              <a:rPr lang="en-US" dirty="0"/>
              <a:t> A score indicating the employee's performance level (e.g., Excellent, Satisfactory, Needs Improvement).</a:t>
            </a:r>
          </a:p>
          <a:p>
            <a:r>
              <a:rPr lang="en-US" dirty="0"/>
              <a:t>Current </a:t>
            </a:r>
            <a:r>
              <a:rPr lang="en-US"/>
              <a:t>Employee Rating:</a:t>
            </a:r>
            <a:r>
              <a:rPr lang="en-US" dirty="0"/>
              <a:t> The current rating or evaluation of the employee's overall </a:t>
            </a:r>
            <a:r>
              <a:rPr lang="en-US"/>
              <a:t>performance.</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1048</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PACHAIYAPPA'S COLLEGE FOR WOMEN KANCHIPURAM</cp:lastModifiedBy>
  <cp:revision>21</cp:revision>
  <dcterms:created xsi:type="dcterms:W3CDTF">2024-03-29T15:07:22Z</dcterms:created>
  <dcterms:modified xsi:type="dcterms:W3CDTF">2024-08-31T10:56:22Z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